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7" r:id="rId4"/>
  </p:sldMasterIdLst>
  <p:notesMasterIdLst>
    <p:notesMasterId r:id="rId29"/>
  </p:notesMasterIdLst>
  <p:handoutMasterIdLst>
    <p:handoutMasterId r:id="rId30"/>
  </p:handoutMasterIdLst>
  <p:sldIdLst>
    <p:sldId id="377" r:id="rId5"/>
    <p:sldId id="378" r:id="rId6"/>
    <p:sldId id="317" r:id="rId7"/>
    <p:sldId id="318" r:id="rId8"/>
    <p:sldId id="375" r:id="rId9"/>
    <p:sldId id="365" r:id="rId10"/>
    <p:sldId id="370" r:id="rId11"/>
    <p:sldId id="372" r:id="rId12"/>
    <p:sldId id="298" r:id="rId13"/>
    <p:sldId id="299" r:id="rId14"/>
    <p:sldId id="283" r:id="rId15"/>
    <p:sldId id="366" r:id="rId16"/>
    <p:sldId id="367" r:id="rId17"/>
    <p:sldId id="284" r:id="rId18"/>
    <p:sldId id="369" r:id="rId19"/>
    <p:sldId id="376" r:id="rId20"/>
    <p:sldId id="263" r:id="rId21"/>
    <p:sldId id="288" r:id="rId22"/>
    <p:sldId id="289" r:id="rId23"/>
    <p:sldId id="371" r:id="rId24"/>
    <p:sldId id="363" r:id="rId25"/>
    <p:sldId id="364" r:id="rId26"/>
    <p:sldId id="305" r:id="rId27"/>
    <p:sldId id="30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ody, James" initials="M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87"/>
    <a:srgbClr val="FF2626"/>
    <a:srgbClr val="EE75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03" autoAdjust="0"/>
  </p:normalViewPr>
  <p:slideViewPr>
    <p:cSldViewPr>
      <p:cViewPr varScale="1">
        <p:scale>
          <a:sx n="60" d="100"/>
          <a:sy n="60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4.5871367848930389E-3"/>
                  <c:y val="-0.4475410290702643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325,000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38-4484-98EB-E82C00FA36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286</c:v>
                </c:pt>
                <c:pt idx="1">
                  <c:v>677</c:v>
                </c:pt>
                <c:pt idx="2">
                  <c:v>2359</c:v>
                </c:pt>
                <c:pt idx="3">
                  <c:v>9797</c:v>
                </c:pt>
                <c:pt idx="4">
                  <c:v>15946</c:v>
                </c:pt>
                <c:pt idx="5">
                  <c:v>22442</c:v>
                </c:pt>
                <c:pt idx="6">
                  <c:v>30136</c:v>
                </c:pt>
                <c:pt idx="7">
                  <c:v>41232</c:v>
                </c:pt>
                <c:pt idx="8">
                  <c:v>57139</c:v>
                </c:pt>
                <c:pt idx="9">
                  <c:v>83072</c:v>
                </c:pt>
                <c:pt idx="10">
                  <c:v>109342</c:v>
                </c:pt>
                <c:pt idx="11">
                  <c:v>154351</c:v>
                </c:pt>
                <c:pt idx="12">
                  <c:v>185242</c:v>
                </c:pt>
                <c:pt idx="13">
                  <c:v>209305</c:v>
                </c:pt>
                <c:pt idx="14">
                  <c:v>262340</c:v>
                </c:pt>
                <c:pt idx="15">
                  <c:v>325000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38-4484-98EB-E82C00FA3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0951904"/>
        <c:axId val="340951344"/>
      </c:barChart>
      <c:catAx>
        <c:axId val="34095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0951344"/>
        <c:crosses val="autoZero"/>
        <c:auto val="1"/>
        <c:lblAlgn val="ctr"/>
        <c:lblOffset val="100"/>
        <c:noMultiLvlLbl val="0"/>
      </c:catAx>
      <c:valAx>
        <c:axId val="34095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095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8DC3-82A6-4593-AA74-FF76E724884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843CC-D623-46D5-89DB-F5F1BDCBDC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48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FE04B-7527-4FC8-8181-20D7FE117AB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122CD-0182-4CDD-BA1E-8BE23D82BB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4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 me know if there are other topics you are interested in covering. </a:t>
            </a:r>
          </a:p>
        </p:txBody>
      </p:sp>
    </p:spTree>
    <p:extLst>
      <p:ext uri="{BB962C8B-B14F-4D97-AF65-F5344CB8AC3E}">
        <p14:creationId xmlns:p14="http://schemas.microsoft.com/office/powerpoint/2010/main" val="2223447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22CD-0182-4CDD-BA1E-8BE23D82BB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4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22CD-0182-4CDD-BA1E-8BE23D82BB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15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data-driven application to ensure gas detection programs are working as designed; that instruments are working properly, that instruments are used properly and that hazardous gas responses are appropriate and timely.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benefits: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gas detection data accessible and usable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gas detection data from any connected device 24x7 using a sleek and intuitive user experience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with data; sort, filter, and create reports through a sleek user experience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liability and responsibility for gas detection data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IT costs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security and privacy with built-in protection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upgraded software, just use the app or login via the web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the best in class customer service from Industrial Scientific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Gas Detection Programs Easier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track of gas detectors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 operators to specific gas monitors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gas hazards, reduce risk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trends and proactively address before incidents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thousands of unmanageable alarms to meaningful actionable insight with prescriptive analytics delivered to any mobile device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compliance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send reports to auditors/stakeholders in any required format covering calibrations, bump tests, usage, alarms and more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E63B-2C27-4F8F-A2E0-FC787F1A3F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45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proven structure backed by strong data to enhance your safety culture</a:t>
            </a:r>
          </a:p>
          <a:p>
            <a:endParaRPr lang="en-US" dirty="0"/>
          </a:p>
          <a:p>
            <a:r>
              <a:rPr lang="en-US" dirty="0"/>
              <a:t>1,738,610,000,000+ Data Log Readings</a:t>
            </a:r>
          </a:p>
          <a:p>
            <a:r>
              <a:rPr lang="en-US" dirty="0"/>
              <a:t>52,887,000+ Alarm Events</a:t>
            </a:r>
          </a:p>
          <a:p>
            <a:r>
              <a:rPr lang="en-US" dirty="0"/>
              <a:t>312,600+ Gas Detectors</a:t>
            </a:r>
          </a:p>
          <a:p>
            <a:r>
              <a:rPr lang="en-US" dirty="0"/>
              <a:t>31,400+ Docking Stations</a:t>
            </a:r>
          </a:p>
          <a:p>
            <a:r>
              <a:rPr lang="en-US" dirty="0"/>
              <a:t>12,200+  Customer Sites</a:t>
            </a:r>
          </a:p>
          <a:p>
            <a:r>
              <a:rPr lang="en-US" dirty="0"/>
              <a:t>16 Years of Experience</a:t>
            </a:r>
          </a:p>
          <a:p>
            <a:r>
              <a:rPr lang="en-US" dirty="0"/>
              <a:t>81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A5FE-8E76-4B06-A52D-DF1F85C978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67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7178-ED50-41E2-B02F-CC05D7635A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7178-ED50-41E2-B02F-CC05D7635A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3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2E171-AF12-4848-8765-115C1B1663B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600" b="1" dirty="0"/>
              <a:t>Key Points to Make: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We’re dedicating our careers to ending death on the job.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We’re using our 30+ years of gas detection experience as a foundation for broader safety solutions.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BE9FAC-799B-4C55-AFA3-93AD0CD21E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Key Points to Make: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 listen to our customers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Sample Script: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We’ve found is one of the best ways to look at the future is to look at the past.  We were built on listening to customer challenges and innovating solutions.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/>
              <a:t>Notes: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couldn’t bottle H2S with active gas so as a result you were doing one calibration at a time.   Used to have to calibrate to each gas and adjust manually.  When gases were combined into one cylinder, ISC created a one button calibration so all calibration and adjustments done...Automate and simplify the calibration process (eliminated complexity, errors by building into instrument)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One button calibration does a complete calibration for all gases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Make sure calibrations are done accurately, consistently, eliminate human error, establish automated record keeping (were supposed to record)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Docking Station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Help us automate record keeping, ensure we’re replacing sensors correctly (maintain), did not want to own equipment but they had to.  Designed around customer.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iNet Exchange Service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Knowing where employees are on premise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Accenture Life Safety and  Man down, panic alarm Ventis 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4F478-1A69-824C-97DE-4D3C51B189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8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challenges</a:t>
            </a:r>
            <a:r>
              <a:rPr lang="en-US" baseline="0" dirty="0"/>
              <a:t> from customers: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 much time spent on operational tasks associated gas detection programs such as tracking down instruments, educating operators and documenting incidents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operator accountability for gas detector usage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 visibility into how gas detectors are used across different sites and operators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way to enforce policies for accurate and reliable protection such as regular calibrations and bump tests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Inability to validate that gas detection programs are effective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Insufficient documentation for compliance and incident responses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historical perspective on gas exposures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Unable to predict or understand the right mix of gas detectors needed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22CD-0182-4CDD-BA1E-8BE23D82BB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8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iNet</a:t>
            </a:r>
            <a:r>
              <a:rPr lang="en-US" dirty="0"/>
              <a:t> Parts</a:t>
            </a:r>
          </a:p>
          <a:p>
            <a:r>
              <a:rPr lang="en-US" dirty="0"/>
              <a:t>On</a:t>
            </a:r>
            <a:r>
              <a:rPr lang="en-US" baseline="0" dirty="0"/>
              <a:t> site – this needs to be defined</a:t>
            </a:r>
          </a:p>
          <a:p>
            <a:endParaRPr lang="en-US" baseline="0" dirty="0"/>
          </a:p>
          <a:p>
            <a:r>
              <a:rPr lang="en-US" baseline="0" dirty="0"/>
              <a:t>Change safety to gas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E63B-2C27-4F8F-A2E0-FC787F1A3F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data-driven application to ensure gas detection programs are working as designed; that instruments are working properly, that instruments are used properly and that hazardous gas responses are appropriate and timely.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benefits: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gas detection data accessible and usable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gas detection data from any connected device 24x7 using a sleek and intuitive user experience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with data; sort, filter, and create reports through a sleek user experience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liability and responsibility for gas detection data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IT costs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security and privacy with built-in protection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upgraded software, just use the app or login via the web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the best in class customer service from Industrial Scientific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Gas Detection Programs Easier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track of gas detectors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 operators to specific gas monitors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gas hazards, reduce risk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trends and proactively address before incidents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thousands of unmanageable alarms to meaningful actionable insight with prescriptive analytics delivered to any mobile device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compliance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send reports to auditors/stakeholders in any required format covering calibrations, bump tests, usage, alarms and more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E63B-2C27-4F8F-A2E0-FC787F1A3F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safety managers and industrial hygienists, who want to prove they have the best possible gas detection program 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is a hosted cloud application providing alerts, historical data, recording keeping, and custom reports for gas detection programs including gas exposure history/trends, instrument usage/trends and instrument health.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ensures you have the best possible gas detection program.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 is a data-driven approach to ensure that instruments are working properly, that instruments are used properly and that hazardous gas responses are appropriate and timely.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E63B-2C27-4F8F-A2E0-FC787F1A3F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2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data-driven application to ensure gas detection programs are working as designed; that instruments are working properly, that instruments are used properly and that hazardous gas responses are appropriate and timely.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benefits: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gas detection data accessible and usable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gas detection data from any connected device 24x7 using a sleek and intuitive user experience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with data; sort, filter, and create reports through a sleek user experience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liability and responsibility for gas detection data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IT costs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security and privacy with built-in protection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upgraded software, just use the app or login via the web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the best in class customer service from Industrial Scientific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Gas Detection Programs Easier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track of gas detectors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 operators to specific gas monitors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gas hazards, reduce risk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trends and proactively address before incidents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thousands of unmanageable alarms to meaningful actionable insight with prescriptive analytics delivered to any mobile device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compliance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send reports to auditors/stakeholders in any required format covering calibrations, bump tests, usage, alarms and more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E63B-2C27-4F8F-A2E0-FC787F1A3F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29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22CD-0182-4CDD-BA1E-8BE23D82BB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0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5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858000" cy="5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7003"/>
            <a:ext cx="8610600" cy="472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418913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492875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2875"/>
            <a:ext cx="762000" cy="365125"/>
          </a:xfrm>
        </p:spPr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3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640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6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04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6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13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1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40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0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8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©2015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83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12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C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66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C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97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  <a:lvl2pPr algn="l">
              <a:defRPr sz="1050">
                <a:solidFill>
                  <a:schemeClr val="tx1"/>
                </a:solidFill>
              </a:defRPr>
            </a:lvl2pPr>
            <a:lvl3pPr algn="l">
              <a:defRPr sz="900">
                <a:solidFill>
                  <a:schemeClr val="tx1"/>
                </a:solidFill>
              </a:defRPr>
            </a:lvl3pPr>
            <a:lvl4pPr algn="l">
              <a:defRPr sz="825">
                <a:solidFill>
                  <a:schemeClr val="tx1"/>
                </a:solidFill>
              </a:defRPr>
            </a:lvl4pPr>
            <a:lvl5pPr algn="l"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35864" cy="3017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1AB3FE8-9FB2-47F8-BC3E-9D32363DFCD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553200"/>
            <a:ext cx="83058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817F9D-4836-44DE-9B3C-305C8ACDB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99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6467-E74E-479F-A96D-85243D80A4DB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9DE9-B6CB-A945-AD34-394797D12D86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19FF65-135E-4BC7-8660-DF9C15E48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95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632200"/>
            <a:ext cx="548640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4448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858000" cy="5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7001"/>
            <a:ext cx="8610600" cy="4729164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8F291B-F2D4-44F0-A56B-58B451085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0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68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06901"/>
            <a:ext cx="8534400" cy="1362075"/>
          </a:xfrm>
        </p:spPr>
        <p:txBody>
          <a:bodyPr anchor="t">
            <a:noAutofit/>
          </a:bodyPr>
          <a:lstStyle>
            <a:lvl1pPr algn="l">
              <a:defRPr sz="1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906713"/>
            <a:ext cx="8534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098273-94A1-4761-9BD5-2E1C7839A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42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2672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DB8BB51-9C86-4409-9AD7-0D30D07765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1925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1925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70374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70374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22A7AB3-DD00-4ECA-934A-3D485272D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74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9A835C-342E-4219-87A8-3346FD040D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2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08D8BFB-D0BB-4494-8D21-451D90A55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2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092200"/>
            <a:ext cx="3160714" cy="958851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92201"/>
            <a:ext cx="5340350" cy="50339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2108201"/>
            <a:ext cx="3160714" cy="4017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90DB357-FA07-434A-A8AA-9839E2236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87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9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193800"/>
            <a:ext cx="8610600" cy="3533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674497E-390E-41FE-84C4-9D32BEACB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20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E4BA66-BA61-4208-969B-844D997F5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17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1092199"/>
            <a:ext cx="1524000" cy="503396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92199"/>
            <a:ext cx="6781800" cy="50339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4392FC-887D-4285-A443-F1873A339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34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6467-E74E-479F-A96D-85243D80A4DB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9DE9-B6CB-A945-AD34-394797D12D86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19FF65-135E-4BC7-8660-DF9C15E48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53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  <a:lvl2pPr algn="l">
              <a:defRPr sz="1050">
                <a:solidFill>
                  <a:schemeClr val="tx1"/>
                </a:solidFill>
              </a:defRPr>
            </a:lvl2pPr>
            <a:lvl3pPr algn="l">
              <a:defRPr sz="900">
                <a:solidFill>
                  <a:schemeClr val="tx1"/>
                </a:solidFill>
              </a:defRPr>
            </a:lvl3pPr>
            <a:lvl4pPr algn="l">
              <a:defRPr sz="825">
                <a:solidFill>
                  <a:schemeClr val="tx1"/>
                </a:solidFill>
              </a:defRPr>
            </a:lvl4pPr>
            <a:lvl5pPr algn="l"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35864" cy="3017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1AB3FE8-9FB2-47F8-BC3E-9D32363DFCD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553200"/>
            <a:ext cx="83058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817F9D-4836-44DE-9B3C-305C8ACDB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04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948F-C5C2-496C-AF95-A9D69A2A88AF}" type="datetime1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9DE9-B6CB-A945-AD34-394797D12D86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30DFE0-51DA-405F-9F6B-459BF8D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37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  <a:lvl2pPr algn="l">
              <a:defRPr sz="1050">
                <a:solidFill>
                  <a:schemeClr val="tx1"/>
                </a:solidFill>
              </a:defRPr>
            </a:lvl2pPr>
            <a:lvl3pPr algn="l">
              <a:defRPr sz="900">
                <a:solidFill>
                  <a:schemeClr val="tx1"/>
                </a:solidFill>
              </a:defRPr>
            </a:lvl3pPr>
            <a:lvl4pPr algn="l">
              <a:defRPr sz="825">
                <a:solidFill>
                  <a:schemeClr val="tx1"/>
                </a:solidFill>
              </a:defRPr>
            </a:lvl4pPr>
            <a:lvl5pPr algn="l"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35864" cy="3017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1AB3FE8-9FB2-47F8-BC3E-9D32363DFCD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553200"/>
            <a:ext cx="83058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8835A72-2B69-4F1A-9A5D-A785BD2AF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31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492875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2875"/>
            <a:ext cx="762000" cy="365125"/>
          </a:xfrm>
        </p:spPr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73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633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54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90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81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58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20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58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303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85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54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C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29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C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7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6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1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4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7033755-B990-4022-B1A8-27BA7F8FA5C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©2015 Industrial Scientific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8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5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8" r:id="rId14"/>
    <p:sldLayoutId id="2147483689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85800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97001"/>
            <a:ext cx="8610600" cy="472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5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sci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581400"/>
            <a:ext cx="7315200" cy="838200"/>
          </a:xfrm>
        </p:spPr>
        <p:txBody>
          <a:bodyPr>
            <a:noAutofit/>
          </a:bodyPr>
          <a:lstStyle/>
          <a:p>
            <a:r>
              <a:rPr lang="en-US" sz="2400" spc="-5" dirty="0"/>
              <a:t>The importance of </a:t>
            </a:r>
            <a:r>
              <a:rPr lang="en-US" sz="2400" spc="-15" dirty="0" smtClean="0"/>
              <a:t>real-time </a:t>
            </a:r>
            <a:r>
              <a:rPr lang="en-US" sz="2400" spc="-15" dirty="0"/>
              <a:t>gas detection </a:t>
            </a:r>
            <a:r>
              <a:rPr lang="en-US" sz="2400" spc="-15" dirty="0" smtClean="0"/>
              <a:t>data for proper decision making</a:t>
            </a:r>
            <a:endParaRPr lang="es-ES" sz="24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800600" y="4648200"/>
            <a:ext cx="4114800" cy="37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>
                <a:solidFill>
                  <a:prstClr val="white"/>
                </a:solidFill>
                <a:latin typeface="Arial"/>
              </a:rPr>
              <a:t>Jesús</a:t>
            </a:r>
            <a:r>
              <a:rPr lang="en-US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Arial"/>
              </a:rPr>
              <a:t>Rubalcava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</a:rPr>
              <a:t> | </a:t>
            </a:r>
            <a:r>
              <a:rPr lang="en-US" dirty="0" smtClean="0">
                <a:solidFill>
                  <a:prstClr val="white"/>
                </a:solidFill>
                <a:latin typeface="Arial"/>
              </a:rPr>
              <a:t>September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5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3" name="Picture 11" descr="http://www.indsci.com/uploadedImages/Content/Products/Docking_Stations/MX6DSX_noPump_6548_4x4_RGB_H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83" y="4191000"/>
            <a:ext cx="1163902" cy="11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©2015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s-MX" smtClean="0"/>
              <a:pPr/>
              <a:t>10</a:t>
            </a:fld>
            <a:endParaRPr lang="es-MX"/>
          </a:p>
        </p:txBody>
      </p:sp>
      <p:pic>
        <p:nvPicPr>
          <p:cNvPr id="8211" name="Picture 9" descr="C:\Users\kmadia\AppData\Local\Microsoft\Windows\Temporary Internet Files\Content.IE5\U2Q82WIF\1299438956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200400" cy="20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indsci.com/uploadedImages/Images/Products/MX6iBrid_Pump_H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35" y="5434038"/>
            <a:ext cx="966761" cy="9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www.indsci.com/uploadedImages/Images/Products/Ventis_MX4_SafetyOrange_LR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80" y="4343400"/>
            <a:ext cx="951515" cy="9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www.indsci.com/uploadedImages/Images/Products/tangoTX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875874" cy="8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http://www.indsci.com/uploadedImages/Images/Products/GasBadgePro_CO_H2_L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48" y="5475501"/>
            <a:ext cx="883832" cy="8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Right Arrow 8213"/>
          <p:cNvSpPr/>
          <p:nvPr/>
        </p:nvSpPr>
        <p:spPr>
          <a:xfrm rot="16200000">
            <a:off x="6525578" y="3380423"/>
            <a:ext cx="871544" cy="51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5" name="Group 14"/>
          <p:cNvGrpSpPr/>
          <p:nvPr/>
        </p:nvGrpSpPr>
        <p:grpSpPr>
          <a:xfrm>
            <a:off x="8079579" y="5354902"/>
            <a:ext cx="505691" cy="914400"/>
            <a:chOff x="609600" y="270469"/>
            <a:chExt cx="3306901" cy="6170427"/>
          </a:xfrm>
        </p:grpSpPr>
        <p:pic>
          <p:nvPicPr>
            <p:cNvPr id="17" name="Picture 2" descr="C:\Users\jfutrell\Desktop\Radius-Front-NB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70469"/>
              <a:ext cx="3306901" cy="617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773" y="3121820"/>
              <a:ext cx="703127" cy="202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118" y="3062288"/>
              <a:ext cx="191158" cy="16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object 3"/>
          <p:cNvSpPr txBox="1">
            <a:spLocks noGrp="1"/>
          </p:cNvSpPr>
          <p:nvPr>
            <p:ph type="title"/>
          </p:nvPr>
        </p:nvSpPr>
        <p:spPr>
          <a:xfrm>
            <a:off x="256133" y="222249"/>
            <a:ext cx="8629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 smtClean="0"/>
              <a:t>iNet</a:t>
            </a:r>
            <a:r>
              <a:rPr lang="en-US" spc="-10" dirty="0" smtClean="0"/>
              <a:t> </a:t>
            </a:r>
            <a:r>
              <a:rPr lang="en-US" spc="-20" dirty="0" smtClean="0"/>
              <a:t>Control </a:t>
            </a:r>
            <a:r>
              <a:rPr lang="en-US" spc="-25" dirty="0" smtClean="0"/>
              <a:t>facilitates data collection</a:t>
            </a:r>
            <a:endParaRPr lang="en-US" spc="-20" dirty="0"/>
          </a:p>
        </p:txBody>
      </p:sp>
      <p:sp>
        <p:nvSpPr>
          <p:cNvPr id="22" name="object 4"/>
          <p:cNvSpPr txBox="1"/>
          <p:nvPr/>
        </p:nvSpPr>
        <p:spPr>
          <a:xfrm>
            <a:off x="461873" y="3283457"/>
            <a:ext cx="4592955" cy="24961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70585" marR="657225" indent="-45720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870585" algn="l"/>
                <a:tab pos="871219" algn="l"/>
              </a:tabLst>
            </a:pPr>
            <a:r>
              <a:rPr lang="en-US" sz="2000" dirty="0" smtClean="0">
                <a:latin typeface="Calibri"/>
                <a:cs typeface="Calibri"/>
              </a:rPr>
              <a:t>It knows if your instruments are working properly</a:t>
            </a:r>
          </a:p>
          <a:p>
            <a:pPr marL="870585" indent="-457834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870585" algn="l"/>
                <a:tab pos="871219" algn="l"/>
              </a:tabLst>
            </a:pPr>
            <a:r>
              <a:rPr lang="en-US" sz="2000" dirty="0" smtClean="0">
                <a:latin typeface="Calibri"/>
                <a:cs typeface="Calibri"/>
              </a:rPr>
              <a:t>If it is being used correctly</a:t>
            </a:r>
          </a:p>
          <a:p>
            <a:pPr marL="870585" marR="174625" indent="-457200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870585" algn="l"/>
                <a:tab pos="871219" algn="l"/>
              </a:tabLst>
            </a:pPr>
            <a:r>
              <a:rPr lang="en-US" sz="2000" dirty="0" smtClean="0">
                <a:latin typeface="Calibri"/>
                <a:cs typeface="Calibri"/>
              </a:rPr>
              <a:t>It knows what gases are being detected by the instrument</a:t>
            </a:r>
            <a:r>
              <a:rPr lang="en-US" sz="2000" spc="-10" dirty="0" smtClean="0">
                <a:latin typeface="Calibri"/>
                <a:cs typeface="Calibri"/>
              </a:rPr>
              <a:t>.</a:t>
            </a:r>
            <a:endParaRPr lang="en-US" sz="2000" dirty="0" smtClean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550"/>
              </a:spcBef>
              <a:buClr>
                <a:srgbClr val="1E4286"/>
              </a:buClr>
              <a:buFont typeface="Wingdings"/>
              <a:buChar char=""/>
              <a:tabLst>
                <a:tab pos="35560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Reduces risks for workers </a:t>
            </a:r>
            <a:r>
              <a:rPr lang="en-US" sz="2400" dirty="0" smtClean="0">
                <a:latin typeface="Calibri"/>
                <a:cs typeface="Calibri"/>
              </a:rPr>
              <a:t>due to the presence of gas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335076" y="1728553"/>
            <a:ext cx="3610610" cy="1525418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lang="en-US" sz="2400" spc="-5" dirty="0" smtClean="0">
                <a:latin typeface="Calibri"/>
                <a:cs typeface="Calibri"/>
              </a:rPr>
              <a:t>in your</a:t>
            </a:r>
            <a:r>
              <a:rPr lang="en-US" sz="2400" spc="-15" dirty="0" smtClean="0">
                <a:latin typeface="Calibri"/>
                <a:cs typeface="Calibri"/>
              </a:rPr>
              <a:t> </a:t>
            </a:r>
            <a:r>
              <a:rPr lang="en-US" sz="2400" spc="-10" dirty="0" smtClean="0">
                <a:latin typeface="Calibri"/>
                <a:cs typeface="Calibri"/>
              </a:rPr>
              <a:t>instruments:</a:t>
            </a:r>
            <a:endParaRPr lang="en-US" sz="2400" dirty="0" smtClean="0">
              <a:latin typeface="Calibri"/>
              <a:cs typeface="Calibri"/>
            </a:endParaRPr>
          </a:p>
          <a:p>
            <a:pPr marL="481965" indent="-343535">
              <a:lnSpc>
                <a:spcPct val="100000"/>
              </a:lnSpc>
              <a:spcBef>
                <a:spcPts val="1265"/>
              </a:spcBef>
              <a:buClr>
                <a:srgbClr val="1E4286"/>
              </a:buClr>
              <a:buFont typeface="Wingdings"/>
              <a:buChar char=""/>
              <a:tabLst>
                <a:tab pos="482600" algn="l"/>
              </a:tabLst>
            </a:pPr>
            <a:r>
              <a:rPr lang="en-US" sz="2400" spc="-10" dirty="0" smtClean="0">
                <a:latin typeface="Calibri"/>
                <a:cs typeface="Calibri"/>
              </a:rPr>
              <a:t>Genera</a:t>
            </a:r>
            <a:r>
              <a:rPr lang="en-US" sz="2400" spc="-5" dirty="0" smtClean="0">
                <a:latin typeface="Calibri"/>
                <a:cs typeface="Calibri"/>
              </a:rPr>
              <a:t>tes trust</a:t>
            </a:r>
            <a:endParaRPr lang="en-US" sz="2400" dirty="0" smtClean="0">
              <a:latin typeface="Calibri"/>
              <a:cs typeface="Calibri"/>
            </a:endParaRPr>
          </a:p>
          <a:p>
            <a:pPr marL="481965" indent="-343535">
              <a:lnSpc>
                <a:spcPct val="100000"/>
              </a:lnSpc>
              <a:spcBef>
                <a:spcPts val="580"/>
              </a:spcBef>
              <a:buClr>
                <a:srgbClr val="1E4286"/>
              </a:buClr>
              <a:buFont typeface="Wingdings"/>
              <a:buChar char=""/>
              <a:tabLst>
                <a:tab pos="48260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Knows your</a:t>
            </a:r>
            <a:r>
              <a:rPr lang="en-US" sz="2400" spc="-45" dirty="0" smtClean="0">
                <a:latin typeface="Calibri"/>
                <a:cs typeface="Calibri"/>
              </a:rPr>
              <a:t> i</a:t>
            </a:r>
            <a:r>
              <a:rPr lang="en-US" sz="2400" spc="-10" dirty="0" smtClean="0">
                <a:latin typeface="Calibri"/>
                <a:cs typeface="Calibri"/>
              </a:rPr>
              <a:t>nstruments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335076" y="1143000"/>
            <a:ext cx="792225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70480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>
                <a:latin typeface="Calibri"/>
                <a:cs typeface="Calibri"/>
              </a:rPr>
              <a:t>A cloud-based app for gas detection, </a:t>
            </a:r>
            <a:r>
              <a:rPr lang="en-US" sz="2400" spc="-5" dirty="0" smtClean="0">
                <a:latin typeface="Calibri"/>
                <a:cs typeface="Calibri"/>
              </a:rPr>
              <a:t>which allows you to have additional information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6" name="object 5"/>
          <p:cNvSpPr txBox="1"/>
          <p:nvPr/>
        </p:nvSpPr>
        <p:spPr>
          <a:xfrm>
            <a:off x="6096001" y="1884252"/>
            <a:ext cx="252488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2400" spc="-30" dirty="0" smtClean="0">
                <a:latin typeface="Calibri"/>
                <a:cs typeface="Calibri"/>
              </a:rPr>
              <a:t>It works </a:t>
            </a:r>
            <a:r>
              <a:rPr lang="en-US" sz="2400" spc="-30" dirty="0">
                <a:cs typeface="Calibri"/>
              </a:rPr>
              <a:t>with </a:t>
            </a:r>
            <a:r>
              <a:rPr lang="en-US" sz="2400" spc="-30" dirty="0" smtClean="0">
                <a:cs typeface="Calibri"/>
              </a:rPr>
              <a:t>cloud-based </a:t>
            </a:r>
            <a:r>
              <a:rPr lang="en-US" sz="2400" spc="-30" dirty="0" smtClean="0">
                <a:latin typeface="Calibri"/>
                <a:cs typeface="Calibri"/>
              </a:rPr>
              <a:t>data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5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©2015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s-MX" smtClean="0"/>
              <a:t>11</a:t>
            </a:fld>
            <a:endParaRPr lang="es-MX"/>
          </a:p>
        </p:txBody>
      </p:sp>
      <p:pic>
        <p:nvPicPr>
          <p:cNvPr id="17" name="Picture 2" descr="C:\Users\kmadia\Documents\iNet\v7.0 Tucker\iNetControl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3" y="0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746322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540" y="136347"/>
            <a:ext cx="5314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10" dirty="0" smtClean="0"/>
              <a:t>You can trust detectors with</a:t>
            </a:r>
            <a:endParaRPr lang="en-US" sz="3600" dirty="0"/>
          </a:p>
        </p:txBody>
      </p:sp>
      <p:sp>
        <p:nvSpPr>
          <p:cNvPr id="12" name="object 3"/>
          <p:cNvSpPr txBox="1"/>
          <p:nvPr/>
        </p:nvSpPr>
        <p:spPr>
          <a:xfrm>
            <a:off x="269240" y="865378"/>
            <a:ext cx="4584700" cy="3788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839">
              <a:lnSpc>
                <a:spcPct val="100000"/>
              </a:lnSpc>
              <a:spcBef>
                <a:spcPts val="100"/>
              </a:spcBef>
            </a:pPr>
            <a:r>
              <a:rPr lang="en-US" sz="2400" b="1" spc="-25" dirty="0" smtClean="0">
                <a:latin typeface="Calibri"/>
                <a:cs typeface="Calibri"/>
              </a:rPr>
              <a:t>It verifies if the i</a:t>
            </a:r>
            <a:r>
              <a:rPr lang="en-US" sz="2400" b="1" spc="-10" dirty="0" smtClean="0">
                <a:latin typeface="Calibri"/>
                <a:cs typeface="Calibri"/>
              </a:rPr>
              <a:t>nstruments </a:t>
            </a:r>
            <a:r>
              <a:rPr lang="en-US" sz="2400" b="1" spc="-15" dirty="0" smtClean="0">
                <a:latin typeface="Calibri"/>
                <a:cs typeface="Calibri"/>
              </a:rPr>
              <a:t>are working correctly</a:t>
            </a:r>
            <a:r>
              <a:rPr lang="en-US" sz="2400" b="1" spc="-10" dirty="0" smtClean="0">
                <a:latin typeface="Calibri"/>
                <a:cs typeface="Calibri"/>
              </a:rPr>
              <a:t>:</a:t>
            </a: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2250" dirty="0" smtClean="0">
              <a:latin typeface="Times New Roman"/>
              <a:cs typeface="Times New Roman"/>
            </a:endParaRPr>
          </a:p>
          <a:p>
            <a:pPr marL="57785">
              <a:lnSpc>
                <a:spcPct val="100000"/>
              </a:lnSpc>
            </a:pPr>
            <a:r>
              <a:rPr lang="en-US" sz="2400" dirty="0" smtClean="0">
                <a:solidFill>
                  <a:srgbClr val="1E4286"/>
                </a:solidFill>
                <a:latin typeface="Calibri"/>
                <a:cs typeface="Calibri"/>
              </a:rPr>
              <a:t>Event calendar </a:t>
            </a:r>
            <a:endParaRPr lang="en-US" sz="2400" dirty="0" smtClean="0">
              <a:latin typeface="Calibri"/>
              <a:cs typeface="Calibri"/>
            </a:endParaRPr>
          </a:p>
          <a:p>
            <a:pPr marL="801370" marR="67310" indent="-287020">
              <a:lnSpc>
                <a:spcPct val="100000"/>
              </a:lnSpc>
              <a:spcBef>
                <a:spcPts val="1175"/>
              </a:spcBef>
              <a:buFont typeface="Courier New"/>
              <a:buChar char="o"/>
              <a:tabLst>
                <a:tab pos="802005" algn="l"/>
              </a:tabLst>
            </a:pPr>
            <a:r>
              <a:rPr lang="en-US" sz="2400" spc="-15" dirty="0" smtClean="0">
                <a:latin typeface="Calibri"/>
                <a:cs typeface="Calibri"/>
              </a:rPr>
              <a:t>Schedule verifications and calibrations </a:t>
            </a:r>
            <a:r>
              <a:rPr lang="en-US" sz="2400" spc="-5" dirty="0" smtClean="0">
                <a:latin typeface="Calibri"/>
                <a:cs typeface="Calibri"/>
              </a:rPr>
              <a:t>according to local regulations</a:t>
            </a:r>
            <a:endParaRPr lang="en-US" sz="2400" dirty="0" smtClean="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1180"/>
              </a:spcBef>
            </a:pPr>
            <a:r>
              <a:rPr lang="en-US" sz="2400" spc="-5" dirty="0" smtClean="0">
                <a:solidFill>
                  <a:srgbClr val="1E4286"/>
                </a:solidFill>
                <a:latin typeface="Calibri"/>
                <a:cs typeface="Calibri"/>
              </a:rPr>
              <a:t>Automatic </a:t>
            </a:r>
            <a:r>
              <a:rPr lang="en-US" sz="2400" spc="-15" dirty="0" smtClean="0">
                <a:solidFill>
                  <a:srgbClr val="1E4286"/>
                </a:solidFill>
                <a:latin typeface="Calibri"/>
                <a:cs typeface="Calibri"/>
              </a:rPr>
              <a:t>firmware updates</a:t>
            </a:r>
            <a:endParaRPr lang="en-US" sz="2400" dirty="0" smtClean="0">
              <a:latin typeface="Calibri"/>
              <a:cs typeface="Calibri"/>
            </a:endParaRPr>
          </a:p>
          <a:p>
            <a:pPr marL="801370" marR="5080" indent="-287020">
              <a:lnSpc>
                <a:spcPct val="100000"/>
              </a:lnSpc>
              <a:spcBef>
                <a:spcPts val="1175"/>
              </a:spcBef>
              <a:buFont typeface="Courier New"/>
              <a:buChar char="o"/>
              <a:tabLst>
                <a:tab pos="802005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Keeps the firmware updated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8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26" y="1222294"/>
            <a:ext cx="3746322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2020882-143F-4A94-963A-8DBC1019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8686800" cy="905258"/>
          </a:xfrm>
        </p:spPr>
        <p:txBody>
          <a:bodyPr>
            <a:normAutofit/>
          </a:bodyPr>
          <a:lstStyle/>
          <a:p>
            <a:r>
              <a:rPr lang="es-MX" sz="3600" dirty="0"/>
              <a:t> </a:t>
            </a:r>
          </a:p>
        </p:txBody>
      </p:sp>
      <p:pic>
        <p:nvPicPr>
          <p:cNvPr id="12" name="Picture 2" descr="C:\Users\kmadia\Documents\iNet\v7.0 Tucker\iNetControlLogo.png">
            <a:extLst>
              <a:ext uri="{FF2B5EF4-FFF2-40B4-BE49-F238E27FC236}">
                <a16:creationId xmlns="" xmlns:a16="http://schemas.microsoft.com/office/drawing/2014/main" id="{89764C60-9E98-4A5B-8095-C6518587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3" y="0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/>
          <p:cNvSpPr txBox="1"/>
          <p:nvPr/>
        </p:nvSpPr>
        <p:spPr>
          <a:xfrm>
            <a:off x="293624" y="1319276"/>
            <a:ext cx="4447540" cy="439197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728980">
              <a:lnSpc>
                <a:spcPts val="2300"/>
              </a:lnSpc>
              <a:spcBef>
                <a:spcPts val="660"/>
              </a:spcBef>
            </a:pPr>
            <a:r>
              <a:rPr lang="en-US" sz="2400" spc="-15" dirty="0" smtClean="0">
                <a:solidFill>
                  <a:srgbClr val="1E4286"/>
                </a:solidFill>
                <a:latin typeface="Calibri"/>
                <a:cs typeface="Calibri"/>
              </a:rPr>
              <a:t>Instrument verification and update</a:t>
            </a:r>
            <a:endParaRPr lang="en-US" sz="2400" dirty="0" smtClean="0">
              <a:latin typeface="Calibri"/>
              <a:cs typeface="Calibri"/>
            </a:endParaRPr>
          </a:p>
          <a:p>
            <a:pPr marL="756285" marR="5080" indent="-287020">
              <a:lnSpc>
                <a:spcPts val="2300"/>
              </a:lnSpc>
              <a:spcBef>
                <a:spcPts val="1185"/>
              </a:spcBef>
              <a:buFont typeface="Courier New"/>
              <a:buChar char="o"/>
              <a:tabLst>
                <a:tab pos="75692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It verifies that </a:t>
            </a:r>
            <a:r>
              <a:rPr lang="en-US" sz="2400" spc="-20" dirty="0" smtClean="0">
                <a:latin typeface="Calibri"/>
                <a:cs typeface="Calibri"/>
              </a:rPr>
              <a:t>gas detectors </a:t>
            </a:r>
            <a:r>
              <a:rPr lang="en-US" sz="2400" spc="-10" dirty="0" smtClean="0">
                <a:latin typeface="Calibri"/>
                <a:cs typeface="Calibri"/>
              </a:rPr>
              <a:t>are properly set up</a:t>
            </a:r>
            <a:endParaRPr lang="en-US" sz="2400" dirty="0" smtClean="0">
              <a:latin typeface="Calibri"/>
              <a:cs typeface="Calibri"/>
            </a:endParaRPr>
          </a:p>
          <a:p>
            <a:pPr marL="12700" marR="1014094">
              <a:lnSpc>
                <a:spcPts val="2300"/>
              </a:lnSpc>
              <a:spcBef>
                <a:spcPts val="1185"/>
              </a:spcBef>
            </a:pPr>
            <a:r>
              <a:rPr lang="en-US" sz="2400" spc="-15" dirty="0" smtClean="0">
                <a:solidFill>
                  <a:srgbClr val="1E4286"/>
                </a:solidFill>
                <a:latin typeface="Calibri"/>
                <a:cs typeface="Calibri"/>
              </a:rPr>
              <a:t>Historical verification / calibration certificates</a:t>
            </a:r>
            <a:endParaRPr lang="en-US" sz="2400" dirty="0" smtClean="0">
              <a:latin typeface="Calibri"/>
              <a:cs typeface="Calibri"/>
            </a:endParaRPr>
          </a:p>
          <a:p>
            <a:pPr marL="756285" marR="406400" indent="-287020">
              <a:lnSpc>
                <a:spcPct val="80000"/>
              </a:lnSpc>
              <a:spcBef>
                <a:spcPts val="1205"/>
              </a:spcBef>
              <a:buFont typeface="Courier New"/>
              <a:buChar char="o"/>
              <a:tabLst>
                <a:tab pos="756920" algn="l"/>
              </a:tabLst>
            </a:pPr>
            <a:r>
              <a:rPr lang="en-US" sz="2400" spc="-10" dirty="0" smtClean="0">
                <a:latin typeface="Calibri"/>
                <a:cs typeface="Calibri"/>
              </a:rPr>
              <a:t>Guarantees total documentation</a:t>
            </a:r>
            <a:endParaRPr lang="en-US" sz="24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2400" spc="-5" dirty="0" smtClean="0">
                <a:solidFill>
                  <a:srgbClr val="1E4286"/>
                </a:solidFill>
                <a:latin typeface="Calibri"/>
                <a:cs typeface="Calibri"/>
              </a:rPr>
              <a:t>Email Alerts</a:t>
            </a:r>
            <a:endParaRPr lang="en-US" sz="2400" dirty="0" smtClean="0">
              <a:latin typeface="Calibri"/>
              <a:cs typeface="Calibri"/>
            </a:endParaRPr>
          </a:p>
          <a:p>
            <a:pPr marL="756285" marR="421005" indent="-287020">
              <a:lnSpc>
                <a:spcPts val="2300"/>
              </a:lnSpc>
              <a:spcBef>
                <a:spcPts val="1165"/>
              </a:spcBef>
              <a:buFont typeface="Courier New"/>
              <a:buChar char="o"/>
              <a:tabLst>
                <a:tab pos="75692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Knows when and what equipment needs attention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2540" y="136347"/>
            <a:ext cx="5314315" cy="5746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spc="-10" smtClean="0"/>
              <a:t>You can trust detectors with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16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Industrial Scientific Corporation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13</a:t>
            </a:fld>
            <a:endParaRPr lang="en-US"/>
          </a:p>
        </p:txBody>
      </p:sp>
      <p:pic>
        <p:nvPicPr>
          <p:cNvPr id="15" name="Picture 2" descr="C:\Users\kmadia\Documents\iNet\v7.0 Tucker\iNetControl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93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80" y="1642347"/>
            <a:ext cx="315309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78739" y="255778"/>
            <a:ext cx="5383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10" dirty="0" smtClean="0"/>
              <a:t>Trust your workers thanks to</a:t>
            </a:r>
            <a:endParaRPr lang="en-US" sz="3600" dirty="0"/>
          </a:p>
        </p:txBody>
      </p:sp>
      <p:sp>
        <p:nvSpPr>
          <p:cNvPr id="11" name="object 3"/>
          <p:cNvSpPr txBox="1"/>
          <p:nvPr/>
        </p:nvSpPr>
        <p:spPr>
          <a:xfrm>
            <a:off x="108305" y="866394"/>
            <a:ext cx="5357495" cy="5117683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en-US" sz="2400" spc="-10" dirty="0" smtClean="0">
                <a:solidFill>
                  <a:srgbClr val="1E4286"/>
                </a:solidFill>
                <a:latin typeface="Calibri"/>
                <a:cs typeface="Calibri"/>
              </a:rPr>
              <a:t>Historical instrument assignment</a:t>
            </a:r>
            <a:endParaRPr lang="en-US" sz="2400" dirty="0" smtClean="0">
              <a:latin typeface="Calibri"/>
              <a:cs typeface="Calibri"/>
            </a:endParaRPr>
          </a:p>
          <a:p>
            <a:pPr marL="756285" marR="49530" indent="-287020">
              <a:lnSpc>
                <a:spcPct val="100000"/>
              </a:lnSpc>
              <a:spcBef>
                <a:spcPts val="1180"/>
              </a:spcBef>
              <a:buFont typeface="Courier New"/>
              <a:buChar char="o"/>
              <a:tabLst>
                <a:tab pos="75692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So you can know who is using what instrument and how</a:t>
            </a:r>
            <a:endParaRPr lang="en-US" sz="240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75"/>
              </a:spcBef>
            </a:pPr>
            <a:r>
              <a:rPr lang="en-US" sz="2400" spc="-5" dirty="0" smtClean="0">
                <a:solidFill>
                  <a:srgbClr val="1E4286"/>
                </a:solidFill>
                <a:latin typeface="Calibri"/>
                <a:cs typeface="Calibri"/>
              </a:rPr>
              <a:t>Email alerts </a:t>
            </a:r>
            <a:r>
              <a:rPr lang="en-US" sz="2400" dirty="0" smtClean="0">
                <a:solidFill>
                  <a:srgbClr val="1E4286"/>
                </a:solidFill>
                <a:latin typeface="Calibri"/>
                <a:cs typeface="Calibri"/>
              </a:rPr>
              <a:t>in case of misuse</a:t>
            </a:r>
            <a:endParaRPr lang="en-US" sz="2400" dirty="0" smtClean="0">
              <a:latin typeface="Calibri"/>
              <a:cs typeface="Calibri"/>
            </a:endParaRPr>
          </a:p>
          <a:p>
            <a:pPr marL="756285" marR="317500" indent="-287020">
              <a:lnSpc>
                <a:spcPct val="100000"/>
              </a:lnSpc>
              <a:spcBef>
                <a:spcPts val="1180"/>
              </a:spcBef>
              <a:buFont typeface="Courier New"/>
              <a:buChar char="o"/>
              <a:tabLst>
                <a:tab pos="75692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The system informs who used an instrument without having verified it, tested</a:t>
            </a:r>
            <a:r>
              <a:rPr lang="en-US" sz="2400" spc="-1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it or calibrated it</a:t>
            </a:r>
          </a:p>
          <a:p>
            <a:pPr marL="756285" marR="139065" indent="-287020">
              <a:lnSpc>
                <a:spcPct val="120000"/>
              </a:lnSpc>
              <a:spcBef>
                <a:spcPts val="350"/>
              </a:spcBef>
              <a:buFont typeface="Courier New"/>
              <a:buChar char="o"/>
              <a:tabLst>
                <a:tab pos="75692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It knows who turned the instrument off </a:t>
            </a:r>
            <a:r>
              <a:rPr lang="en-US" sz="2400" spc="-20" dirty="0" smtClean="0">
                <a:latin typeface="Calibri"/>
                <a:cs typeface="Calibri"/>
              </a:rPr>
              <a:t>during a critical alarm event</a:t>
            </a:r>
            <a:endParaRPr lang="en-US" sz="2400" dirty="0" smtClean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1150"/>
              </a:spcBef>
              <a:buFont typeface="Courier New"/>
              <a:buChar char="o"/>
              <a:tabLst>
                <a:tab pos="75692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It knows when critical programming</a:t>
            </a:r>
            <a:r>
              <a:rPr lang="en-US" sz="2400" dirty="0" smtClean="0">
                <a:latin typeface="Calibri"/>
                <a:cs typeface="Calibri"/>
              </a:rPr>
              <a:t> w</a:t>
            </a:r>
            <a:r>
              <a:rPr lang="en-US" sz="2400" spc="-5" dirty="0" smtClean="0">
                <a:latin typeface="Calibri"/>
                <a:cs typeface="Calibri"/>
              </a:rPr>
              <a:t>as changed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2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©2015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s-MX" smtClean="0"/>
              <a:pPr/>
              <a:t>14</a:t>
            </a:fld>
            <a:endParaRPr lang="es-MX"/>
          </a:p>
        </p:txBody>
      </p:sp>
      <p:pic>
        <p:nvPicPr>
          <p:cNvPr id="17" name="Picture 2" descr="C:\Users\kmadia\Documents\iNet\v7.0 Tucker\iNetControl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3" y="5793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600200"/>
            <a:ext cx="3429000" cy="428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78739" y="222249"/>
            <a:ext cx="5195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5" dirty="0" smtClean="0"/>
              <a:t>Know the risks with</a:t>
            </a:r>
            <a:endParaRPr lang="en-US" spc="-20" dirty="0"/>
          </a:p>
        </p:txBody>
      </p:sp>
      <p:sp>
        <p:nvSpPr>
          <p:cNvPr id="13" name="object 3"/>
          <p:cNvSpPr txBox="1"/>
          <p:nvPr/>
        </p:nvSpPr>
        <p:spPr>
          <a:xfrm>
            <a:off x="383540" y="984580"/>
            <a:ext cx="4930140" cy="4809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25" dirty="0" smtClean="0">
                <a:latin typeface="Calibri"/>
                <a:cs typeface="Calibri"/>
              </a:rPr>
              <a:t>It verifies exposure to gas</a:t>
            </a:r>
            <a:endParaRPr lang="en-US" sz="2400" dirty="0" smtClean="0">
              <a:latin typeface="Calibri"/>
              <a:cs typeface="Calibri"/>
            </a:endParaRPr>
          </a:p>
          <a:p>
            <a:pPr marL="508000" indent="-343535">
              <a:lnSpc>
                <a:spcPct val="100000"/>
              </a:lnSpc>
              <a:spcBef>
                <a:spcPts val="2070"/>
              </a:spcBef>
              <a:buFont typeface="Arial"/>
              <a:buChar char="•"/>
              <a:tabLst>
                <a:tab pos="508000" algn="l"/>
                <a:tab pos="508634" algn="l"/>
              </a:tabLst>
            </a:pPr>
            <a:r>
              <a:rPr lang="en-US" sz="2400" spc="-10" dirty="0" smtClean="0">
                <a:solidFill>
                  <a:srgbClr val="1E4286"/>
                </a:solidFill>
                <a:latin typeface="Calibri"/>
                <a:cs typeface="Calibri"/>
              </a:rPr>
              <a:t>Periodic report </a:t>
            </a:r>
            <a:r>
              <a:rPr lang="en-US" sz="2400" dirty="0" smtClean="0">
                <a:solidFill>
                  <a:srgbClr val="1E4286"/>
                </a:solidFill>
                <a:latin typeface="Calibri"/>
                <a:cs typeface="Calibri"/>
              </a:rPr>
              <a:t>through previously established alarms</a:t>
            </a:r>
            <a:r>
              <a:rPr lang="en-US" sz="2400" spc="-5" dirty="0" smtClean="0">
                <a:solidFill>
                  <a:srgbClr val="1E4286"/>
                </a:solidFill>
                <a:latin typeface="Calibri"/>
                <a:cs typeface="Calibri"/>
              </a:rPr>
              <a:t>.</a:t>
            </a:r>
            <a:endParaRPr lang="en-US" sz="2400" dirty="0" smtClean="0">
              <a:latin typeface="Calibri"/>
              <a:cs typeface="Calibri"/>
            </a:endParaRPr>
          </a:p>
          <a:p>
            <a:pPr marL="508000" marR="508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08000" algn="l"/>
                <a:tab pos="508634" algn="l"/>
              </a:tabLst>
            </a:pPr>
            <a:r>
              <a:rPr lang="en-US" sz="2400" dirty="0" smtClean="0">
                <a:solidFill>
                  <a:srgbClr val="1E4286"/>
                </a:solidFill>
                <a:cs typeface="Calibri"/>
              </a:rPr>
              <a:t>E-mail </a:t>
            </a:r>
            <a:r>
              <a:rPr lang="en-US" sz="2400" spc="-5" dirty="0" smtClean="0">
                <a:solidFill>
                  <a:srgbClr val="1E4286"/>
                </a:solidFill>
                <a:latin typeface="Calibri"/>
                <a:cs typeface="Calibri"/>
              </a:rPr>
              <a:t>alerts and notification of all alarm events.</a:t>
            </a:r>
            <a:endParaRPr lang="en-US" sz="2400" dirty="0" smtClean="0">
              <a:latin typeface="Calibri"/>
              <a:cs typeface="Calibri"/>
            </a:endParaRPr>
          </a:p>
          <a:p>
            <a:pPr marL="908685" lvl="1" indent="-287020">
              <a:lnSpc>
                <a:spcPct val="100000"/>
              </a:lnSpc>
              <a:spcBef>
                <a:spcPts val="509"/>
              </a:spcBef>
              <a:buFont typeface="Courier New"/>
              <a:buChar char="o"/>
              <a:tabLst>
                <a:tab pos="909319" algn="l"/>
              </a:tabLst>
            </a:pPr>
            <a:r>
              <a:rPr lang="en-US" sz="2000" spc="-5" dirty="0" smtClean="0">
                <a:latin typeface="Calibri"/>
                <a:cs typeface="Calibri"/>
              </a:rPr>
              <a:t>Type of gas detected</a:t>
            </a:r>
            <a:endParaRPr lang="en-US" sz="2000" dirty="0" smtClean="0">
              <a:latin typeface="Calibri"/>
              <a:cs typeface="Calibri"/>
            </a:endParaRPr>
          </a:p>
          <a:p>
            <a:pPr marL="908685" lvl="1" indent="-287020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909319" algn="l"/>
              </a:tabLst>
            </a:pPr>
            <a:r>
              <a:rPr lang="en-US" sz="2000" spc="-5" dirty="0" smtClean="0">
                <a:latin typeface="Calibri"/>
                <a:cs typeface="Calibri"/>
              </a:rPr>
              <a:t>Length of alarms</a:t>
            </a:r>
            <a:endParaRPr lang="en-US" sz="2000" dirty="0" smtClean="0">
              <a:latin typeface="Calibri"/>
              <a:cs typeface="Calibri"/>
            </a:endParaRPr>
          </a:p>
          <a:p>
            <a:pPr marL="908685" lvl="1" indent="-287020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909319" algn="l"/>
              </a:tabLst>
            </a:pPr>
            <a:r>
              <a:rPr lang="en-US" sz="2000" spc="-5" dirty="0" smtClean="0">
                <a:latin typeface="Calibri"/>
                <a:cs typeface="Calibri"/>
              </a:rPr>
              <a:t>Gas peak concentration</a:t>
            </a:r>
            <a:endParaRPr lang="en-US" sz="2000" dirty="0" smtClean="0">
              <a:latin typeface="Calibri"/>
              <a:cs typeface="Calibri"/>
            </a:endParaRPr>
          </a:p>
          <a:p>
            <a:pPr marL="908685" lvl="1" indent="-287020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909319" algn="l"/>
              </a:tabLst>
            </a:pPr>
            <a:r>
              <a:rPr lang="en-US" sz="2000" spc="-35" dirty="0" smtClean="0">
                <a:latin typeface="Calibri"/>
                <a:cs typeface="Calibri"/>
              </a:rPr>
              <a:t>TWA </a:t>
            </a:r>
            <a:r>
              <a:rPr lang="en-US" sz="2000" spc="-5" dirty="0" smtClean="0">
                <a:latin typeface="Calibri"/>
                <a:cs typeface="Calibri"/>
              </a:rPr>
              <a:t>of detected toxic gases</a:t>
            </a:r>
            <a:endParaRPr lang="en-US" sz="2000" dirty="0" smtClean="0">
              <a:latin typeface="Calibri"/>
              <a:cs typeface="Calibri"/>
            </a:endParaRPr>
          </a:p>
          <a:p>
            <a:pPr marL="908685" lvl="1" indent="-287020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909319" algn="l"/>
              </a:tabLst>
            </a:pPr>
            <a:r>
              <a:rPr lang="en-US" sz="2000" dirty="0" smtClean="0">
                <a:latin typeface="Calibri"/>
                <a:cs typeface="Calibri"/>
              </a:rPr>
              <a:t>Instrument serial</a:t>
            </a:r>
          </a:p>
          <a:p>
            <a:pPr marL="908685" lvl="1" indent="-287020">
              <a:lnSpc>
                <a:spcPct val="100000"/>
              </a:lnSpc>
              <a:spcBef>
                <a:spcPts val="484"/>
              </a:spcBef>
              <a:buFont typeface="Courier New"/>
              <a:buChar char="o"/>
              <a:tabLst>
                <a:tab pos="909319" algn="l"/>
              </a:tabLst>
            </a:pPr>
            <a:r>
              <a:rPr lang="en-US" sz="2000" spc="-5" dirty="0" smtClean="0">
                <a:latin typeface="Calibri"/>
                <a:cs typeface="Calibri"/>
              </a:rPr>
              <a:t>Instrument user</a:t>
            </a:r>
            <a:endParaRPr lang="en-US" sz="2000" dirty="0" smtClean="0">
              <a:latin typeface="Calibri"/>
              <a:cs typeface="Calibri"/>
            </a:endParaRPr>
          </a:p>
          <a:p>
            <a:pPr marL="908685" marR="479425" lvl="1" indent="-287020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909319" algn="l"/>
              </a:tabLst>
            </a:pPr>
            <a:r>
              <a:rPr lang="en-US" sz="2000" dirty="0" smtClean="0">
                <a:latin typeface="Calibri"/>
                <a:cs typeface="Calibri"/>
              </a:rPr>
              <a:t>Instrument location by areas</a:t>
            </a:r>
            <a:r>
              <a:rPr lang="en-US" sz="2000" spc="-15" dirty="0" smtClean="0">
                <a:latin typeface="Calibri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2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09712"/>
            <a:ext cx="3429000" cy="428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kmadia\Documents\iNet\v7.0 Tucker\iNetControlLogo.png">
            <a:hlinkClick r:id="rId3"/>
            <a:extLst>
              <a:ext uri="{FF2B5EF4-FFF2-40B4-BE49-F238E27FC236}">
                <a16:creationId xmlns="" xmlns:a16="http://schemas.microsoft.com/office/drawing/2014/main" id="{2EEB583D-CA13-4CCC-96C2-F6252AD9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3" y="5793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/>
          <p:cNvSpPr txBox="1"/>
          <p:nvPr/>
        </p:nvSpPr>
        <p:spPr>
          <a:xfrm>
            <a:off x="535940" y="1589354"/>
            <a:ext cx="41744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10" dirty="0" smtClean="0">
                <a:solidFill>
                  <a:srgbClr val="1E4286"/>
                </a:solidFill>
                <a:latin typeface="Calibri"/>
                <a:cs typeface="Calibri"/>
              </a:rPr>
              <a:t>Detail history with </a:t>
            </a:r>
            <a:r>
              <a:rPr lang="en-US" sz="2400" spc="-5" dirty="0" smtClean="0">
                <a:solidFill>
                  <a:srgbClr val="1E4286"/>
                </a:solidFill>
                <a:latin typeface="Calibri"/>
                <a:cs typeface="Calibri"/>
              </a:rPr>
              <a:t>all </a:t>
            </a:r>
            <a:r>
              <a:rPr lang="en-US" sz="2400" spc="-20" dirty="0" smtClean="0">
                <a:solidFill>
                  <a:srgbClr val="1E4286"/>
                </a:solidFill>
                <a:latin typeface="Calibri"/>
                <a:cs typeface="Calibri"/>
              </a:rPr>
              <a:t>gas </a:t>
            </a:r>
            <a:r>
              <a:rPr lang="en-US" sz="2400" spc="-5" dirty="0" smtClean="0">
                <a:solidFill>
                  <a:srgbClr val="1E4286"/>
                </a:solidFill>
                <a:latin typeface="Calibri"/>
                <a:cs typeface="Calibri"/>
              </a:rPr>
              <a:t>logs by instrument and user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0" name="object 4"/>
          <p:cNvSpPr txBox="1">
            <a:spLocks noGrp="1"/>
          </p:cNvSpPr>
          <p:nvPr>
            <p:ph type="title"/>
          </p:nvPr>
        </p:nvSpPr>
        <p:spPr>
          <a:xfrm>
            <a:off x="78739" y="222249"/>
            <a:ext cx="5195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5" dirty="0" smtClean="0"/>
              <a:t>Know the risks with</a:t>
            </a:r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292628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3" name="Picture 11" descr="http://www.indsci.com/uploadedImages/Content/Products/Docking_Stations/MX6DSX_noPump_6548_4x4_RGB_H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33" y="2086982"/>
            <a:ext cx="1163902" cy="11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Sw</a:t>
            </a:r>
            <a:r>
              <a:rPr lang="en-US" sz="4000" dirty="0" smtClean="0"/>
              <a:t> </a:t>
            </a:r>
            <a:r>
              <a:rPr lang="en-US" sz="4000" dirty="0" err="1" smtClean="0"/>
              <a:t>iNet</a:t>
            </a:r>
            <a:r>
              <a:rPr lang="en-US" sz="4000" dirty="0" smtClean="0"/>
              <a:t> Control Practical Use Cases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3" name="Picture 2" descr="http://www.indsci.com/uploadedImages/Images/Products/MX6iBrid_Pump_H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00082"/>
            <a:ext cx="966761" cy="9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www.indsci.com/uploadedImages/Images/Products/Ventis_MX4_SafetyOrange_LR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39642"/>
            <a:ext cx="951515" cy="9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www.indsci.com/uploadedImages/Images/Products/tangoTX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17" y="1115283"/>
            <a:ext cx="875874" cy="8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http://www.indsci.com/uploadedImages/Images/Products/GasBadgePro_CO_H2_L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33" y="3916934"/>
            <a:ext cx="883832" cy="8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977643" y="3952443"/>
            <a:ext cx="505691" cy="914400"/>
            <a:chOff x="609600" y="270469"/>
            <a:chExt cx="3306901" cy="6170427"/>
          </a:xfrm>
        </p:grpSpPr>
        <p:pic>
          <p:nvPicPr>
            <p:cNvPr id="17" name="Picture 2" descr="C:\Users\jfutrell\Desktop\Radius-Front-NB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70469"/>
              <a:ext cx="3306901" cy="617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773" y="3121820"/>
              <a:ext cx="703127" cy="202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118" y="3062288"/>
              <a:ext cx="191158" cy="16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41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66" y="1524000"/>
            <a:ext cx="2883529" cy="2122395"/>
          </a:xfrm>
          <a:prstGeom prst="rect">
            <a:avLst/>
          </a:prstGeom>
        </p:spPr>
      </p:pic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©2015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A2AA-22F8-4FB6-87F6-5861AE33F0B9}" type="slidenum">
              <a:rPr lang="es-MX" smtClean="0"/>
              <a:pPr/>
              <a:t>17</a:t>
            </a:fld>
            <a:endParaRPr lang="es-MX"/>
          </a:p>
        </p:txBody>
      </p:sp>
      <p:grpSp>
        <p:nvGrpSpPr>
          <p:cNvPr id="2056" name="Group 2055"/>
          <p:cNvGrpSpPr/>
          <p:nvPr/>
        </p:nvGrpSpPr>
        <p:grpSpPr>
          <a:xfrm>
            <a:off x="411995" y="5999906"/>
            <a:ext cx="2101669" cy="344893"/>
            <a:chOff x="1045618" y="154684"/>
            <a:chExt cx="5736182" cy="941333"/>
          </a:xfrm>
        </p:grpSpPr>
        <p:pic>
          <p:nvPicPr>
            <p:cNvPr id="2054" name="Picture 205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616" y="415959"/>
              <a:ext cx="3481184" cy="680058"/>
            </a:xfrm>
            <a:prstGeom prst="rect">
              <a:avLst/>
            </a:prstGeom>
          </p:spPr>
        </p:pic>
        <p:pic>
          <p:nvPicPr>
            <p:cNvPr id="2055" name="Picture 205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618" y="154684"/>
              <a:ext cx="2212853" cy="89306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14" y="3698341"/>
            <a:ext cx="3577493" cy="210937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4549397" y="1066800"/>
            <a:ext cx="0" cy="2579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995" y="3646394"/>
            <a:ext cx="82748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28" y="2133600"/>
            <a:ext cx="2707054" cy="1525295"/>
          </a:xfrm>
          <a:prstGeom prst="rect">
            <a:avLst/>
          </a:prstGeom>
        </p:spPr>
      </p:pic>
      <p:sp>
        <p:nvSpPr>
          <p:cNvPr id="17" name="object 3"/>
          <p:cNvSpPr txBox="1">
            <a:spLocks noGrp="1"/>
          </p:cNvSpPr>
          <p:nvPr>
            <p:ph type="title"/>
          </p:nvPr>
        </p:nvSpPr>
        <p:spPr>
          <a:xfrm>
            <a:off x="1679194" y="195104"/>
            <a:ext cx="121640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smtClean="0"/>
              <a:t>C</a:t>
            </a:r>
            <a:r>
              <a:rPr lang="en-US" dirty="0" smtClean="0"/>
              <a:t>a</a:t>
            </a:r>
            <a:r>
              <a:rPr lang="en-US" spc="-10" dirty="0" smtClean="0"/>
              <a:t>se</a:t>
            </a:r>
            <a:endParaRPr lang="en-US" spc="-10" dirty="0"/>
          </a:p>
        </p:txBody>
      </p:sp>
      <p:sp>
        <p:nvSpPr>
          <p:cNvPr id="18" name="object 4"/>
          <p:cNvSpPr txBox="1"/>
          <p:nvPr/>
        </p:nvSpPr>
        <p:spPr>
          <a:xfrm>
            <a:off x="4800600" y="222249"/>
            <a:ext cx="502581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 smtClean="0">
                <a:latin typeface="Calibri"/>
                <a:cs typeface="Calibri"/>
              </a:rPr>
              <a:t>Eliminating the risk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4988178" y="1204086"/>
            <a:ext cx="369862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 smtClean="0">
                <a:latin typeface="Calibri"/>
                <a:cs typeface="Calibri"/>
              </a:rPr>
              <a:t>Thanks to </a:t>
            </a:r>
            <a:r>
              <a:rPr lang="en-US" sz="1800" spc="-5" dirty="0" err="1" smtClean="0">
                <a:latin typeface="Calibri"/>
                <a:cs typeface="Calibri"/>
              </a:rPr>
              <a:t>iNet</a:t>
            </a:r>
            <a:r>
              <a:rPr lang="en-US" sz="1800" spc="-5" dirty="0" smtClean="0">
                <a:latin typeface="Calibri"/>
                <a:cs typeface="Calibri"/>
              </a:rPr>
              <a:t> and its automated alarm report managers were able to </a:t>
            </a:r>
            <a:r>
              <a:rPr lang="en-US" sz="1800" spc="-10" dirty="0" smtClean="0">
                <a:latin typeface="Calibri"/>
                <a:cs typeface="Calibri"/>
              </a:rPr>
              <a:t>control/eliminate proactively </a:t>
            </a:r>
            <a:r>
              <a:rPr lang="en-US" sz="1800" spc="-5" dirty="0" smtClean="0">
                <a:latin typeface="Calibri"/>
                <a:cs typeface="Calibri"/>
              </a:rPr>
              <a:t>the cause of alarms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22" name="object 9"/>
          <p:cNvSpPr txBox="1"/>
          <p:nvPr/>
        </p:nvSpPr>
        <p:spPr>
          <a:xfrm>
            <a:off x="1735327" y="4342892"/>
            <a:ext cx="247638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800" spc="-15" dirty="0" smtClean="0">
                <a:latin typeface="Calibri"/>
                <a:cs typeface="Calibri"/>
              </a:rPr>
              <a:t>During the next 2 plant stoppages, </a:t>
            </a:r>
            <a:r>
              <a:rPr lang="en-US" sz="1800" spc="-5" dirty="0" smtClean="0">
                <a:latin typeface="Calibri"/>
                <a:cs typeface="Calibri"/>
              </a:rPr>
              <a:t>there were only 2 alarms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24" name="object 10"/>
          <p:cNvSpPr txBox="1"/>
          <p:nvPr/>
        </p:nvSpPr>
        <p:spPr>
          <a:xfrm>
            <a:off x="307340" y="1447927"/>
            <a:ext cx="200814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dirty="0" smtClean="0">
                <a:latin typeface="Calibri"/>
                <a:cs typeface="Calibri"/>
              </a:rPr>
              <a:t>On average, 24 </a:t>
            </a:r>
            <a:r>
              <a:rPr lang="en-US" sz="1800" spc="-5" dirty="0" smtClean="0">
                <a:latin typeface="Calibri"/>
                <a:cs typeface="Calibri"/>
              </a:rPr>
              <a:t>alarms were reported </a:t>
            </a:r>
            <a:r>
              <a:rPr lang="en-US" sz="1800" spc="-10" dirty="0" smtClean="0">
                <a:latin typeface="Calibri"/>
                <a:cs typeface="Calibri"/>
              </a:rPr>
              <a:t>manually </a:t>
            </a:r>
            <a:r>
              <a:rPr lang="en-US" sz="1800" spc="-5" dirty="0" smtClean="0">
                <a:latin typeface="Calibri"/>
                <a:cs typeface="Calibri"/>
              </a:rPr>
              <a:t>after each plant stoppage at a refinery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292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©2015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A2AA-22F8-4FB6-87F6-5861AE33F0B9}" type="slidenum">
              <a:rPr lang="es-MX" smtClean="0"/>
              <a:pPr/>
              <a:t>18</a:t>
            </a:fld>
            <a:endParaRPr lang="es-MX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24" y="1719189"/>
            <a:ext cx="3025876" cy="1893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77" y="4771517"/>
            <a:ext cx="1809632" cy="1454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83" y="4034195"/>
            <a:ext cx="2057400" cy="183356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49397" y="1066800"/>
            <a:ext cx="0" cy="51591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1995" y="3646394"/>
            <a:ext cx="82748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3298650" cy="18429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1995" y="5999906"/>
            <a:ext cx="2101669" cy="344893"/>
            <a:chOff x="1045618" y="154684"/>
            <a:chExt cx="5736182" cy="94133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616" y="415959"/>
              <a:ext cx="3481184" cy="68005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618" y="154684"/>
              <a:ext cx="2212853" cy="893066"/>
            </a:xfrm>
            <a:prstGeom prst="rect">
              <a:avLst/>
            </a:prstGeom>
          </p:spPr>
        </p:pic>
      </p:grpSp>
      <p:sp>
        <p:nvSpPr>
          <p:cNvPr id="24" name="object 2"/>
          <p:cNvSpPr txBox="1">
            <a:spLocks noGrp="1"/>
          </p:cNvSpPr>
          <p:nvPr>
            <p:ph type="title"/>
          </p:nvPr>
        </p:nvSpPr>
        <p:spPr>
          <a:xfrm>
            <a:off x="451205" y="255778"/>
            <a:ext cx="8241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3630" algn="l"/>
              </a:tabLst>
            </a:pPr>
            <a:r>
              <a:rPr lang="en-US" sz="3600" spc="-5" dirty="0" smtClean="0"/>
              <a:t>Case	</a:t>
            </a:r>
            <a:r>
              <a:rPr lang="en-US" sz="3600" dirty="0" smtClean="0"/>
              <a:t>– </a:t>
            </a:r>
            <a:r>
              <a:rPr lang="en-US" sz="3600" spc="-20" dirty="0" smtClean="0"/>
              <a:t>Finding unsafe behavior</a:t>
            </a:r>
            <a:endParaRPr lang="en-US" sz="3600" dirty="0"/>
          </a:p>
        </p:txBody>
      </p:sp>
      <p:sp>
        <p:nvSpPr>
          <p:cNvPr id="25" name="object 3"/>
          <p:cNvSpPr txBox="1"/>
          <p:nvPr/>
        </p:nvSpPr>
        <p:spPr>
          <a:xfrm>
            <a:off x="58318" y="4056477"/>
            <a:ext cx="298196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lang="en-US" sz="2000" spc="-5" dirty="0" smtClean="0">
                <a:latin typeface="Calibri"/>
                <a:cs typeface="Calibri"/>
              </a:rPr>
              <a:t>Out of the </a:t>
            </a:r>
            <a:r>
              <a:rPr lang="en-US" sz="2000" dirty="0" smtClean="0">
                <a:latin typeface="Calibri"/>
                <a:cs typeface="Calibri"/>
              </a:rPr>
              <a:t>7,000 </a:t>
            </a:r>
            <a:r>
              <a:rPr lang="en-US" sz="2000" spc="-5" dirty="0" smtClean="0">
                <a:latin typeface="Calibri"/>
                <a:cs typeface="Calibri"/>
              </a:rPr>
              <a:t>alarms, </a:t>
            </a:r>
            <a:r>
              <a:rPr lang="en-US" sz="2000" dirty="0" smtClean="0">
                <a:latin typeface="Calibri"/>
                <a:cs typeface="Calibri"/>
              </a:rPr>
              <a:t>over </a:t>
            </a:r>
            <a:r>
              <a:rPr lang="en-US" sz="2000" spc="5" dirty="0" smtClean="0">
                <a:latin typeface="Calibri"/>
                <a:cs typeface="Calibri"/>
              </a:rPr>
              <a:t>10% </a:t>
            </a:r>
            <a:r>
              <a:rPr lang="en-US" sz="2000" spc="-5" dirty="0" smtClean="0">
                <a:latin typeface="Calibri"/>
                <a:cs typeface="Calibri"/>
              </a:rPr>
              <a:t>had to do with instruments used by </a:t>
            </a:r>
            <a:r>
              <a:rPr lang="en-US" sz="2000" dirty="0" smtClean="0">
                <a:latin typeface="Calibri"/>
                <a:cs typeface="Calibri"/>
              </a:rPr>
              <a:t>2</a:t>
            </a:r>
            <a:r>
              <a:rPr lang="en-US" sz="2000" spc="-35" dirty="0" smtClean="0">
                <a:latin typeface="Calibri"/>
                <a:cs typeface="Calibri"/>
              </a:rPr>
              <a:t> </a:t>
            </a:r>
            <a:r>
              <a:rPr lang="en-US" sz="2000" spc="-5" dirty="0" smtClean="0">
                <a:latin typeface="Calibri"/>
                <a:cs typeface="Calibri"/>
              </a:rPr>
              <a:t>workers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6" name="object 9"/>
          <p:cNvSpPr txBox="1"/>
          <p:nvPr/>
        </p:nvSpPr>
        <p:spPr>
          <a:xfrm>
            <a:off x="4812919" y="3837177"/>
            <a:ext cx="362267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2000" spc="-5" dirty="0" smtClean="0">
                <a:latin typeface="Calibri"/>
                <a:cs typeface="Calibri"/>
              </a:rPr>
              <a:t>With this information, the Company changed the </a:t>
            </a:r>
            <a:r>
              <a:rPr lang="en-US" sz="2000" dirty="0" smtClean="0">
                <a:latin typeface="Calibri"/>
                <a:cs typeface="Calibri"/>
              </a:rPr>
              <a:t>accident prevention procedure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4720209" y="1189101"/>
            <a:ext cx="293497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000" dirty="0" smtClean="0">
                <a:latin typeface="Calibri"/>
                <a:cs typeface="Calibri"/>
              </a:rPr>
              <a:t>7,000 </a:t>
            </a:r>
            <a:r>
              <a:rPr lang="en-US" sz="2000" spc="-10" dirty="0" smtClean="0">
                <a:latin typeface="Calibri"/>
                <a:cs typeface="Calibri"/>
              </a:rPr>
              <a:t>gas</a:t>
            </a:r>
            <a:r>
              <a:rPr lang="en-US" sz="2000" spc="-105" dirty="0" smtClean="0">
                <a:latin typeface="Calibri"/>
                <a:cs typeface="Calibri"/>
              </a:rPr>
              <a:t> alarms </a:t>
            </a:r>
            <a:r>
              <a:rPr lang="en-US" sz="2000" spc="-10" dirty="0" smtClean="0">
                <a:latin typeface="Calibri"/>
                <a:cs typeface="Calibri"/>
              </a:rPr>
              <a:t>were stored for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12</a:t>
            </a:r>
            <a:r>
              <a:rPr lang="en-US" sz="2000" spc="-50" dirty="0" smtClean="0">
                <a:latin typeface="Calibri"/>
                <a:cs typeface="Calibri"/>
              </a:rPr>
              <a:t> </a:t>
            </a:r>
            <a:r>
              <a:rPr lang="en-US" sz="2000" spc="-5" dirty="0" smtClean="0">
                <a:latin typeface="Calibri"/>
                <a:cs typeface="Calibri"/>
              </a:rPr>
              <a:t>months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8" name="object 11"/>
          <p:cNvSpPr txBox="1"/>
          <p:nvPr/>
        </p:nvSpPr>
        <p:spPr>
          <a:xfrm>
            <a:off x="490219" y="1189101"/>
            <a:ext cx="381254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000" spc="-15" dirty="0" smtClean="0">
                <a:latin typeface="Calibri"/>
                <a:cs typeface="Calibri"/>
              </a:rPr>
              <a:t>Alarm data from </a:t>
            </a:r>
            <a:r>
              <a:rPr lang="en-US" sz="2000" dirty="0" smtClean="0">
                <a:latin typeface="Calibri"/>
                <a:cs typeface="Calibri"/>
              </a:rPr>
              <a:t>1,000  </a:t>
            </a:r>
            <a:r>
              <a:rPr lang="en-US" sz="2000" spc="-10" dirty="0" smtClean="0">
                <a:latin typeface="Calibri"/>
                <a:cs typeface="Calibri"/>
              </a:rPr>
              <a:t>instruments were reviewed as part of </a:t>
            </a:r>
            <a:r>
              <a:rPr lang="en-US" sz="2000" dirty="0" smtClean="0">
                <a:latin typeface="Calibri"/>
                <a:cs typeface="Calibri"/>
              </a:rPr>
              <a:t>an</a:t>
            </a:r>
            <a:r>
              <a:rPr lang="en-US" sz="2000" spc="-2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iNET</a:t>
            </a:r>
            <a:r>
              <a:rPr lang="en-US" sz="2000" dirty="0" smtClean="0">
                <a:latin typeface="Calibri"/>
                <a:cs typeface="Calibri"/>
              </a:rPr>
              <a:t> check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31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©2015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A2AA-22F8-4FB6-87F6-5861AE33F0B9}" type="slidenum">
              <a:rPr lang="es-MX" smtClean="0"/>
              <a:pPr/>
              <a:t>19</a:t>
            </a:fld>
            <a:endParaRPr lang="es-MX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9" y="1981748"/>
            <a:ext cx="3968514" cy="16104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96" y="5164200"/>
            <a:ext cx="2302328" cy="106178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49397" y="1066800"/>
            <a:ext cx="0" cy="51591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995" y="3646394"/>
            <a:ext cx="82748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28" y="1944321"/>
            <a:ext cx="1716948" cy="1627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724400"/>
            <a:ext cx="2560113" cy="167704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11995" y="5999906"/>
            <a:ext cx="2101669" cy="344893"/>
            <a:chOff x="1045618" y="154684"/>
            <a:chExt cx="5736182" cy="94133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616" y="415959"/>
              <a:ext cx="3481184" cy="68005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618" y="154684"/>
              <a:ext cx="2212853" cy="893066"/>
            </a:xfrm>
            <a:prstGeom prst="rect">
              <a:avLst/>
            </a:prstGeom>
          </p:spPr>
        </p:pic>
      </p:grpSp>
      <p:sp>
        <p:nvSpPr>
          <p:cNvPr id="25" name="object 2"/>
          <p:cNvSpPr txBox="1">
            <a:spLocks noGrp="1"/>
          </p:cNvSpPr>
          <p:nvPr>
            <p:ph type="title"/>
          </p:nvPr>
        </p:nvSpPr>
        <p:spPr>
          <a:xfrm>
            <a:off x="78739" y="272542"/>
            <a:ext cx="881888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400" spc="-5" dirty="0" smtClean="0"/>
              <a:t>Case – </a:t>
            </a:r>
            <a:r>
              <a:rPr lang="en-US" sz="3400" spc="-10" dirty="0" smtClean="0"/>
              <a:t>Simplifying verifications and calibrations</a:t>
            </a:r>
            <a:endParaRPr lang="en-US" sz="3400" dirty="0"/>
          </a:p>
        </p:txBody>
      </p:sp>
      <p:sp>
        <p:nvSpPr>
          <p:cNvPr id="26" name="object 3"/>
          <p:cNvSpPr txBox="1"/>
          <p:nvPr/>
        </p:nvSpPr>
        <p:spPr>
          <a:xfrm>
            <a:off x="97942" y="1052830"/>
            <a:ext cx="3821429" cy="115159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en-US" sz="2000" dirty="0" smtClean="0">
                <a:latin typeface="Calibri"/>
                <a:cs typeface="Calibri"/>
              </a:rPr>
              <a:t>A research study on </a:t>
            </a:r>
            <a:r>
              <a:rPr lang="en-US" sz="2000" spc="-10" dirty="0" smtClean="0">
                <a:latin typeface="Calibri"/>
                <a:cs typeface="Calibri"/>
              </a:rPr>
              <a:t>CO </a:t>
            </a:r>
            <a:r>
              <a:rPr lang="en-US" sz="2000" spc="-5" dirty="0" smtClean="0">
                <a:latin typeface="Calibri"/>
                <a:cs typeface="Calibri"/>
              </a:rPr>
              <a:t>discovered that a lot of detectors </a:t>
            </a:r>
            <a:r>
              <a:rPr lang="en-US" sz="2000" spc="-10" dirty="0" smtClean="0">
                <a:latin typeface="Calibri"/>
                <a:cs typeface="Calibri"/>
              </a:rPr>
              <a:t>were used without </a:t>
            </a:r>
            <a:r>
              <a:rPr lang="en-US" sz="2000" dirty="0" smtClean="0">
                <a:latin typeface="Calibri"/>
                <a:cs typeface="Calibri"/>
              </a:rPr>
              <a:t>a verification or calibration routine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7" name="object 8"/>
          <p:cNvSpPr txBox="1"/>
          <p:nvPr/>
        </p:nvSpPr>
        <p:spPr>
          <a:xfrm>
            <a:off x="4674234" y="1021841"/>
            <a:ext cx="3891279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000" spc="-5" dirty="0" smtClean="0">
                <a:latin typeface="Calibri"/>
                <a:cs typeface="Calibri"/>
              </a:rPr>
              <a:t>T</a:t>
            </a:r>
            <a:r>
              <a:rPr lang="en-US" sz="2000" dirty="0" smtClean="0">
                <a:latin typeface="Calibri"/>
                <a:cs typeface="Calibri"/>
              </a:rPr>
              <a:t>he managed started to receive</a:t>
            </a:r>
            <a:r>
              <a:rPr lang="en-US" sz="2000" spc="-5" dirty="0" smtClean="0">
                <a:latin typeface="Calibri"/>
                <a:cs typeface="Calibri"/>
              </a:rPr>
              <a:t> email alerts</a:t>
            </a:r>
            <a:r>
              <a:rPr lang="en-US" sz="2000" spc="-5" dirty="0" smtClean="0">
                <a:cs typeface="Calibri"/>
              </a:rPr>
              <a:t> through </a:t>
            </a:r>
            <a:r>
              <a:rPr lang="en-US" sz="2000" spc="-5" dirty="0" err="1" smtClean="0">
                <a:cs typeface="Calibri"/>
              </a:rPr>
              <a:t>iNet</a:t>
            </a:r>
            <a:r>
              <a:rPr lang="en-US" sz="2000" spc="-5" dirty="0" smtClean="0">
                <a:cs typeface="Calibri"/>
              </a:rPr>
              <a:t> when </a:t>
            </a:r>
            <a:r>
              <a:rPr lang="en-US" sz="2000" dirty="0" smtClean="0">
                <a:latin typeface="Calibri"/>
                <a:cs typeface="Calibri"/>
              </a:rPr>
              <a:t>an </a:t>
            </a:r>
            <a:r>
              <a:rPr lang="en-US" sz="2000" spc="-10" dirty="0" smtClean="0">
                <a:latin typeface="Calibri"/>
                <a:cs typeface="Calibri"/>
              </a:rPr>
              <a:t>instrument was used w</a:t>
            </a:r>
            <a:r>
              <a:rPr lang="en-US" sz="2000" spc="-5" dirty="0" smtClean="0">
                <a:latin typeface="Calibri"/>
                <a:cs typeface="Calibri"/>
              </a:rPr>
              <a:t>ithout the maintenance</a:t>
            </a:r>
            <a:r>
              <a:rPr lang="en-US" sz="2000" dirty="0" smtClean="0">
                <a:latin typeface="Calibri"/>
                <a:cs typeface="Calibri"/>
              </a:rPr>
              <a:t> required by the company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8" name="object 9"/>
          <p:cNvSpPr txBox="1"/>
          <p:nvPr/>
        </p:nvSpPr>
        <p:spPr>
          <a:xfrm>
            <a:off x="4788789" y="3792727"/>
            <a:ext cx="376491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2000" dirty="0" smtClean="0">
                <a:latin typeface="Calibri"/>
                <a:cs typeface="Calibri"/>
              </a:rPr>
              <a:t>During the first month of use of the report</a:t>
            </a:r>
            <a:r>
              <a:rPr lang="en-US" sz="2000" spc="-10" dirty="0" smtClean="0">
                <a:latin typeface="Calibri"/>
                <a:cs typeface="Calibri"/>
              </a:rPr>
              <a:t>, </a:t>
            </a:r>
            <a:r>
              <a:rPr lang="en-US" sz="2000" dirty="0" smtClean="0">
                <a:latin typeface="Calibri"/>
                <a:cs typeface="Calibri"/>
              </a:rPr>
              <a:t>90 </a:t>
            </a:r>
            <a:r>
              <a:rPr lang="en-US" sz="2000" spc="-5" dirty="0" smtClean="0">
                <a:latin typeface="Calibri"/>
                <a:cs typeface="Calibri"/>
              </a:rPr>
              <a:t>alerts were generated. </a:t>
            </a:r>
            <a:r>
              <a:rPr lang="en-US" sz="2000" dirty="0" smtClean="0">
                <a:latin typeface="Calibri"/>
                <a:cs typeface="Calibri"/>
              </a:rPr>
              <a:t>In the last</a:t>
            </a:r>
            <a:r>
              <a:rPr lang="en-US" sz="2000" spc="-5" dirty="0" smtClean="0">
                <a:latin typeface="Calibri"/>
                <a:cs typeface="Calibri"/>
              </a:rPr>
              <a:t>  </a:t>
            </a:r>
            <a:r>
              <a:rPr lang="en-US" sz="2000" dirty="0" smtClean="0">
                <a:latin typeface="Calibri"/>
                <a:cs typeface="Calibri"/>
              </a:rPr>
              <a:t>2 years, less than 5 </a:t>
            </a:r>
            <a:r>
              <a:rPr lang="en-US" sz="2000" spc="-5" dirty="0" smtClean="0">
                <a:latin typeface="Calibri"/>
                <a:cs typeface="Calibri"/>
              </a:rPr>
              <a:t>alerts </a:t>
            </a:r>
            <a:r>
              <a:rPr lang="en-US" sz="2000" dirty="0" smtClean="0">
                <a:latin typeface="Calibri"/>
                <a:cs typeface="Calibri"/>
              </a:rPr>
              <a:t>per month have been reported</a:t>
            </a:r>
            <a:r>
              <a:rPr lang="en-US" sz="2000" spc="-5" dirty="0" smtClean="0">
                <a:latin typeface="Calibri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9" name="object 10"/>
          <p:cNvSpPr txBox="1"/>
          <p:nvPr/>
        </p:nvSpPr>
        <p:spPr>
          <a:xfrm>
            <a:off x="453034" y="3792727"/>
            <a:ext cx="37585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spc="-5" dirty="0" smtClean="0">
                <a:latin typeface="Calibri"/>
                <a:cs typeface="Calibri"/>
              </a:rPr>
              <a:t>T</a:t>
            </a:r>
            <a:r>
              <a:rPr lang="en-US" sz="2000" dirty="0" smtClean="0">
                <a:latin typeface="Calibri"/>
                <a:cs typeface="Calibri"/>
              </a:rPr>
              <a:t>he manager established that </a:t>
            </a:r>
            <a:r>
              <a:rPr lang="en-US" sz="2000" dirty="0" smtClean="0">
                <a:cs typeface="Calibri"/>
              </a:rPr>
              <a:t>in case of alert </a:t>
            </a:r>
            <a:r>
              <a:rPr lang="en-US" sz="2000" dirty="0" smtClean="0">
                <a:latin typeface="Calibri"/>
                <a:cs typeface="Calibri"/>
              </a:rPr>
              <a:t>the Company would call the users</a:t>
            </a:r>
            <a:r>
              <a:rPr lang="en-US" sz="2000" dirty="0" smtClean="0">
                <a:cs typeface="Calibri"/>
              </a:rPr>
              <a:t> to </a:t>
            </a:r>
            <a:r>
              <a:rPr lang="en-US" sz="2000" dirty="0" smtClean="0">
                <a:latin typeface="Calibri"/>
                <a:cs typeface="Calibri"/>
              </a:rPr>
              <a:t>remind them </a:t>
            </a:r>
            <a:r>
              <a:rPr lang="en-US" sz="2000" spc="-10" dirty="0" smtClean="0">
                <a:latin typeface="Calibri"/>
                <a:cs typeface="Calibri"/>
              </a:rPr>
              <a:t>the Company’s policies  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45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762000" y="747712"/>
            <a:ext cx="7658100" cy="16002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/>
            </a:pPr>
            <a:r>
              <a:rPr lang="en-US" sz="2400" dirty="0" smtClean="0"/>
              <a:t>Parent company in Pittsburgh, Pennsylvania </a:t>
            </a:r>
            <a:br>
              <a:rPr lang="en-US" sz="2400" dirty="0" smtClean="0"/>
            </a:br>
            <a:r>
              <a:rPr lang="en-US" sz="2400" dirty="0" smtClean="0"/>
              <a:t>800 employees worldwide focused on preventing deaths due to work-related accidents caused by gas inhalation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60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2209800"/>
            <a:ext cx="5799286" cy="395441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2438400" y="-76200"/>
            <a:ext cx="6705600" cy="1819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1">
                <a:solidFill>
                  <a:srgbClr val="BD560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kumimoji="0" sz="4000" b="1" i="1" u="none" strike="noStrike" kern="1200" cap="none" spc="0" normalizeH="0" baseline="0" noProof="0" dirty="0">
                <a:ln>
                  <a:noFill/>
                </a:ln>
                <a:solidFill>
                  <a:srgbClr val="BD560F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r>
              <a:rPr kumimoji="0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Industrial Scientific Corporation</a:t>
            </a:r>
            <a:br>
              <a:rPr kumimoji="0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</a:br>
            <a:endParaRPr kumimoji="0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pic>
        <p:nvPicPr>
          <p:cNvPr id="262" name="image5.png"/>
          <p:cNvPicPr>
            <a:picLocks noChangeAspect="1"/>
          </p:cNvPicPr>
          <p:nvPr/>
        </p:nvPicPr>
        <p:blipFill>
          <a:blip r:embed="rId4">
            <a:extLst/>
          </a:blip>
          <a:srcRect l="10934"/>
          <a:stretch>
            <a:fillRect/>
          </a:stretch>
        </p:blipFill>
        <p:spPr>
          <a:xfrm>
            <a:off x="0" y="508984"/>
            <a:ext cx="9144000" cy="32921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4391-2E7B-4742-A3DA-2F1D391695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13254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BDDEF05-69C8-493A-891D-7EB8504F5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5715000"/>
            <a:ext cx="609600" cy="228600"/>
          </a:xfrm>
        </p:spPr>
        <p:txBody>
          <a:bodyPr/>
          <a:lstStyle/>
          <a:p>
            <a:fld id="{51AB3FE8-9FB2-47F8-BC3E-9D32363DFCDB}" type="slidenum">
              <a:rPr lang="es-MX" smtClean="0"/>
              <a:pPr/>
              <a:t>20</a:t>
            </a:fld>
            <a:endParaRPr lang="es-MX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71427947"/>
              </p:ext>
            </p:extLst>
          </p:nvPr>
        </p:nvGraphicFramePr>
        <p:xfrm>
          <a:off x="749968" y="1446679"/>
          <a:ext cx="7391400" cy="424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597152" y="285749"/>
            <a:ext cx="640384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851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 smtClean="0"/>
              <a:t>iNet</a:t>
            </a:r>
            <a:r>
              <a:rPr lang="en-US" spc="-30" dirty="0" smtClean="0"/>
              <a:t> </a:t>
            </a:r>
            <a:r>
              <a:rPr lang="en-US" spc="-20" dirty="0" smtClean="0"/>
              <a:t>Control statistics</a:t>
            </a:r>
            <a:endParaRPr lang="en-US" spc="-20" dirty="0"/>
          </a:p>
        </p:txBody>
      </p:sp>
      <p:sp>
        <p:nvSpPr>
          <p:cNvPr id="10" name="object 3"/>
          <p:cNvSpPr txBox="1"/>
          <p:nvPr/>
        </p:nvSpPr>
        <p:spPr>
          <a:xfrm>
            <a:off x="1579880" y="6477000"/>
            <a:ext cx="61163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solidFill>
                  <a:srgbClr val="ED7521"/>
                </a:solidFill>
                <a:latin typeface="Arial"/>
                <a:cs typeface="Arial"/>
              </a:rPr>
              <a:t>*</a:t>
            </a:r>
            <a:r>
              <a:rPr lang="en-US" sz="1400" spc="-20" dirty="0" smtClean="0">
                <a:solidFill>
                  <a:srgbClr val="ED752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ED7521"/>
                </a:solidFill>
                <a:latin typeface="Arial"/>
                <a:cs typeface="Arial"/>
              </a:rPr>
              <a:t>312,665</a:t>
            </a:r>
            <a:r>
              <a:rPr lang="en-US" sz="1400" spc="-40" dirty="0" smtClean="0">
                <a:solidFill>
                  <a:srgbClr val="ED752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ED7521"/>
                </a:solidFill>
                <a:latin typeface="Arial"/>
                <a:cs typeface="Arial"/>
              </a:rPr>
              <a:t>gas</a:t>
            </a:r>
            <a:r>
              <a:rPr lang="en-US" sz="1400" spc="-15" dirty="0" smtClean="0">
                <a:solidFill>
                  <a:srgbClr val="ED7521"/>
                </a:solidFill>
                <a:latin typeface="Arial"/>
                <a:cs typeface="Arial"/>
              </a:rPr>
              <a:t> detectors were estimated </a:t>
            </a:r>
            <a:r>
              <a:rPr lang="en-US" sz="1400" dirty="0" smtClean="0">
                <a:solidFill>
                  <a:srgbClr val="ED7521"/>
                </a:solidFill>
                <a:latin typeface="Arial"/>
                <a:cs typeface="Arial"/>
              </a:rPr>
              <a:t>as of</a:t>
            </a:r>
            <a:r>
              <a:rPr lang="en-US" sz="1400" spc="-10" dirty="0" smtClean="0">
                <a:solidFill>
                  <a:srgbClr val="ED752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ED7521"/>
                </a:solidFill>
                <a:latin typeface="Arial"/>
                <a:cs typeface="Arial"/>
              </a:rPr>
              <a:t>September 1,</a:t>
            </a:r>
            <a:r>
              <a:rPr lang="en-US" sz="1400" spc="-30" dirty="0" smtClean="0">
                <a:solidFill>
                  <a:srgbClr val="ED752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ED7521"/>
                </a:solidFill>
                <a:latin typeface="Arial"/>
                <a:cs typeface="Arial"/>
              </a:rPr>
              <a:t>2018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object 60"/>
          <p:cNvSpPr txBox="1"/>
          <p:nvPr/>
        </p:nvSpPr>
        <p:spPr>
          <a:xfrm>
            <a:off x="2008632" y="1790700"/>
            <a:ext cx="3810000" cy="1264449"/>
          </a:xfrm>
          <a:prstGeom prst="rect">
            <a:avLst/>
          </a:prstGeom>
          <a:solidFill>
            <a:srgbClr val="005DAA"/>
          </a:solidFill>
        </p:spPr>
        <p:txBody>
          <a:bodyPr vert="horz" wrap="square" lIns="0" tIns="33020" rIns="0" bIns="0" rtlCol="0">
            <a:spAutoFit/>
          </a:bodyPr>
          <a:lstStyle/>
          <a:p>
            <a:pPr marL="92075" marR="205740">
              <a:lnSpc>
                <a:spcPct val="100000"/>
              </a:lnSpc>
              <a:spcBef>
                <a:spcPts val="260"/>
              </a:spcBef>
            </a:pPr>
            <a:r>
              <a:rPr lang="en-US" sz="1600" spc="-5" dirty="0" smtClean="0">
                <a:solidFill>
                  <a:srgbClr val="FFFFFF"/>
                </a:solidFill>
                <a:latin typeface="Calibri"/>
                <a:cs typeface="Calibri"/>
              </a:rPr>
              <a:t>1,738,610,000,000+ </a:t>
            </a:r>
            <a:r>
              <a:rPr lang="en-US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Stored logs</a:t>
            </a:r>
            <a:r>
              <a:rPr lang="en-US" sz="1600" spc="-5" dirty="0" smtClean="0">
                <a:solidFill>
                  <a:srgbClr val="FFFFFF"/>
                </a:solidFill>
                <a:latin typeface="Calibri"/>
                <a:cs typeface="Calibri"/>
              </a:rPr>
              <a:t>  52,887,000+ </a:t>
            </a:r>
            <a:r>
              <a:rPr lang="en-US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Alarm events</a:t>
            </a:r>
            <a:endParaRPr lang="en-US" sz="1600" dirty="0" smtClean="0">
              <a:latin typeface="Calibri"/>
              <a:cs typeface="Calibri"/>
            </a:endParaRPr>
          </a:p>
          <a:p>
            <a:pPr marL="92075" marR="916305">
              <a:lnSpc>
                <a:spcPct val="100000"/>
              </a:lnSpc>
            </a:pPr>
            <a:r>
              <a:rPr lang="en-US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312,600+ </a:t>
            </a:r>
            <a:r>
              <a:rPr lang="en-US" sz="1600" spc="-5" dirty="0" smtClean="0">
                <a:solidFill>
                  <a:srgbClr val="FFFFFF"/>
                </a:solidFill>
                <a:latin typeface="Calibri"/>
                <a:cs typeface="Calibri"/>
              </a:rPr>
              <a:t>Gas  detectors</a:t>
            </a:r>
          </a:p>
          <a:p>
            <a:pPr marL="92075" marR="916305">
              <a:lnSpc>
                <a:spcPct val="100000"/>
              </a:lnSpc>
            </a:pPr>
            <a:r>
              <a:rPr lang="en-US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31,400+ Calibration stations  12,200+ </a:t>
            </a:r>
            <a:r>
              <a:rPr lang="en-US" sz="1600" spc="-5" dirty="0" smtClean="0">
                <a:solidFill>
                  <a:srgbClr val="FFFFFF"/>
                </a:solidFill>
                <a:latin typeface="Calibri"/>
                <a:cs typeface="Calibri"/>
              </a:rPr>
              <a:t>Customer sites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716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057900" y="5713770"/>
            <a:ext cx="16002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83BF59B-79B6-47B4-A51C-6D2E882EED6C}" type="slidenum">
              <a:rPr lang="en-US" altLang="en-US" sz="9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21</a:t>
            </a:fld>
            <a:endParaRPr lang="en-US" altLang="en-US" sz="900" dirty="0">
              <a:solidFill>
                <a:srgbClr val="FFFFFF"/>
              </a:solidFill>
            </a:endParaRPr>
          </a:p>
        </p:txBody>
      </p:sp>
      <p:grpSp>
        <p:nvGrpSpPr>
          <p:cNvPr id="7" name="Group 1"/>
          <p:cNvGrpSpPr/>
          <p:nvPr/>
        </p:nvGrpSpPr>
        <p:grpSpPr>
          <a:xfrm>
            <a:off x="1200150" y="1885950"/>
            <a:ext cx="6743700" cy="3521390"/>
            <a:chOff x="563563" y="1628775"/>
            <a:chExt cx="8015288" cy="3830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817688" y="3355975"/>
              <a:ext cx="104775" cy="122238"/>
            </a:xfrm>
            <a:custGeom>
              <a:avLst/>
              <a:gdLst>
                <a:gd name="T0" fmla="*/ 33 w 66"/>
                <a:gd name="T1" fmla="*/ 0 h 77"/>
                <a:gd name="T2" fmla="*/ 28 w 66"/>
                <a:gd name="T3" fmla="*/ 3 h 77"/>
                <a:gd name="T4" fmla="*/ 26 w 66"/>
                <a:gd name="T5" fmla="*/ 10 h 77"/>
                <a:gd name="T6" fmla="*/ 22 w 66"/>
                <a:gd name="T7" fmla="*/ 12 h 77"/>
                <a:gd name="T8" fmla="*/ 22 w 66"/>
                <a:gd name="T9" fmla="*/ 16 h 77"/>
                <a:gd name="T10" fmla="*/ 28 w 66"/>
                <a:gd name="T11" fmla="*/ 22 h 77"/>
                <a:gd name="T12" fmla="*/ 32 w 66"/>
                <a:gd name="T13" fmla="*/ 27 h 77"/>
                <a:gd name="T14" fmla="*/ 26 w 66"/>
                <a:gd name="T15" fmla="*/ 34 h 77"/>
                <a:gd name="T16" fmla="*/ 14 w 66"/>
                <a:gd name="T17" fmla="*/ 34 h 77"/>
                <a:gd name="T18" fmla="*/ 9 w 66"/>
                <a:gd name="T19" fmla="*/ 35 h 77"/>
                <a:gd name="T20" fmla="*/ 3 w 66"/>
                <a:gd name="T21" fmla="*/ 48 h 77"/>
                <a:gd name="T22" fmla="*/ 1 w 66"/>
                <a:gd name="T23" fmla="*/ 54 h 77"/>
                <a:gd name="T24" fmla="*/ 0 w 66"/>
                <a:gd name="T25" fmla="*/ 60 h 77"/>
                <a:gd name="T26" fmla="*/ 7 w 66"/>
                <a:gd name="T27" fmla="*/ 69 h 77"/>
                <a:gd name="T28" fmla="*/ 17 w 66"/>
                <a:gd name="T29" fmla="*/ 73 h 77"/>
                <a:gd name="T30" fmla="*/ 32 w 66"/>
                <a:gd name="T31" fmla="*/ 77 h 77"/>
                <a:gd name="T32" fmla="*/ 33 w 66"/>
                <a:gd name="T33" fmla="*/ 73 h 77"/>
                <a:gd name="T34" fmla="*/ 37 w 66"/>
                <a:gd name="T35" fmla="*/ 71 h 77"/>
                <a:gd name="T36" fmla="*/ 41 w 66"/>
                <a:gd name="T37" fmla="*/ 65 h 77"/>
                <a:gd name="T38" fmla="*/ 45 w 66"/>
                <a:gd name="T39" fmla="*/ 64 h 77"/>
                <a:gd name="T40" fmla="*/ 49 w 66"/>
                <a:gd name="T41" fmla="*/ 58 h 77"/>
                <a:gd name="T42" fmla="*/ 49 w 66"/>
                <a:gd name="T43" fmla="*/ 52 h 77"/>
                <a:gd name="T44" fmla="*/ 57 w 66"/>
                <a:gd name="T45" fmla="*/ 48 h 77"/>
                <a:gd name="T46" fmla="*/ 64 w 66"/>
                <a:gd name="T47" fmla="*/ 40 h 77"/>
                <a:gd name="T48" fmla="*/ 60 w 66"/>
                <a:gd name="T49" fmla="*/ 38 h 77"/>
                <a:gd name="T50" fmla="*/ 60 w 66"/>
                <a:gd name="T51" fmla="*/ 40 h 77"/>
                <a:gd name="T52" fmla="*/ 57 w 66"/>
                <a:gd name="T53" fmla="*/ 38 h 77"/>
                <a:gd name="T54" fmla="*/ 50 w 66"/>
                <a:gd name="T55" fmla="*/ 38 h 77"/>
                <a:gd name="T56" fmla="*/ 56 w 66"/>
                <a:gd name="T57" fmla="*/ 7 h 77"/>
                <a:gd name="T58" fmla="*/ 41 w 66"/>
                <a:gd name="T59" fmla="*/ 3 h 77"/>
                <a:gd name="T60" fmla="*/ 41 w 66"/>
                <a:gd name="T61" fmla="*/ 3 h 77"/>
                <a:gd name="T62" fmla="*/ 41 w 66"/>
                <a:gd name="T63" fmla="*/ 3 h 77"/>
                <a:gd name="T64" fmla="*/ 41 w 66"/>
                <a:gd name="T65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7">
                  <a:moveTo>
                    <a:pt x="41" y="3"/>
                  </a:moveTo>
                  <a:lnTo>
                    <a:pt x="33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26" y="34"/>
                  </a:lnTo>
                  <a:lnTo>
                    <a:pt x="20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7" y="73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32" y="73"/>
                  </a:lnTo>
                  <a:lnTo>
                    <a:pt x="33" y="73"/>
                  </a:lnTo>
                  <a:lnTo>
                    <a:pt x="36" y="71"/>
                  </a:lnTo>
                  <a:lnTo>
                    <a:pt x="37" y="71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6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0" y="38"/>
                  </a:lnTo>
                  <a:lnTo>
                    <a:pt x="62" y="39"/>
                  </a:lnTo>
                  <a:lnTo>
                    <a:pt x="60" y="40"/>
                  </a:lnTo>
                  <a:lnTo>
                    <a:pt x="58" y="39"/>
                  </a:lnTo>
                  <a:lnTo>
                    <a:pt x="57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4" y="14"/>
                  </a:lnTo>
                  <a:lnTo>
                    <a:pt x="56" y="7"/>
                  </a:lnTo>
                  <a:lnTo>
                    <a:pt x="57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339975" y="3300413"/>
              <a:ext cx="90488" cy="66675"/>
            </a:xfrm>
            <a:custGeom>
              <a:avLst/>
              <a:gdLst>
                <a:gd name="T0" fmla="*/ 2 w 57"/>
                <a:gd name="T1" fmla="*/ 34 h 42"/>
                <a:gd name="T2" fmla="*/ 3 w 57"/>
                <a:gd name="T3" fmla="*/ 29 h 42"/>
                <a:gd name="T4" fmla="*/ 0 w 57"/>
                <a:gd name="T5" fmla="*/ 22 h 42"/>
                <a:gd name="T6" fmla="*/ 3 w 57"/>
                <a:gd name="T7" fmla="*/ 21 h 42"/>
                <a:gd name="T8" fmla="*/ 3 w 57"/>
                <a:gd name="T9" fmla="*/ 17 h 42"/>
                <a:gd name="T10" fmla="*/ 3 w 57"/>
                <a:gd name="T11" fmla="*/ 17 h 42"/>
                <a:gd name="T12" fmla="*/ 6 w 57"/>
                <a:gd name="T13" fmla="*/ 13 h 42"/>
                <a:gd name="T14" fmla="*/ 6 w 57"/>
                <a:gd name="T15" fmla="*/ 12 h 42"/>
                <a:gd name="T16" fmla="*/ 6 w 57"/>
                <a:gd name="T17" fmla="*/ 8 h 42"/>
                <a:gd name="T18" fmla="*/ 6 w 57"/>
                <a:gd name="T19" fmla="*/ 4 h 42"/>
                <a:gd name="T20" fmla="*/ 6 w 57"/>
                <a:gd name="T21" fmla="*/ 1 h 42"/>
                <a:gd name="T22" fmla="*/ 11 w 57"/>
                <a:gd name="T23" fmla="*/ 0 h 42"/>
                <a:gd name="T24" fmla="*/ 15 w 57"/>
                <a:gd name="T25" fmla="*/ 0 h 42"/>
                <a:gd name="T26" fmla="*/ 20 w 57"/>
                <a:gd name="T27" fmla="*/ 0 h 42"/>
                <a:gd name="T28" fmla="*/ 27 w 57"/>
                <a:gd name="T29" fmla="*/ 1 h 42"/>
                <a:gd name="T30" fmla="*/ 32 w 57"/>
                <a:gd name="T31" fmla="*/ 4 h 42"/>
                <a:gd name="T32" fmla="*/ 33 w 57"/>
                <a:gd name="T33" fmla="*/ 4 h 42"/>
                <a:gd name="T34" fmla="*/ 33 w 57"/>
                <a:gd name="T35" fmla="*/ 5 h 42"/>
                <a:gd name="T36" fmla="*/ 41 w 57"/>
                <a:gd name="T37" fmla="*/ 9 h 42"/>
                <a:gd name="T38" fmla="*/ 44 w 57"/>
                <a:gd name="T39" fmla="*/ 9 h 42"/>
                <a:gd name="T40" fmla="*/ 45 w 57"/>
                <a:gd name="T41" fmla="*/ 12 h 42"/>
                <a:gd name="T42" fmla="*/ 41 w 57"/>
                <a:gd name="T43" fmla="*/ 12 h 42"/>
                <a:gd name="T44" fmla="*/ 40 w 57"/>
                <a:gd name="T45" fmla="*/ 13 h 42"/>
                <a:gd name="T46" fmla="*/ 40 w 57"/>
                <a:gd name="T47" fmla="*/ 13 h 42"/>
                <a:gd name="T48" fmla="*/ 44 w 57"/>
                <a:gd name="T49" fmla="*/ 14 h 42"/>
                <a:gd name="T50" fmla="*/ 47 w 57"/>
                <a:gd name="T51" fmla="*/ 14 h 42"/>
                <a:gd name="T52" fmla="*/ 53 w 57"/>
                <a:gd name="T53" fmla="*/ 17 h 42"/>
                <a:gd name="T54" fmla="*/ 55 w 57"/>
                <a:gd name="T55" fmla="*/ 21 h 42"/>
                <a:gd name="T56" fmla="*/ 57 w 57"/>
                <a:gd name="T57" fmla="*/ 26 h 42"/>
                <a:gd name="T58" fmla="*/ 53 w 57"/>
                <a:gd name="T59" fmla="*/ 29 h 42"/>
                <a:gd name="T60" fmla="*/ 51 w 57"/>
                <a:gd name="T61" fmla="*/ 30 h 42"/>
                <a:gd name="T62" fmla="*/ 49 w 57"/>
                <a:gd name="T63" fmla="*/ 26 h 42"/>
                <a:gd name="T64" fmla="*/ 45 w 57"/>
                <a:gd name="T65" fmla="*/ 26 h 42"/>
                <a:gd name="T66" fmla="*/ 41 w 57"/>
                <a:gd name="T67" fmla="*/ 26 h 42"/>
                <a:gd name="T68" fmla="*/ 40 w 57"/>
                <a:gd name="T69" fmla="*/ 26 h 42"/>
                <a:gd name="T70" fmla="*/ 37 w 57"/>
                <a:gd name="T71" fmla="*/ 26 h 42"/>
                <a:gd name="T72" fmla="*/ 32 w 57"/>
                <a:gd name="T73" fmla="*/ 26 h 42"/>
                <a:gd name="T74" fmla="*/ 27 w 57"/>
                <a:gd name="T75" fmla="*/ 30 h 42"/>
                <a:gd name="T76" fmla="*/ 23 w 57"/>
                <a:gd name="T77" fmla="*/ 30 h 42"/>
                <a:gd name="T78" fmla="*/ 20 w 57"/>
                <a:gd name="T79" fmla="*/ 29 h 42"/>
                <a:gd name="T80" fmla="*/ 20 w 57"/>
                <a:gd name="T81" fmla="*/ 26 h 42"/>
                <a:gd name="T82" fmla="*/ 17 w 57"/>
                <a:gd name="T83" fmla="*/ 29 h 42"/>
                <a:gd name="T84" fmla="*/ 15 w 57"/>
                <a:gd name="T85" fmla="*/ 29 h 42"/>
                <a:gd name="T86" fmla="*/ 14 w 57"/>
                <a:gd name="T87" fmla="*/ 30 h 42"/>
                <a:gd name="T88" fmla="*/ 7 w 57"/>
                <a:gd name="T89" fmla="*/ 42 h 42"/>
                <a:gd name="T90" fmla="*/ 3 w 57"/>
                <a:gd name="T91" fmla="*/ 38 h 42"/>
                <a:gd name="T92" fmla="*/ 3 w 57"/>
                <a:gd name="T93" fmla="*/ 35 h 42"/>
                <a:gd name="T94" fmla="*/ 2 w 57"/>
                <a:gd name="T95" fmla="*/ 34 h 42"/>
                <a:gd name="T96" fmla="*/ 2 w 57"/>
                <a:gd name="T97" fmla="*/ 34 h 42"/>
                <a:gd name="T98" fmla="*/ 2 w 57"/>
                <a:gd name="T99" fmla="*/ 34 h 42"/>
                <a:gd name="T100" fmla="*/ 2 w 57"/>
                <a:gd name="T10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42">
                  <a:moveTo>
                    <a:pt x="2" y="34"/>
                  </a:moveTo>
                  <a:lnTo>
                    <a:pt x="2" y="34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21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4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4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53" y="17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7" y="22"/>
                  </a:lnTo>
                  <a:lnTo>
                    <a:pt x="57" y="2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3" y="25"/>
                  </a:lnTo>
                  <a:lnTo>
                    <a:pt x="32" y="26"/>
                  </a:lnTo>
                  <a:lnTo>
                    <a:pt x="31" y="29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1" y="35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2030413" y="3203575"/>
              <a:ext cx="261938" cy="96838"/>
            </a:xfrm>
            <a:custGeom>
              <a:avLst/>
              <a:gdLst>
                <a:gd name="T0" fmla="*/ 155 w 165"/>
                <a:gd name="T1" fmla="*/ 47 h 61"/>
                <a:gd name="T2" fmla="*/ 139 w 165"/>
                <a:gd name="T3" fmla="*/ 46 h 61"/>
                <a:gd name="T4" fmla="*/ 143 w 165"/>
                <a:gd name="T5" fmla="*/ 42 h 61"/>
                <a:gd name="T6" fmla="*/ 141 w 165"/>
                <a:gd name="T7" fmla="*/ 38 h 61"/>
                <a:gd name="T8" fmla="*/ 131 w 165"/>
                <a:gd name="T9" fmla="*/ 35 h 61"/>
                <a:gd name="T10" fmla="*/ 126 w 165"/>
                <a:gd name="T11" fmla="*/ 35 h 61"/>
                <a:gd name="T12" fmla="*/ 125 w 165"/>
                <a:gd name="T13" fmla="*/ 33 h 61"/>
                <a:gd name="T14" fmla="*/ 118 w 165"/>
                <a:gd name="T15" fmla="*/ 33 h 61"/>
                <a:gd name="T16" fmla="*/ 121 w 165"/>
                <a:gd name="T17" fmla="*/ 29 h 61"/>
                <a:gd name="T18" fmla="*/ 117 w 165"/>
                <a:gd name="T19" fmla="*/ 26 h 61"/>
                <a:gd name="T20" fmla="*/ 112 w 165"/>
                <a:gd name="T21" fmla="*/ 22 h 61"/>
                <a:gd name="T22" fmla="*/ 108 w 165"/>
                <a:gd name="T23" fmla="*/ 21 h 61"/>
                <a:gd name="T24" fmla="*/ 100 w 165"/>
                <a:gd name="T25" fmla="*/ 17 h 61"/>
                <a:gd name="T26" fmla="*/ 86 w 165"/>
                <a:gd name="T27" fmla="*/ 13 h 61"/>
                <a:gd name="T28" fmla="*/ 82 w 165"/>
                <a:gd name="T29" fmla="*/ 5 h 61"/>
                <a:gd name="T30" fmla="*/ 73 w 165"/>
                <a:gd name="T31" fmla="*/ 5 h 61"/>
                <a:gd name="T32" fmla="*/ 64 w 165"/>
                <a:gd name="T33" fmla="*/ 2 h 61"/>
                <a:gd name="T34" fmla="*/ 56 w 165"/>
                <a:gd name="T35" fmla="*/ 4 h 61"/>
                <a:gd name="T36" fmla="*/ 46 w 165"/>
                <a:gd name="T37" fmla="*/ 2 h 61"/>
                <a:gd name="T38" fmla="*/ 27 w 165"/>
                <a:gd name="T39" fmla="*/ 5 h 61"/>
                <a:gd name="T40" fmla="*/ 11 w 165"/>
                <a:gd name="T41" fmla="*/ 15 h 61"/>
                <a:gd name="T42" fmla="*/ 11 w 165"/>
                <a:gd name="T43" fmla="*/ 22 h 61"/>
                <a:gd name="T44" fmla="*/ 0 w 165"/>
                <a:gd name="T45" fmla="*/ 25 h 61"/>
                <a:gd name="T46" fmla="*/ 7 w 165"/>
                <a:gd name="T47" fmla="*/ 26 h 61"/>
                <a:gd name="T48" fmla="*/ 16 w 165"/>
                <a:gd name="T49" fmla="*/ 18 h 61"/>
                <a:gd name="T50" fmla="*/ 25 w 165"/>
                <a:gd name="T51" fmla="*/ 17 h 61"/>
                <a:gd name="T52" fmla="*/ 42 w 165"/>
                <a:gd name="T53" fmla="*/ 9 h 61"/>
                <a:gd name="T54" fmla="*/ 50 w 165"/>
                <a:gd name="T55" fmla="*/ 15 h 61"/>
                <a:gd name="T56" fmla="*/ 48 w 165"/>
                <a:gd name="T57" fmla="*/ 17 h 61"/>
                <a:gd name="T58" fmla="*/ 56 w 165"/>
                <a:gd name="T59" fmla="*/ 18 h 61"/>
                <a:gd name="T60" fmla="*/ 61 w 165"/>
                <a:gd name="T61" fmla="*/ 21 h 61"/>
                <a:gd name="T62" fmla="*/ 70 w 165"/>
                <a:gd name="T63" fmla="*/ 18 h 61"/>
                <a:gd name="T64" fmla="*/ 74 w 165"/>
                <a:gd name="T65" fmla="*/ 26 h 61"/>
                <a:gd name="T66" fmla="*/ 84 w 165"/>
                <a:gd name="T67" fmla="*/ 30 h 61"/>
                <a:gd name="T68" fmla="*/ 96 w 165"/>
                <a:gd name="T69" fmla="*/ 30 h 61"/>
                <a:gd name="T70" fmla="*/ 100 w 165"/>
                <a:gd name="T71" fmla="*/ 38 h 61"/>
                <a:gd name="T72" fmla="*/ 108 w 165"/>
                <a:gd name="T73" fmla="*/ 46 h 61"/>
                <a:gd name="T74" fmla="*/ 117 w 165"/>
                <a:gd name="T75" fmla="*/ 46 h 61"/>
                <a:gd name="T76" fmla="*/ 118 w 165"/>
                <a:gd name="T77" fmla="*/ 51 h 61"/>
                <a:gd name="T78" fmla="*/ 109 w 165"/>
                <a:gd name="T79" fmla="*/ 59 h 61"/>
                <a:gd name="T80" fmla="*/ 134 w 165"/>
                <a:gd name="T81" fmla="*/ 59 h 61"/>
                <a:gd name="T82" fmla="*/ 149 w 165"/>
                <a:gd name="T83" fmla="*/ 59 h 61"/>
                <a:gd name="T84" fmla="*/ 165 w 165"/>
                <a:gd name="T85" fmla="*/ 55 h 61"/>
                <a:gd name="T86" fmla="*/ 162 w 165"/>
                <a:gd name="T87" fmla="*/ 53 h 61"/>
                <a:gd name="T88" fmla="*/ 162 w 165"/>
                <a:gd name="T89" fmla="*/ 53 h 61"/>
                <a:gd name="T90" fmla="*/ 29 w 165"/>
                <a:gd name="T91" fmla="*/ 25 h 61"/>
                <a:gd name="T92" fmla="*/ 27 w 165"/>
                <a:gd name="T93" fmla="*/ 30 h 61"/>
                <a:gd name="T94" fmla="*/ 29 w 165"/>
                <a:gd name="T95" fmla="*/ 33 h 61"/>
                <a:gd name="T96" fmla="*/ 37 w 165"/>
                <a:gd name="T97" fmla="*/ 30 h 61"/>
                <a:gd name="T98" fmla="*/ 33 w 165"/>
                <a:gd name="T99" fmla="*/ 25 h 61"/>
                <a:gd name="T100" fmla="*/ 33 w 165"/>
                <a:gd name="T101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" h="61">
                  <a:moveTo>
                    <a:pt x="162" y="53"/>
                  </a:moveTo>
                  <a:lnTo>
                    <a:pt x="158" y="51"/>
                  </a:lnTo>
                  <a:lnTo>
                    <a:pt x="155" y="47"/>
                  </a:lnTo>
                  <a:lnTo>
                    <a:pt x="153" y="46"/>
                  </a:lnTo>
                  <a:lnTo>
                    <a:pt x="147" y="46"/>
                  </a:lnTo>
                  <a:lnTo>
                    <a:pt x="139" y="46"/>
                  </a:lnTo>
                  <a:lnTo>
                    <a:pt x="143" y="43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3" y="39"/>
                  </a:lnTo>
                  <a:lnTo>
                    <a:pt x="143" y="38"/>
                  </a:lnTo>
                  <a:lnTo>
                    <a:pt x="141" y="38"/>
                  </a:lnTo>
                  <a:lnTo>
                    <a:pt x="138" y="38"/>
                  </a:lnTo>
                  <a:lnTo>
                    <a:pt x="135" y="38"/>
                  </a:lnTo>
                  <a:lnTo>
                    <a:pt x="131" y="35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26" y="35"/>
                  </a:lnTo>
                  <a:lnTo>
                    <a:pt x="126" y="34"/>
                  </a:lnTo>
                  <a:lnTo>
                    <a:pt x="125" y="34"/>
                  </a:lnTo>
                  <a:lnTo>
                    <a:pt x="125" y="33"/>
                  </a:lnTo>
                  <a:lnTo>
                    <a:pt x="122" y="30"/>
                  </a:lnTo>
                  <a:lnTo>
                    <a:pt x="121" y="30"/>
                  </a:lnTo>
                  <a:lnTo>
                    <a:pt x="118" y="33"/>
                  </a:lnTo>
                  <a:lnTo>
                    <a:pt x="118" y="29"/>
                  </a:lnTo>
                  <a:lnTo>
                    <a:pt x="121" y="30"/>
                  </a:lnTo>
                  <a:lnTo>
                    <a:pt x="121" y="29"/>
                  </a:lnTo>
                  <a:lnTo>
                    <a:pt x="118" y="26"/>
                  </a:lnTo>
                  <a:lnTo>
                    <a:pt x="114" y="25"/>
                  </a:lnTo>
                  <a:lnTo>
                    <a:pt x="117" y="26"/>
                  </a:lnTo>
                  <a:lnTo>
                    <a:pt x="113" y="26"/>
                  </a:lnTo>
                  <a:lnTo>
                    <a:pt x="112" y="25"/>
                  </a:lnTo>
                  <a:lnTo>
                    <a:pt x="112" y="22"/>
                  </a:lnTo>
                  <a:lnTo>
                    <a:pt x="109" y="25"/>
                  </a:lnTo>
                  <a:lnTo>
                    <a:pt x="109" y="22"/>
                  </a:lnTo>
                  <a:lnTo>
                    <a:pt x="108" y="21"/>
                  </a:lnTo>
                  <a:lnTo>
                    <a:pt x="105" y="21"/>
                  </a:lnTo>
                  <a:lnTo>
                    <a:pt x="104" y="18"/>
                  </a:lnTo>
                  <a:lnTo>
                    <a:pt x="100" y="17"/>
                  </a:lnTo>
                  <a:lnTo>
                    <a:pt x="96" y="15"/>
                  </a:lnTo>
                  <a:lnTo>
                    <a:pt x="90" y="15"/>
                  </a:lnTo>
                  <a:lnTo>
                    <a:pt x="86" y="13"/>
                  </a:lnTo>
                  <a:lnTo>
                    <a:pt x="84" y="9"/>
                  </a:lnTo>
                  <a:lnTo>
                    <a:pt x="81" y="8"/>
                  </a:lnTo>
                  <a:lnTo>
                    <a:pt x="82" y="5"/>
                  </a:lnTo>
                  <a:lnTo>
                    <a:pt x="78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39" y="2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22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42" y="9"/>
                  </a:lnTo>
                  <a:lnTo>
                    <a:pt x="50" y="11"/>
                  </a:lnTo>
                  <a:lnTo>
                    <a:pt x="52" y="13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48" y="17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7" y="21"/>
                  </a:lnTo>
                  <a:lnTo>
                    <a:pt x="60" y="17"/>
                  </a:lnTo>
                  <a:lnTo>
                    <a:pt x="61" y="21"/>
                  </a:lnTo>
                  <a:lnTo>
                    <a:pt x="65" y="21"/>
                  </a:lnTo>
                  <a:lnTo>
                    <a:pt x="69" y="21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4" y="26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4" y="30"/>
                  </a:lnTo>
                  <a:lnTo>
                    <a:pt x="88" y="30"/>
                  </a:lnTo>
                  <a:lnTo>
                    <a:pt x="92" y="30"/>
                  </a:lnTo>
                  <a:lnTo>
                    <a:pt x="96" y="30"/>
                  </a:lnTo>
                  <a:lnTo>
                    <a:pt x="98" y="30"/>
                  </a:lnTo>
                  <a:lnTo>
                    <a:pt x="98" y="34"/>
                  </a:lnTo>
                  <a:lnTo>
                    <a:pt x="100" y="38"/>
                  </a:lnTo>
                  <a:lnTo>
                    <a:pt x="100" y="39"/>
                  </a:lnTo>
                  <a:lnTo>
                    <a:pt x="104" y="43"/>
                  </a:lnTo>
                  <a:lnTo>
                    <a:pt x="108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7" y="46"/>
                  </a:lnTo>
                  <a:lnTo>
                    <a:pt x="117" y="47"/>
                  </a:lnTo>
                  <a:lnTo>
                    <a:pt x="117" y="49"/>
                  </a:lnTo>
                  <a:lnTo>
                    <a:pt x="118" y="51"/>
                  </a:lnTo>
                  <a:lnTo>
                    <a:pt x="117" y="53"/>
                  </a:lnTo>
                  <a:lnTo>
                    <a:pt x="112" y="57"/>
                  </a:lnTo>
                  <a:lnTo>
                    <a:pt x="109" y="59"/>
                  </a:lnTo>
                  <a:lnTo>
                    <a:pt x="108" y="61"/>
                  </a:lnTo>
                  <a:lnTo>
                    <a:pt x="121" y="61"/>
                  </a:lnTo>
                  <a:lnTo>
                    <a:pt x="134" y="59"/>
                  </a:lnTo>
                  <a:lnTo>
                    <a:pt x="143" y="61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58" y="57"/>
                  </a:lnTo>
                  <a:lnTo>
                    <a:pt x="165" y="55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close/>
                  <a:moveTo>
                    <a:pt x="33" y="25"/>
                  </a:moveTo>
                  <a:lnTo>
                    <a:pt x="29" y="25"/>
                  </a:lnTo>
                  <a:lnTo>
                    <a:pt x="27" y="26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3" y="33"/>
                  </a:lnTo>
                  <a:lnTo>
                    <a:pt x="35" y="30"/>
                  </a:lnTo>
                  <a:lnTo>
                    <a:pt x="37" y="30"/>
                  </a:lnTo>
                  <a:lnTo>
                    <a:pt x="35" y="26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276475" y="3300413"/>
              <a:ext cx="74613" cy="53975"/>
            </a:xfrm>
            <a:custGeom>
              <a:avLst/>
              <a:gdLst>
                <a:gd name="T0" fmla="*/ 7 w 47"/>
                <a:gd name="T1" fmla="*/ 22 h 34"/>
                <a:gd name="T2" fmla="*/ 15 w 47"/>
                <a:gd name="T3" fmla="*/ 22 h 34"/>
                <a:gd name="T4" fmla="*/ 14 w 47"/>
                <a:gd name="T5" fmla="*/ 25 h 34"/>
                <a:gd name="T6" fmla="*/ 16 w 47"/>
                <a:gd name="T7" fmla="*/ 25 h 34"/>
                <a:gd name="T8" fmla="*/ 24 w 47"/>
                <a:gd name="T9" fmla="*/ 26 h 34"/>
                <a:gd name="T10" fmla="*/ 28 w 47"/>
                <a:gd name="T11" fmla="*/ 26 h 34"/>
                <a:gd name="T12" fmla="*/ 30 w 47"/>
                <a:gd name="T13" fmla="*/ 25 h 34"/>
                <a:gd name="T14" fmla="*/ 34 w 47"/>
                <a:gd name="T15" fmla="*/ 22 h 34"/>
                <a:gd name="T16" fmla="*/ 34 w 47"/>
                <a:gd name="T17" fmla="*/ 21 h 34"/>
                <a:gd name="T18" fmla="*/ 30 w 47"/>
                <a:gd name="T19" fmla="*/ 17 h 34"/>
                <a:gd name="T20" fmla="*/ 28 w 47"/>
                <a:gd name="T21" fmla="*/ 13 h 34"/>
                <a:gd name="T22" fmla="*/ 28 w 47"/>
                <a:gd name="T23" fmla="*/ 5 h 34"/>
                <a:gd name="T24" fmla="*/ 24 w 47"/>
                <a:gd name="T25" fmla="*/ 4 h 34"/>
                <a:gd name="T26" fmla="*/ 19 w 47"/>
                <a:gd name="T27" fmla="*/ 4 h 34"/>
                <a:gd name="T28" fmla="*/ 20 w 47"/>
                <a:gd name="T29" fmla="*/ 1 h 34"/>
                <a:gd name="T30" fmla="*/ 28 w 47"/>
                <a:gd name="T31" fmla="*/ 0 h 34"/>
                <a:gd name="T32" fmla="*/ 36 w 47"/>
                <a:gd name="T33" fmla="*/ 1 h 34"/>
                <a:gd name="T34" fmla="*/ 46 w 47"/>
                <a:gd name="T35" fmla="*/ 4 h 34"/>
                <a:gd name="T36" fmla="*/ 47 w 47"/>
                <a:gd name="T37" fmla="*/ 5 h 34"/>
                <a:gd name="T38" fmla="*/ 46 w 47"/>
                <a:gd name="T39" fmla="*/ 12 h 34"/>
                <a:gd name="T40" fmla="*/ 46 w 47"/>
                <a:gd name="T41" fmla="*/ 13 h 34"/>
                <a:gd name="T42" fmla="*/ 43 w 47"/>
                <a:gd name="T43" fmla="*/ 17 h 34"/>
                <a:gd name="T44" fmla="*/ 43 w 47"/>
                <a:gd name="T45" fmla="*/ 17 h 34"/>
                <a:gd name="T46" fmla="*/ 46 w 47"/>
                <a:gd name="T47" fmla="*/ 18 h 34"/>
                <a:gd name="T48" fmla="*/ 40 w 47"/>
                <a:gd name="T49" fmla="*/ 22 h 34"/>
                <a:gd name="T50" fmla="*/ 43 w 47"/>
                <a:gd name="T51" fmla="*/ 29 h 34"/>
                <a:gd name="T52" fmla="*/ 42 w 47"/>
                <a:gd name="T53" fmla="*/ 34 h 34"/>
                <a:gd name="T54" fmla="*/ 40 w 47"/>
                <a:gd name="T55" fmla="*/ 30 h 34"/>
                <a:gd name="T56" fmla="*/ 28 w 47"/>
                <a:gd name="T57" fmla="*/ 30 h 34"/>
                <a:gd name="T58" fmla="*/ 24 w 47"/>
                <a:gd name="T59" fmla="*/ 30 h 34"/>
                <a:gd name="T60" fmla="*/ 14 w 47"/>
                <a:gd name="T61" fmla="*/ 29 h 34"/>
                <a:gd name="T62" fmla="*/ 11 w 47"/>
                <a:gd name="T63" fmla="*/ 31 h 34"/>
                <a:gd name="T64" fmla="*/ 7 w 47"/>
                <a:gd name="T65" fmla="*/ 31 h 34"/>
                <a:gd name="T66" fmla="*/ 2 w 47"/>
                <a:gd name="T67" fmla="*/ 29 h 34"/>
                <a:gd name="T68" fmla="*/ 2 w 47"/>
                <a:gd name="T69" fmla="*/ 25 h 34"/>
                <a:gd name="T70" fmla="*/ 7 w 47"/>
                <a:gd name="T71" fmla="*/ 22 h 34"/>
                <a:gd name="T72" fmla="*/ 7 w 47"/>
                <a:gd name="T73" fmla="*/ 22 h 34"/>
                <a:gd name="T74" fmla="*/ 7 w 47"/>
                <a:gd name="T75" fmla="*/ 22 h 34"/>
                <a:gd name="T76" fmla="*/ 7 w 47"/>
                <a:gd name="T7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34">
                  <a:moveTo>
                    <a:pt x="7" y="22"/>
                  </a:moveTo>
                  <a:lnTo>
                    <a:pt x="7" y="22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8" y="26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2" y="18"/>
                  </a:lnTo>
                  <a:lnTo>
                    <a:pt x="30" y="1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6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6" y="9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3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3" y="29"/>
                  </a:lnTo>
                  <a:lnTo>
                    <a:pt x="43" y="30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19" y="30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201863" y="3097213"/>
              <a:ext cx="131763" cy="173038"/>
            </a:xfrm>
            <a:custGeom>
              <a:avLst/>
              <a:gdLst>
                <a:gd name="T0" fmla="*/ 10 w 83"/>
                <a:gd name="T1" fmla="*/ 39 h 109"/>
                <a:gd name="T2" fmla="*/ 5 w 83"/>
                <a:gd name="T3" fmla="*/ 35 h 109"/>
                <a:gd name="T4" fmla="*/ 1 w 83"/>
                <a:gd name="T5" fmla="*/ 43 h 109"/>
                <a:gd name="T6" fmla="*/ 6 w 83"/>
                <a:gd name="T7" fmla="*/ 45 h 109"/>
                <a:gd name="T8" fmla="*/ 6 w 83"/>
                <a:gd name="T9" fmla="*/ 45 h 109"/>
                <a:gd name="T10" fmla="*/ 5 w 83"/>
                <a:gd name="T11" fmla="*/ 4 h 109"/>
                <a:gd name="T12" fmla="*/ 4 w 83"/>
                <a:gd name="T13" fmla="*/ 8 h 109"/>
                <a:gd name="T14" fmla="*/ 13 w 83"/>
                <a:gd name="T15" fmla="*/ 4 h 109"/>
                <a:gd name="T16" fmla="*/ 10 w 83"/>
                <a:gd name="T17" fmla="*/ 4 h 109"/>
                <a:gd name="T18" fmla="*/ 10 w 83"/>
                <a:gd name="T19" fmla="*/ 49 h 109"/>
                <a:gd name="T20" fmla="*/ 9 w 83"/>
                <a:gd name="T21" fmla="*/ 56 h 109"/>
                <a:gd name="T22" fmla="*/ 13 w 83"/>
                <a:gd name="T23" fmla="*/ 56 h 109"/>
                <a:gd name="T24" fmla="*/ 13 w 83"/>
                <a:gd name="T25" fmla="*/ 49 h 109"/>
                <a:gd name="T26" fmla="*/ 10 w 83"/>
                <a:gd name="T27" fmla="*/ 49 h 109"/>
                <a:gd name="T28" fmla="*/ 10 w 83"/>
                <a:gd name="T29" fmla="*/ 49 h 109"/>
                <a:gd name="T30" fmla="*/ 26 w 83"/>
                <a:gd name="T31" fmla="*/ 5 h 109"/>
                <a:gd name="T32" fmla="*/ 18 w 83"/>
                <a:gd name="T33" fmla="*/ 0 h 109"/>
                <a:gd name="T34" fmla="*/ 18 w 83"/>
                <a:gd name="T35" fmla="*/ 0 h 109"/>
                <a:gd name="T36" fmla="*/ 23 w 83"/>
                <a:gd name="T37" fmla="*/ 19 h 109"/>
                <a:gd name="T38" fmla="*/ 26 w 83"/>
                <a:gd name="T39" fmla="*/ 5 h 109"/>
                <a:gd name="T40" fmla="*/ 26 w 83"/>
                <a:gd name="T41" fmla="*/ 8 h 109"/>
                <a:gd name="T42" fmla="*/ 35 w 83"/>
                <a:gd name="T43" fmla="*/ 39 h 109"/>
                <a:gd name="T44" fmla="*/ 37 w 83"/>
                <a:gd name="T45" fmla="*/ 32 h 109"/>
                <a:gd name="T46" fmla="*/ 35 w 83"/>
                <a:gd name="T47" fmla="*/ 39 h 109"/>
                <a:gd name="T48" fmla="*/ 35 w 83"/>
                <a:gd name="T49" fmla="*/ 39 h 109"/>
                <a:gd name="T50" fmla="*/ 30 w 83"/>
                <a:gd name="T51" fmla="*/ 27 h 109"/>
                <a:gd name="T52" fmla="*/ 30 w 83"/>
                <a:gd name="T53" fmla="*/ 27 h 109"/>
                <a:gd name="T54" fmla="*/ 37 w 83"/>
                <a:gd name="T55" fmla="*/ 31 h 109"/>
                <a:gd name="T56" fmla="*/ 35 w 83"/>
                <a:gd name="T57" fmla="*/ 31 h 109"/>
                <a:gd name="T58" fmla="*/ 35 w 83"/>
                <a:gd name="T59" fmla="*/ 31 h 109"/>
                <a:gd name="T60" fmla="*/ 47 w 83"/>
                <a:gd name="T61" fmla="*/ 45 h 109"/>
                <a:gd name="T62" fmla="*/ 47 w 83"/>
                <a:gd name="T63" fmla="*/ 45 h 109"/>
                <a:gd name="T64" fmla="*/ 49 w 83"/>
                <a:gd name="T65" fmla="*/ 63 h 109"/>
                <a:gd name="T66" fmla="*/ 49 w 83"/>
                <a:gd name="T67" fmla="*/ 65 h 109"/>
                <a:gd name="T68" fmla="*/ 49 w 83"/>
                <a:gd name="T69" fmla="*/ 65 h 109"/>
                <a:gd name="T70" fmla="*/ 49 w 83"/>
                <a:gd name="T71" fmla="*/ 71 h 109"/>
                <a:gd name="T72" fmla="*/ 49 w 83"/>
                <a:gd name="T73" fmla="*/ 69 h 109"/>
                <a:gd name="T74" fmla="*/ 49 w 83"/>
                <a:gd name="T75" fmla="*/ 69 h 109"/>
                <a:gd name="T76" fmla="*/ 54 w 83"/>
                <a:gd name="T77" fmla="*/ 57 h 109"/>
                <a:gd name="T78" fmla="*/ 54 w 83"/>
                <a:gd name="T79" fmla="*/ 59 h 109"/>
                <a:gd name="T80" fmla="*/ 54 w 83"/>
                <a:gd name="T81" fmla="*/ 59 h 109"/>
                <a:gd name="T82" fmla="*/ 66 w 83"/>
                <a:gd name="T83" fmla="*/ 78 h 109"/>
                <a:gd name="T84" fmla="*/ 67 w 83"/>
                <a:gd name="T85" fmla="*/ 80 h 109"/>
                <a:gd name="T86" fmla="*/ 67 w 83"/>
                <a:gd name="T87" fmla="*/ 80 h 109"/>
                <a:gd name="T88" fmla="*/ 61 w 83"/>
                <a:gd name="T89" fmla="*/ 53 h 109"/>
                <a:gd name="T90" fmla="*/ 61 w 83"/>
                <a:gd name="T91" fmla="*/ 52 h 109"/>
                <a:gd name="T92" fmla="*/ 61 w 83"/>
                <a:gd name="T93" fmla="*/ 52 h 109"/>
                <a:gd name="T94" fmla="*/ 66 w 83"/>
                <a:gd name="T95" fmla="*/ 106 h 109"/>
                <a:gd name="T96" fmla="*/ 75 w 83"/>
                <a:gd name="T97" fmla="*/ 105 h 109"/>
                <a:gd name="T98" fmla="*/ 74 w 83"/>
                <a:gd name="T99" fmla="*/ 105 h 109"/>
                <a:gd name="T100" fmla="*/ 74 w 83"/>
                <a:gd name="T101" fmla="*/ 105 h 109"/>
                <a:gd name="T102" fmla="*/ 79 w 83"/>
                <a:gd name="T103" fmla="*/ 84 h 109"/>
                <a:gd name="T104" fmla="*/ 81 w 83"/>
                <a:gd name="T105" fmla="*/ 82 h 109"/>
                <a:gd name="T106" fmla="*/ 81 w 83"/>
                <a:gd name="T107" fmla="*/ 8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" h="109">
                  <a:moveTo>
                    <a:pt x="6" y="45"/>
                  </a:moveTo>
                  <a:lnTo>
                    <a:pt x="10" y="44"/>
                  </a:lnTo>
                  <a:lnTo>
                    <a:pt x="10" y="43"/>
                  </a:lnTo>
                  <a:lnTo>
                    <a:pt x="10" y="39"/>
                  </a:lnTo>
                  <a:lnTo>
                    <a:pt x="9" y="35"/>
                  </a:lnTo>
                  <a:lnTo>
                    <a:pt x="9" y="32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1" y="43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close/>
                  <a:moveTo>
                    <a:pt x="10" y="4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4" y="8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10" y="49"/>
                  </a:moveTo>
                  <a:lnTo>
                    <a:pt x="10" y="48"/>
                  </a:lnTo>
                  <a:lnTo>
                    <a:pt x="6" y="52"/>
                  </a:lnTo>
                  <a:lnTo>
                    <a:pt x="9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9" y="57"/>
                  </a:lnTo>
                  <a:lnTo>
                    <a:pt x="10" y="57"/>
                  </a:lnTo>
                  <a:lnTo>
                    <a:pt x="13" y="56"/>
                  </a:lnTo>
                  <a:lnTo>
                    <a:pt x="12" y="56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10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  <a:moveTo>
                    <a:pt x="18" y="0"/>
                  </a:moveTo>
                  <a:lnTo>
                    <a:pt x="19" y="1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26" y="8"/>
                  </a:moveTo>
                  <a:lnTo>
                    <a:pt x="23" y="12"/>
                  </a:lnTo>
                  <a:lnTo>
                    <a:pt x="19" y="17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close/>
                  <a:moveTo>
                    <a:pt x="35" y="39"/>
                  </a:moveTo>
                  <a:lnTo>
                    <a:pt x="35" y="40"/>
                  </a:lnTo>
                  <a:lnTo>
                    <a:pt x="37" y="36"/>
                  </a:lnTo>
                  <a:lnTo>
                    <a:pt x="37" y="35"/>
                  </a:lnTo>
                  <a:lnTo>
                    <a:pt x="37" y="32"/>
                  </a:lnTo>
                  <a:lnTo>
                    <a:pt x="35" y="36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close/>
                  <a:moveTo>
                    <a:pt x="30" y="27"/>
                  </a:moveTo>
                  <a:lnTo>
                    <a:pt x="31" y="27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close/>
                  <a:moveTo>
                    <a:pt x="35" y="31"/>
                  </a:moveTo>
                  <a:lnTo>
                    <a:pt x="37" y="31"/>
                  </a:lnTo>
                  <a:lnTo>
                    <a:pt x="33" y="28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close/>
                  <a:moveTo>
                    <a:pt x="47" y="45"/>
                  </a:moveTo>
                  <a:lnTo>
                    <a:pt x="43" y="40"/>
                  </a:lnTo>
                  <a:lnTo>
                    <a:pt x="47" y="48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close/>
                  <a:moveTo>
                    <a:pt x="49" y="65"/>
                  </a:moveTo>
                  <a:lnTo>
                    <a:pt x="49" y="63"/>
                  </a:lnTo>
                  <a:lnTo>
                    <a:pt x="47" y="59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close/>
                  <a:moveTo>
                    <a:pt x="49" y="69"/>
                  </a:moveTo>
                  <a:lnTo>
                    <a:pt x="49" y="67"/>
                  </a:lnTo>
                  <a:lnTo>
                    <a:pt x="47" y="67"/>
                  </a:lnTo>
                  <a:lnTo>
                    <a:pt x="49" y="71"/>
                  </a:lnTo>
                  <a:lnTo>
                    <a:pt x="53" y="72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close/>
                  <a:moveTo>
                    <a:pt x="54" y="59"/>
                  </a:moveTo>
                  <a:lnTo>
                    <a:pt x="54" y="57"/>
                  </a:lnTo>
                  <a:lnTo>
                    <a:pt x="53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close/>
                  <a:moveTo>
                    <a:pt x="67" y="80"/>
                  </a:moveTo>
                  <a:lnTo>
                    <a:pt x="67" y="78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0"/>
                  </a:lnTo>
                  <a:lnTo>
                    <a:pt x="61" y="85"/>
                  </a:lnTo>
                  <a:lnTo>
                    <a:pt x="66" y="82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close/>
                  <a:moveTo>
                    <a:pt x="61" y="52"/>
                  </a:moveTo>
                  <a:lnTo>
                    <a:pt x="61" y="53"/>
                  </a:lnTo>
                  <a:lnTo>
                    <a:pt x="62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74" y="105"/>
                  </a:moveTo>
                  <a:lnTo>
                    <a:pt x="70" y="102"/>
                  </a:lnTo>
                  <a:lnTo>
                    <a:pt x="66" y="105"/>
                  </a:lnTo>
                  <a:lnTo>
                    <a:pt x="66" y="106"/>
                  </a:lnTo>
                  <a:lnTo>
                    <a:pt x="66" y="109"/>
                  </a:lnTo>
                  <a:lnTo>
                    <a:pt x="70" y="109"/>
                  </a:lnTo>
                  <a:lnTo>
                    <a:pt x="75" y="106"/>
                  </a:lnTo>
                  <a:lnTo>
                    <a:pt x="75" y="105"/>
                  </a:lnTo>
                  <a:lnTo>
                    <a:pt x="77" y="101"/>
                  </a:lnTo>
                  <a:lnTo>
                    <a:pt x="75" y="102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close/>
                  <a:moveTo>
                    <a:pt x="81" y="82"/>
                  </a:moveTo>
                  <a:lnTo>
                    <a:pt x="79" y="82"/>
                  </a:lnTo>
                  <a:lnTo>
                    <a:pt x="79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179638" y="3340100"/>
              <a:ext cx="50800" cy="22225"/>
            </a:xfrm>
            <a:custGeom>
              <a:avLst/>
              <a:gdLst>
                <a:gd name="T0" fmla="*/ 0 w 32"/>
                <a:gd name="T1" fmla="*/ 4 h 14"/>
                <a:gd name="T2" fmla="*/ 0 w 32"/>
                <a:gd name="T3" fmla="*/ 4 h 14"/>
                <a:gd name="T4" fmla="*/ 4 w 32"/>
                <a:gd name="T5" fmla="*/ 1 h 14"/>
                <a:gd name="T6" fmla="*/ 7 w 32"/>
                <a:gd name="T7" fmla="*/ 0 h 14"/>
                <a:gd name="T8" fmla="*/ 18 w 32"/>
                <a:gd name="T9" fmla="*/ 1 h 14"/>
                <a:gd name="T10" fmla="*/ 18 w 32"/>
                <a:gd name="T11" fmla="*/ 1 h 14"/>
                <a:gd name="T12" fmla="*/ 27 w 32"/>
                <a:gd name="T13" fmla="*/ 5 h 14"/>
                <a:gd name="T14" fmla="*/ 27 w 32"/>
                <a:gd name="T15" fmla="*/ 5 h 14"/>
                <a:gd name="T16" fmla="*/ 31 w 32"/>
                <a:gd name="T17" fmla="*/ 6 h 14"/>
                <a:gd name="T18" fmla="*/ 32 w 32"/>
                <a:gd name="T19" fmla="*/ 10 h 14"/>
                <a:gd name="T20" fmla="*/ 32 w 32"/>
                <a:gd name="T21" fmla="*/ 10 h 14"/>
                <a:gd name="T22" fmla="*/ 28 w 32"/>
                <a:gd name="T23" fmla="*/ 10 h 14"/>
                <a:gd name="T24" fmla="*/ 28 w 32"/>
                <a:gd name="T25" fmla="*/ 10 h 14"/>
                <a:gd name="T26" fmla="*/ 27 w 32"/>
                <a:gd name="T27" fmla="*/ 10 h 14"/>
                <a:gd name="T28" fmla="*/ 24 w 32"/>
                <a:gd name="T29" fmla="*/ 10 h 14"/>
                <a:gd name="T30" fmla="*/ 24 w 32"/>
                <a:gd name="T31" fmla="*/ 10 h 14"/>
                <a:gd name="T32" fmla="*/ 24 w 32"/>
                <a:gd name="T33" fmla="*/ 9 h 14"/>
                <a:gd name="T34" fmla="*/ 23 w 32"/>
                <a:gd name="T35" fmla="*/ 9 h 14"/>
                <a:gd name="T36" fmla="*/ 23 w 32"/>
                <a:gd name="T37" fmla="*/ 9 h 14"/>
                <a:gd name="T38" fmla="*/ 20 w 32"/>
                <a:gd name="T39" fmla="*/ 10 h 14"/>
                <a:gd name="T40" fmla="*/ 20 w 32"/>
                <a:gd name="T41" fmla="*/ 10 h 14"/>
                <a:gd name="T42" fmla="*/ 18 w 32"/>
                <a:gd name="T43" fmla="*/ 10 h 14"/>
                <a:gd name="T44" fmla="*/ 18 w 32"/>
                <a:gd name="T45" fmla="*/ 13 h 14"/>
                <a:gd name="T46" fmla="*/ 18 w 32"/>
                <a:gd name="T47" fmla="*/ 14 h 14"/>
                <a:gd name="T48" fmla="*/ 18 w 32"/>
                <a:gd name="T49" fmla="*/ 14 h 14"/>
                <a:gd name="T50" fmla="*/ 15 w 32"/>
                <a:gd name="T51" fmla="*/ 13 h 14"/>
                <a:gd name="T52" fmla="*/ 14 w 32"/>
                <a:gd name="T53" fmla="*/ 13 h 14"/>
                <a:gd name="T54" fmla="*/ 14 w 32"/>
                <a:gd name="T55" fmla="*/ 13 h 14"/>
                <a:gd name="T56" fmla="*/ 10 w 32"/>
                <a:gd name="T57" fmla="*/ 10 h 14"/>
                <a:gd name="T58" fmla="*/ 7 w 32"/>
                <a:gd name="T59" fmla="*/ 10 h 14"/>
                <a:gd name="T60" fmla="*/ 7 w 32"/>
                <a:gd name="T61" fmla="*/ 10 h 14"/>
                <a:gd name="T62" fmla="*/ 6 w 32"/>
                <a:gd name="T63" fmla="*/ 6 h 14"/>
                <a:gd name="T64" fmla="*/ 6 w 32"/>
                <a:gd name="T65" fmla="*/ 6 h 14"/>
                <a:gd name="T66" fmla="*/ 2 w 32"/>
                <a:gd name="T67" fmla="*/ 5 h 14"/>
                <a:gd name="T68" fmla="*/ 0 w 32"/>
                <a:gd name="T69" fmla="*/ 4 h 14"/>
                <a:gd name="T70" fmla="*/ 0 w 32"/>
                <a:gd name="T71" fmla="*/ 4 h 14"/>
                <a:gd name="T72" fmla="*/ 0 w 32"/>
                <a:gd name="T73" fmla="*/ 4 h 14"/>
                <a:gd name="T74" fmla="*/ 0 w 32"/>
                <a:gd name="T75" fmla="*/ 4 h 14"/>
                <a:gd name="T76" fmla="*/ 0 w 32"/>
                <a:gd name="T77" fmla="*/ 4 h 14"/>
                <a:gd name="T78" fmla="*/ 0 w 32"/>
                <a:gd name="T79" fmla="*/ 4 h 14"/>
                <a:gd name="T80" fmla="*/ 0 w 32"/>
                <a:gd name="T81" fmla="*/ 4 h 14"/>
                <a:gd name="T82" fmla="*/ 0 w 32"/>
                <a:gd name="T8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14">
                  <a:moveTo>
                    <a:pt x="0" y="4"/>
                  </a:moveTo>
                  <a:lnTo>
                    <a:pt x="0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31" y="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459038" y="3340100"/>
              <a:ext cx="38100" cy="15875"/>
            </a:xfrm>
            <a:custGeom>
              <a:avLst/>
              <a:gdLst>
                <a:gd name="T0" fmla="*/ 18 w 24"/>
                <a:gd name="T1" fmla="*/ 9 h 10"/>
                <a:gd name="T2" fmla="*/ 18 w 24"/>
                <a:gd name="T3" fmla="*/ 9 h 10"/>
                <a:gd name="T4" fmla="*/ 10 w 24"/>
                <a:gd name="T5" fmla="*/ 10 h 10"/>
                <a:gd name="T6" fmla="*/ 2 w 24"/>
                <a:gd name="T7" fmla="*/ 9 h 10"/>
                <a:gd name="T8" fmla="*/ 2 w 24"/>
                <a:gd name="T9" fmla="*/ 9 h 10"/>
                <a:gd name="T10" fmla="*/ 1 w 24"/>
                <a:gd name="T11" fmla="*/ 9 h 10"/>
                <a:gd name="T12" fmla="*/ 0 w 24"/>
                <a:gd name="T13" fmla="*/ 9 h 10"/>
                <a:gd name="T14" fmla="*/ 0 w 24"/>
                <a:gd name="T15" fmla="*/ 6 h 10"/>
                <a:gd name="T16" fmla="*/ 0 w 24"/>
                <a:gd name="T17" fmla="*/ 6 h 10"/>
                <a:gd name="T18" fmla="*/ 1 w 24"/>
                <a:gd name="T19" fmla="*/ 5 h 10"/>
                <a:gd name="T20" fmla="*/ 1 w 24"/>
                <a:gd name="T21" fmla="*/ 5 h 10"/>
                <a:gd name="T22" fmla="*/ 0 w 24"/>
                <a:gd name="T23" fmla="*/ 4 h 10"/>
                <a:gd name="T24" fmla="*/ 0 w 24"/>
                <a:gd name="T25" fmla="*/ 1 h 10"/>
                <a:gd name="T26" fmla="*/ 0 w 24"/>
                <a:gd name="T27" fmla="*/ 1 h 10"/>
                <a:gd name="T28" fmla="*/ 0 w 24"/>
                <a:gd name="T29" fmla="*/ 1 h 10"/>
                <a:gd name="T30" fmla="*/ 1 w 24"/>
                <a:gd name="T31" fmla="*/ 0 h 10"/>
                <a:gd name="T32" fmla="*/ 9 w 24"/>
                <a:gd name="T33" fmla="*/ 0 h 10"/>
                <a:gd name="T34" fmla="*/ 18 w 24"/>
                <a:gd name="T35" fmla="*/ 1 h 10"/>
                <a:gd name="T36" fmla="*/ 18 w 24"/>
                <a:gd name="T37" fmla="*/ 1 h 10"/>
                <a:gd name="T38" fmla="*/ 22 w 24"/>
                <a:gd name="T39" fmla="*/ 1 h 10"/>
                <a:gd name="T40" fmla="*/ 24 w 24"/>
                <a:gd name="T41" fmla="*/ 1 h 10"/>
                <a:gd name="T42" fmla="*/ 24 w 24"/>
                <a:gd name="T43" fmla="*/ 4 h 10"/>
                <a:gd name="T44" fmla="*/ 24 w 24"/>
                <a:gd name="T45" fmla="*/ 4 h 10"/>
                <a:gd name="T46" fmla="*/ 22 w 24"/>
                <a:gd name="T47" fmla="*/ 6 h 10"/>
                <a:gd name="T48" fmla="*/ 18 w 24"/>
                <a:gd name="T49" fmla="*/ 9 h 10"/>
                <a:gd name="T50" fmla="*/ 18 w 24"/>
                <a:gd name="T51" fmla="*/ 9 h 10"/>
                <a:gd name="T52" fmla="*/ 18 w 24"/>
                <a:gd name="T53" fmla="*/ 9 h 10"/>
                <a:gd name="T54" fmla="*/ 18 w 24"/>
                <a:gd name="T55" fmla="*/ 9 h 10"/>
                <a:gd name="T56" fmla="*/ 18 w 24"/>
                <a:gd name="T57" fmla="*/ 9 h 10"/>
                <a:gd name="T58" fmla="*/ 18 w 24"/>
                <a:gd name="T59" fmla="*/ 9 h 10"/>
                <a:gd name="T60" fmla="*/ 18 w 24"/>
                <a:gd name="T61" fmla="*/ 9 h 10"/>
                <a:gd name="T62" fmla="*/ 18 w 24"/>
                <a:gd name="T6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0">
                  <a:moveTo>
                    <a:pt x="18" y="9"/>
                  </a:moveTo>
                  <a:lnTo>
                    <a:pt x="18" y="9"/>
                  </a:lnTo>
                  <a:lnTo>
                    <a:pt x="10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9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897063" y="3340100"/>
              <a:ext cx="38100" cy="76200"/>
            </a:xfrm>
            <a:custGeom>
              <a:avLst/>
              <a:gdLst>
                <a:gd name="T0" fmla="*/ 14 w 24"/>
                <a:gd name="T1" fmla="*/ 4 h 48"/>
                <a:gd name="T2" fmla="*/ 10 w 24"/>
                <a:gd name="T3" fmla="*/ 10 h 48"/>
                <a:gd name="T4" fmla="*/ 8 w 24"/>
                <a:gd name="T5" fmla="*/ 9 h 48"/>
                <a:gd name="T6" fmla="*/ 8 w 24"/>
                <a:gd name="T7" fmla="*/ 10 h 48"/>
                <a:gd name="T8" fmla="*/ 7 w 24"/>
                <a:gd name="T9" fmla="*/ 14 h 48"/>
                <a:gd name="T10" fmla="*/ 6 w 24"/>
                <a:gd name="T11" fmla="*/ 17 h 48"/>
                <a:gd name="T12" fmla="*/ 4 w 24"/>
                <a:gd name="T13" fmla="*/ 24 h 48"/>
                <a:gd name="T14" fmla="*/ 0 w 24"/>
                <a:gd name="T15" fmla="*/ 48 h 48"/>
                <a:gd name="T16" fmla="*/ 4 w 24"/>
                <a:gd name="T17" fmla="*/ 48 h 48"/>
                <a:gd name="T18" fmla="*/ 7 w 24"/>
                <a:gd name="T19" fmla="*/ 45 h 48"/>
                <a:gd name="T20" fmla="*/ 10 w 24"/>
                <a:gd name="T21" fmla="*/ 41 h 48"/>
                <a:gd name="T22" fmla="*/ 14 w 24"/>
                <a:gd name="T23" fmla="*/ 37 h 48"/>
                <a:gd name="T24" fmla="*/ 16 w 24"/>
                <a:gd name="T25" fmla="*/ 33 h 48"/>
                <a:gd name="T26" fmla="*/ 16 w 24"/>
                <a:gd name="T27" fmla="*/ 36 h 48"/>
                <a:gd name="T28" fmla="*/ 18 w 24"/>
                <a:gd name="T29" fmla="*/ 30 h 48"/>
                <a:gd name="T30" fmla="*/ 18 w 24"/>
                <a:gd name="T31" fmla="*/ 24 h 48"/>
                <a:gd name="T32" fmla="*/ 20 w 24"/>
                <a:gd name="T33" fmla="*/ 14 h 48"/>
                <a:gd name="T34" fmla="*/ 22 w 24"/>
                <a:gd name="T35" fmla="*/ 6 h 48"/>
                <a:gd name="T36" fmla="*/ 24 w 24"/>
                <a:gd name="T37" fmla="*/ 4 h 48"/>
                <a:gd name="T38" fmla="*/ 22 w 24"/>
                <a:gd name="T39" fmla="*/ 4 h 48"/>
                <a:gd name="T40" fmla="*/ 20 w 24"/>
                <a:gd name="T41" fmla="*/ 4 h 48"/>
                <a:gd name="T42" fmla="*/ 22 w 24"/>
                <a:gd name="T43" fmla="*/ 0 h 48"/>
                <a:gd name="T44" fmla="*/ 18 w 24"/>
                <a:gd name="T45" fmla="*/ 1 h 48"/>
                <a:gd name="T46" fmla="*/ 14 w 24"/>
                <a:gd name="T47" fmla="*/ 4 h 48"/>
                <a:gd name="T48" fmla="*/ 14 w 24"/>
                <a:gd name="T49" fmla="*/ 4 h 48"/>
                <a:gd name="T50" fmla="*/ 14 w 24"/>
                <a:gd name="T51" fmla="*/ 4 h 48"/>
                <a:gd name="T52" fmla="*/ 14 w 24"/>
                <a:gd name="T53" fmla="*/ 4 h 48"/>
                <a:gd name="T54" fmla="*/ 14 w 24"/>
                <a:gd name="T55" fmla="*/ 4 h 48"/>
                <a:gd name="T56" fmla="*/ 14 w 24"/>
                <a:gd name="T57" fmla="*/ 4 h 48"/>
                <a:gd name="T58" fmla="*/ 14 w 24"/>
                <a:gd name="T5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48">
                  <a:moveTo>
                    <a:pt x="14" y="4"/>
                  </a:moveTo>
                  <a:lnTo>
                    <a:pt x="10" y="10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4"/>
                  </a:lnTo>
                  <a:lnTo>
                    <a:pt x="6" y="17"/>
                  </a:lnTo>
                  <a:lnTo>
                    <a:pt x="4" y="2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0" y="41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0" y="14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868488" y="3457575"/>
              <a:ext cx="60325" cy="36513"/>
            </a:xfrm>
            <a:custGeom>
              <a:avLst/>
              <a:gdLst>
                <a:gd name="T0" fmla="*/ 38 w 38"/>
                <a:gd name="T1" fmla="*/ 9 h 23"/>
                <a:gd name="T2" fmla="*/ 36 w 38"/>
                <a:gd name="T3" fmla="*/ 9 h 23"/>
                <a:gd name="T4" fmla="*/ 34 w 38"/>
                <a:gd name="T5" fmla="*/ 9 h 23"/>
                <a:gd name="T6" fmla="*/ 32 w 38"/>
                <a:gd name="T7" fmla="*/ 9 h 23"/>
                <a:gd name="T8" fmla="*/ 32 w 38"/>
                <a:gd name="T9" fmla="*/ 7 h 23"/>
                <a:gd name="T10" fmla="*/ 26 w 38"/>
                <a:gd name="T11" fmla="*/ 9 h 23"/>
                <a:gd name="T12" fmla="*/ 25 w 38"/>
                <a:gd name="T13" fmla="*/ 7 h 23"/>
                <a:gd name="T14" fmla="*/ 22 w 38"/>
                <a:gd name="T15" fmla="*/ 4 h 23"/>
                <a:gd name="T16" fmla="*/ 21 w 38"/>
                <a:gd name="T17" fmla="*/ 3 h 23"/>
                <a:gd name="T18" fmla="*/ 13 w 38"/>
                <a:gd name="T19" fmla="*/ 0 h 23"/>
                <a:gd name="T20" fmla="*/ 12 w 38"/>
                <a:gd name="T21" fmla="*/ 0 h 23"/>
                <a:gd name="T22" fmla="*/ 9 w 38"/>
                <a:gd name="T23" fmla="*/ 1 h 23"/>
                <a:gd name="T24" fmla="*/ 9 w 38"/>
                <a:gd name="T25" fmla="*/ 3 h 23"/>
                <a:gd name="T26" fmla="*/ 5 w 38"/>
                <a:gd name="T27" fmla="*/ 7 h 23"/>
                <a:gd name="T28" fmla="*/ 4 w 38"/>
                <a:gd name="T29" fmla="*/ 7 h 23"/>
                <a:gd name="T30" fmla="*/ 1 w 38"/>
                <a:gd name="T31" fmla="*/ 9 h 23"/>
                <a:gd name="T32" fmla="*/ 0 w 38"/>
                <a:gd name="T33" fmla="*/ 9 h 23"/>
                <a:gd name="T34" fmla="*/ 0 w 38"/>
                <a:gd name="T35" fmla="*/ 13 h 23"/>
                <a:gd name="T36" fmla="*/ 4 w 38"/>
                <a:gd name="T37" fmla="*/ 16 h 23"/>
                <a:gd name="T38" fmla="*/ 8 w 38"/>
                <a:gd name="T39" fmla="*/ 16 h 23"/>
                <a:gd name="T40" fmla="*/ 12 w 38"/>
                <a:gd name="T41" fmla="*/ 16 h 23"/>
                <a:gd name="T42" fmla="*/ 18 w 38"/>
                <a:gd name="T43" fmla="*/ 20 h 23"/>
                <a:gd name="T44" fmla="*/ 22 w 38"/>
                <a:gd name="T45" fmla="*/ 20 h 23"/>
                <a:gd name="T46" fmla="*/ 25 w 38"/>
                <a:gd name="T47" fmla="*/ 20 h 23"/>
                <a:gd name="T48" fmla="*/ 26 w 38"/>
                <a:gd name="T49" fmla="*/ 23 h 23"/>
                <a:gd name="T50" fmla="*/ 30 w 38"/>
                <a:gd name="T51" fmla="*/ 23 h 23"/>
                <a:gd name="T52" fmla="*/ 32 w 38"/>
                <a:gd name="T53" fmla="*/ 23 h 23"/>
                <a:gd name="T54" fmla="*/ 34 w 38"/>
                <a:gd name="T55" fmla="*/ 23 h 23"/>
                <a:gd name="T56" fmla="*/ 36 w 38"/>
                <a:gd name="T57" fmla="*/ 20 h 23"/>
                <a:gd name="T58" fmla="*/ 36 w 38"/>
                <a:gd name="T59" fmla="*/ 19 h 23"/>
                <a:gd name="T60" fmla="*/ 36 w 38"/>
                <a:gd name="T61" fmla="*/ 16 h 23"/>
                <a:gd name="T62" fmla="*/ 36 w 38"/>
                <a:gd name="T63" fmla="*/ 16 h 23"/>
                <a:gd name="T64" fmla="*/ 38 w 38"/>
                <a:gd name="T65" fmla="*/ 15 h 23"/>
                <a:gd name="T66" fmla="*/ 38 w 38"/>
                <a:gd name="T67" fmla="*/ 11 h 23"/>
                <a:gd name="T68" fmla="*/ 38 w 38"/>
                <a:gd name="T69" fmla="*/ 9 h 23"/>
                <a:gd name="T70" fmla="*/ 38 w 38"/>
                <a:gd name="T71" fmla="*/ 9 h 23"/>
                <a:gd name="T72" fmla="*/ 38 w 38"/>
                <a:gd name="T73" fmla="*/ 9 h 23"/>
                <a:gd name="T74" fmla="*/ 38 w 38"/>
                <a:gd name="T75" fmla="*/ 9 h 23"/>
                <a:gd name="T76" fmla="*/ 38 w 38"/>
                <a:gd name="T77" fmla="*/ 9 h 23"/>
                <a:gd name="T78" fmla="*/ 38 w 38"/>
                <a:gd name="T79" fmla="*/ 9 h 23"/>
                <a:gd name="T80" fmla="*/ 38 w 38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23">
                  <a:moveTo>
                    <a:pt x="38" y="9"/>
                  </a:move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1889125" y="3398838"/>
              <a:ext cx="158750" cy="101600"/>
            </a:xfrm>
            <a:custGeom>
              <a:avLst/>
              <a:gdLst>
                <a:gd name="T0" fmla="*/ 48 w 100"/>
                <a:gd name="T1" fmla="*/ 3 h 64"/>
                <a:gd name="T2" fmla="*/ 49 w 100"/>
                <a:gd name="T3" fmla="*/ 0 h 64"/>
                <a:gd name="T4" fmla="*/ 49 w 100"/>
                <a:gd name="T5" fmla="*/ 0 h 64"/>
                <a:gd name="T6" fmla="*/ 49 w 100"/>
                <a:gd name="T7" fmla="*/ 0 h 64"/>
                <a:gd name="T8" fmla="*/ 49 w 100"/>
                <a:gd name="T9" fmla="*/ 0 h 64"/>
                <a:gd name="T10" fmla="*/ 97 w 100"/>
                <a:gd name="T11" fmla="*/ 24 h 64"/>
                <a:gd name="T12" fmla="*/ 96 w 100"/>
                <a:gd name="T13" fmla="*/ 24 h 64"/>
                <a:gd name="T14" fmla="*/ 93 w 100"/>
                <a:gd name="T15" fmla="*/ 21 h 64"/>
                <a:gd name="T16" fmla="*/ 89 w 100"/>
                <a:gd name="T17" fmla="*/ 20 h 64"/>
                <a:gd name="T18" fmla="*/ 88 w 100"/>
                <a:gd name="T19" fmla="*/ 21 h 64"/>
                <a:gd name="T20" fmla="*/ 84 w 100"/>
                <a:gd name="T21" fmla="*/ 16 h 64"/>
                <a:gd name="T22" fmla="*/ 92 w 100"/>
                <a:gd name="T23" fmla="*/ 20 h 64"/>
                <a:gd name="T24" fmla="*/ 84 w 100"/>
                <a:gd name="T25" fmla="*/ 12 h 64"/>
                <a:gd name="T26" fmla="*/ 76 w 100"/>
                <a:gd name="T27" fmla="*/ 11 h 64"/>
                <a:gd name="T28" fmla="*/ 73 w 100"/>
                <a:gd name="T29" fmla="*/ 11 h 64"/>
                <a:gd name="T30" fmla="*/ 61 w 100"/>
                <a:gd name="T31" fmla="*/ 8 h 64"/>
                <a:gd name="T32" fmla="*/ 57 w 100"/>
                <a:gd name="T33" fmla="*/ 11 h 64"/>
                <a:gd name="T34" fmla="*/ 48 w 100"/>
                <a:gd name="T35" fmla="*/ 12 h 64"/>
                <a:gd name="T36" fmla="*/ 36 w 100"/>
                <a:gd name="T37" fmla="*/ 12 h 64"/>
                <a:gd name="T38" fmla="*/ 29 w 100"/>
                <a:gd name="T39" fmla="*/ 11 h 64"/>
                <a:gd name="T40" fmla="*/ 23 w 100"/>
                <a:gd name="T41" fmla="*/ 12 h 64"/>
                <a:gd name="T42" fmla="*/ 19 w 100"/>
                <a:gd name="T43" fmla="*/ 13 h 64"/>
                <a:gd name="T44" fmla="*/ 12 w 100"/>
                <a:gd name="T45" fmla="*/ 21 h 64"/>
                <a:gd name="T46" fmla="*/ 4 w 100"/>
                <a:gd name="T47" fmla="*/ 25 h 64"/>
                <a:gd name="T48" fmla="*/ 4 w 100"/>
                <a:gd name="T49" fmla="*/ 31 h 64"/>
                <a:gd name="T50" fmla="*/ 0 w 100"/>
                <a:gd name="T51" fmla="*/ 37 h 64"/>
                <a:gd name="T52" fmla="*/ 9 w 100"/>
                <a:gd name="T53" fmla="*/ 41 h 64"/>
                <a:gd name="T54" fmla="*/ 13 w 100"/>
                <a:gd name="T55" fmla="*/ 46 h 64"/>
                <a:gd name="T56" fmla="*/ 19 w 100"/>
                <a:gd name="T57" fmla="*/ 46 h 64"/>
                <a:gd name="T58" fmla="*/ 23 w 100"/>
                <a:gd name="T59" fmla="*/ 46 h 64"/>
                <a:gd name="T60" fmla="*/ 25 w 100"/>
                <a:gd name="T61" fmla="*/ 48 h 64"/>
                <a:gd name="T62" fmla="*/ 25 w 100"/>
                <a:gd name="T63" fmla="*/ 53 h 64"/>
                <a:gd name="T64" fmla="*/ 29 w 100"/>
                <a:gd name="T65" fmla="*/ 56 h 64"/>
                <a:gd name="T66" fmla="*/ 29 w 100"/>
                <a:gd name="T67" fmla="*/ 60 h 64"/>
                <a:gd name="T68" fmla="*/ 31 w 100"/>
                <a:gd name="T69" fmla="*/ 64 h 64"/>
                <a:gd name="T70" fmla="*/ 36 w 100"/>
                <a:gd name="T71" fmla="*/ 60 h 64"/>
                <a:gd name="T72" fmla="*/ 39 w 100"/>
                <a:gd name="T73" fmla="*/ 57 h 64"/>
                <a:gd name="T74" fmla="*/ 40 w 100"/>
                <a:gd name="T75" fmla="*/ 52 h 64"/>
                <a:gd name="T76" fmla="*/ 43 w 100"/>
                <a:gd name="T77" fmla="*/ 48 h 64"/>
                <a:gd name="T78" fmla="*/ 48 w 100"/>
                <a:gd name="T79" fmla="*/ 48 h 64"/>
                <a:gd name="T80" fmla="*/ 52 w 100"/>
                <a:gd name="T81" fmla="*/ 44 h 64"/>
                <a:gd name="T82" fmla="*/ 57 w 100"/>
                <a:gd name="T83" fmla="*/ 44 h 64"/>
                <a:gd name="T84" fmla="*/ 65 w 100"/>
                <a:gd name="T85" fmla="*/ 38 h 64"/>
                <a:gd name="T86" fmla="*/ 66 w 100"/>
                <a:gd name="T87" fmla="*/ 34 h 64"/>
                <a:gd name="T88" fmla="*/ 70 w 100"/>
                <a:gd name="T89" fmla="*/ 29 h 64"/>
                <a:gd name="T90" fmla="*/ 74 w 100"/>
                <a:gd name="T91" fmla="*/ 29 h 64"/>
                <a:gd name="T92" fmla="*/ 78 w 100"/>
                <a:gd name="T93" fmla="*/ 33 h 64"/>
                <a:gd name="T94" fmla="*/ 92 w 100"/>
                <a:gd name="T95" fmla="*/ 29 h 64"/>
                <a:gd name="T96" fmla="*/ 97 w 100"/>
                <a:gd name="T97" fmla="*/ 27 h 64"/>
                <a:gd name="T98" fmla="*/ 97 w 100"/>
                <a:gd name="T99" fmla="*/ 25 h 64"/>
                <a:gd name="T100" fmla="*/ 97 w 100"/>
                <a:gd name="T101" fmla="*/ 25 h 64"/>
                <a:gd name="T102" fmla="*/ 97 w 100"/>
                <a:gd name="T103" fmla="*/ 25 h 64"/>
                <a:gd name="T104" fmla="*/ 97 w 100"/>
                <a:gd name="T105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" h="64">
                  <a:moveTo>
                    <a:pt x="49" y="0"/>
                  </a:moveTo>
                  <a:lnTo>
                    <a:pt x="48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97" y="25"/>
                  </a:moveTo>
                  <a:lnTo>
                    <a:pt x="97" y="24"/>
                  </a:lnTo>
                  <a:lnTo>
                    <a:pt x="96" y="21"/>
                  </a:lnTo>
                  <a:lnTo>
                    <a:pt x="96" y="24"/>
                  </a:lnTo>
                  <a:lnTo>
                    <a:pt x="93" y="24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6" y="20"/>
                  </a:lnTo>
                  <a:lnTo>
                    <a:pt x="84" y="16"/>
                  </a:lnTo>
                  <a:lnTo>
                    <a:pt x="88" y="17"/>
                  </a:lnTo>
                  <a:lnTo>
                    <a:pt x="92" y="20"/>
                  </a:lnTo>
                  <a:lnTo>
                    <a:pt x="88" y="16"/>
                  </a:lnTo>
                  <a:lnTo>
                    <a:pt x="84" y="12"/>
                  </a:lnTo>
                  <a:lnTo>
                    <a:pt x="80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3" y="11"/>
                  </a:lnTo>
                  <a:lnTo>
                    <a:pt x="66" y="11"/>
                  </a:lnTo>
                  <a:lnTo>
                    <a:pt x="61" y="8"/>
                  </a:lnTo>
                  <a:lnTo>
                    <a:pt x="57" y="8"/>
                  </a:lnTo>
                  <a:lnTo>
                    <a:pt x="57" y="11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3" y="12"/>
                  </a:lnTo>
                  <a:lnTo>
                    <a:pt x="36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3" y="12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1" y="33"/>
                  </a:lnTo>
                  <a:lnTo>
                    <a:pt x="0" y="37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2" y="44"/>
                  </a:lnTo>
                  <a:lnTo>
                    <a:pt x="13" y="46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8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60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5" y="61"/>
                  </a:lnTo>
                  <a:lnTo>
                    <a:pt x="36" y="60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40" y="56"/>
                  </a:lnTo>
                  <a:lnTo>
                    <a:pt x="40" y="52"/>
                  </a:lnTo>
                  <a:lnTo>
                    <a:pt x="40" y="48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7" y="48"/>
                  </a:lnTo>
                  <a:lnTo>
                    <a:pt x="57" y="44"/>
                  </a:lnTo>
                  <a:lnTo>
                    <a:pt x="58" y="42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9" y="33"/>
                  </a:lnTo>
                  <a:lnTo>
                    <a:pt x="70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2" y="31"/>
                  </a:lnTo>
                  <a:lnTo>
                    <a:pt x="92" y="29"/>
                  </a:lnTo>
                  <a:lnTo>
                    <a:pt x="96" y="27"/>
                  </a:lnTo>
                  <a:lnTo>
                    <a:pt x="97" y="27"/>
                  </a:lnTo>
                  <a:lnTo>
                    <a:pt x="100" y="27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928813" y="3441700"/>
              <a:ext cx="119063" cy="122238"/>
            </a:xfrm>
            <a:custGeom>
              <a:avLst/>
              <a:gdLst>
                <a:gd name="T0" fmla="*/ 31 w 75"/>
                <a:gd name="T1" fmla="*/ 69 h 77"/>
                <a:gd name="T2" fmla="*/ 24 w 75"/>
                <a:gd name="T3" fmla="*/ 59 h 77"/>
                <a:gd name="T4" fmla="*/ 27 w 75"/>
                <a:gd name="T5" fmla="*/ 54 h 77"/>
                <a:gd name="T6" fmla="*/ 28 w 75"/>
                <a:gd name="T7" fmla="*/ 51 h 77"/>
                <a:gd name="T8" fmla="*/ 36 w 75"/>
                <a:gd name="T9" fmla="*/ 59 h 77"/>
                <a:gd name="T10" fmla="*/ 41 w 75"/>
                <a:gd name="T11" fmla="*/ 69 h 77"/>
                <a:gd name="T12" fmla="*/ 37 w 75"/>
                <a:gd name="T13" fmla="*/ 70 h 77"/>
                <a:gd name="T14" fmla="*/ 36 w 75"/>
                <a:gd name="T15" fmla="*/ 70 h 77"/>
                <a:gd name="T16" fmla="*/ 44 w 75"/>
                <a:gd name="T17" fmla="*/ 70 h 77"/>
                <a:gd name="T18" fmla="*/ 48 w 75"/>
                <a:gd name="T19" fmla="*/ 73 h 77"/>
                <a:gd name="T20" fmla="*/ 49 w 75"/>
                <a:gd name="T21" fmla="*/ 74 h 77"/>
                <a:gd name="T22" fmla="*/ 53 w 75"/>
                <a:gd name="T23" fmla="*/ 77 h 77"/>
                <a:gd name="T24" fmla="*/ 57 w 75"/>
                <a:gd name="T25" fmla="*/ 77 h 77"/>
                <a:gd name="T26" fmla="*/ 59 w 75"/>
                <a:gd name="T27" fmla="*/ 74 h 77"/>
                <a:gd name="T28" fmla="*/ 57 w 75"/>
                <a:gd name="T29" fmla="*/ 69 h 77"/>
                <a:gd name="T30" fmla="*/ 59 w 75"/>
                <a:gd name="T31" fmla="*/ 61 h 77"/>
                <a:gd name="T32" fmla="*/ 61 w 75"/>
                <a:gd name="T33" fmla="*/ 57 h 77"/>
                <a:gd name="T34" fmla="*/ 61 w 75"/>
                <a:gd name="T35" fmla="*/ 51 h 77"/>
                <a:gd name="T36" fmla="*/ 61 w 75"/>
                <a:gd name="T37" fmla="*/ 46 h 77"/>
                <a:gd name="T38" fmla="*/ 63 w 75"/>
                <a:gd name="T39" fmla="*/ 42 h 77"/>
                <a:gd name="T40" fmla="*/ 67 w 75"/>
                <a:gd name="T41" fmla="*/ 30 h 77"/>
                <a:gd name="T42" fmla="*/ 71 w 75"/>
                <a:gd name="T43" fmla="*/ 17 h 77"/>
                <a:gd name="T44" fmla="*/ 72 w 75"/>
                <a:gd name="T45" fmla="*/ 10 h 77"/>
                <a:gd name="T46" fmla="*/ 71 w 75"/>
                <a:gd name="T47" fmla="*/ 4 h 77"/>
                <a:gd name="T48" fmla="*/ 72 w 75"/>
                <a:gd name="T49" fmla="*/ 2 h 77"/>
                <a:gd name="T50" fmla="*/ 75 w 75"/>
                <a:gd name="T51" fmla="*/ 0 h 77"/>
                <a:gd name="T52" fmla="*/ 71 w 75"/>
                <a:gd name="T53" fmla="*/ 0 h 77"/>
                <a:gd name="T54" fmla="*/ 57 w 75"/>
                <a:gd name="T55" fmla="*/ 4 h 77"/>
                <a:gd name="T56" fmla="*/ 51 w 75"/>
                <a:gd name="T57" fmla="*/ 4 h 77"/>
                <a:gd name="T58" fmla="*/ 48 w 75"/>
                <a:gd name="T59" fmla="*/ 2 h 77"/>
                <a:gd name="T60" fmla="*/ 44 w 75"/>
                <a:gd name="T61" fmla="*/ 6 h 77"/>
                <a:gd name="T62" fmla="*/ 41 w 75"/>
                <a:gd name="T63" fmla="*/ 11 h 77"/>
                <a:gd name="T64" fmla="*/ 33 w 75"/>
                <a:gd name="T65" fmla="*/ 15 h 77"/>
                <a:gd name="T66" fmla="*/ 32 w 75"/>
                <a:gd name="T67" fmla="*/ 21 h 77"/>
                <a:gd name="T68" fmla="*/ 23 w 75"/>
                <a:gd name="T69" fmla="*/ 19 h 77"/>
                <a:gd name="T70" fmla="*/ 20 w 75"/>
                <a:gd name="T71" fmla="*/ 21 h 77"/>
                <a:gd name="T72" fmla="*/ 15 w 75"/>
                <a:gd name="T73" fmla="*/ 21 h 77"/>
                <a:gd name="T74" fmla="*/ 15 w 75"/>
                <a:gd name="T75" fmla="*/ 29 h 77"/>
                <a:gd name="T76" fmla="*/ 11 w 75"/>
                <a:gd name="T77" fmla="*/ 30 h 77"/>
                <a:gd name="T78" fmla="*/ 10 w 75"/>
                <a:gd name="T79" fmla="*/ 34 h 77"/>
                <a:gd name="T80" fmla="*/ 4 w 75"/>
                <a:gd name="T81" fmla="*/ 37 h 77"/>
                <a:gd name="T82" fmla="*/ 0 w 75"/>
                <a:gd name="T83" fmla="*/ 38 h 77"/>
                <a:gd name="T84" fmla="*/ 7 w 75"/>
                <a:gd name="T85" fmla="*/ 46 h 77"/>
                <a:gd name="T86" fmla="*/ 19 w 75"/>
                <a:gd name="T87" fmla="*/ 61 h 77"/>
                <a:gd name="T88" fmla="*/ 27 w 75"/>
                <a:gd name="T89" fmla="*/ 69 h 77"/>
                <a:gd name="T90" fmla="*/ 28 w 75"/>
                <a:gd name="T91" fmla="*/ 70 h 77"/>
                <a:gd name="T92" fmla="*/ 28 w 75"/>
                <a:gd name="T93" fmla="*/ 69 h 77"/>
                <a:gd name="T94" fmla="*/ 28 w 75"/>
                <a:gd name="T95" fmla="*/ 69 h 77"/>
                <a:gd name="T96" fmla="*/ 28 w 75"/>
                <a:gd name="T97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7">
                  <a:moveTo>
                    <a:pt x="28" y="69"/>
                  </a:moveTo>
                  <a:lnTo>
                    <a:pt x="31" y="69"/>
                  </a:lnTo>
                  <a:lnTo>
                    <a:pt x="27" y="63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7" y="54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32" y="54"/>
                  </a:lnTo>
                  <a:lnTo>
                    <a:pt x="36" y="59"/>
                  </a:lnTo>
                  <a:lnTo>
                    <a:pt x="41" y="67"/>
                  </a:lnTo>
                  <a:lnTo>
                    <a:pt x="41" y="69"/>
                  </a:lnTo>
                  <a:lnTo>
                    <a:pt x="41" y="70"/>
                  </a:lnTo>
                  <a:lnTo>
                    <a:pt x="37" y="70"/>
                  </a:lnTo>
                  <a:lnTo>
                    <a:pt x="31" y="69"/>
                  </a:lnTo>
                  <a:lnTo>
                    <a:pt x="36" y="70"/>
                  </a:lnTo>
                  <a:lnTo>
                    <a:pt x="40" y="73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8" y="73"/>
                  </a:lnTo>
                  <a:lnTo>
                    <a:pt x="49" y="73"/>
                  </a:lnTo>
                  <a:lnTo>
                    <a:pt x="49" y="74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5" y="77"/>
                  </a:lnTo>
                  <a:lnTo>
                    <a:pt x="57" y="77"/>
                  </a:lnTo>
                  <a:lnTo>
                    <a:pt x="59" y="77"/>
                  </a:lnTo>
                  <a:lnTo>
                    <a:pt x="59" y="74"/>
                  </a:lnTo>
                  <a:lnTo>
                    <a:pt x="59" y="73"/>
                  </a:lnTo>
                  <a:lnTo>
                    <a:pt x="57" y="69"/>
                  </a:lnTo>
                  <a:lnTo>
                    <a:pt x="57" y="67"/>
                  </a:lnTo>
                  <a:lnTo>
                    <a:pt x="59" y="61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61" y="51"/>
                  </a:lnTo>
                  <a:lnTo>
                    <a:pt x="61" y="50"/>
                  </a:lnTo>
                  <a:lnTo>
                    <a:pt x="61" y="46"/>
                  </a:lnTo>
                  <a:lnTo>
                    <a:pt x="61" y="43"/>
                  </a:lnTo>
                  <a:lnTo>
                    <a:pt x="63" y="42"/>
                  </a:lnTo>
                  <a:lnTo>
                    <a:pt x="64" y="38"/>
                  </a:lnTo>
                  <a:lnTo>
                    <a:pt x="67" y="30"/>
                  </a:lnTo>
                  <a:lnTo>
                    <a:pt x="67" y="23"/>
                  </a:lnTo>
                  <a:lnTo>
                    <a:pt x="71" y="17"/>
                  </a:lnTo>
                  <a:lnTo>
                    <a:pt x="72" y="13"/>
                  </a:lnTo>
                  <a:lnTo>
                    <a:pt x="72" y="10"/>
                  </a:lnTo>
                  <a:lnTo>
                    <a:pt x="72" y="7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53" y="6"/>
                  </a:lnTo>
                  <a:lnTo>
                    <a:pt x="51" y="4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3" y="15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27" y="17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0" y="34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7" y="46"/>
                  </a:lnTo>
                  <a:lnTo>
                    <a:pt x="14" y="54"/>
                  </a:lnTo>
                  <a:lnTo>
                    <a:pt x="19" y="61"/>
                  </a:lnTo>
                  <a:lnTo>
                    <a:pt x="23" y="65"/>
                  </a:lnTo>
                  <a:lnTo>
                    <a:pt x="27" y="69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966913" y="3551238"/>
              <a:ext cx="80963" cy="87313"/>
            </a:xfrm>
            <a:custGeom>
              <a:avLst/>
              <a:gdLst>
                <a:gd name="T0" fmla="*/ 43 w 51"/>
                <a:gd name="T1" fmla="*/ 51 h 55"/>
                <a:gd name="T2" fmla="*/ 47 w 51"/>
                <a:gd name="T3" fmla="*/ 47 h 55"/>
                <a:gd name="T4" fmla="*/ 47 w 51"/>
                <a:gd name="T5" fmla="*/ 42 h 55"/>
                <a:gd name="T6" fmla="*/ 48 w 51"/>
                <a:gd name="T7" fmla="*/ 39 h 55"/>
                <a:gd name="T8" fmla="*/ 47 w 51"/>
                <a:gd name="T9" fmla="*/ 29 h 55"/>
                <a:gd name="T10" fmla="*/ 49 w 51"/>
                <a:gd name="T11" fmla="*/ 29 h 55"/>
                <a:gd name="T12" fmla="*/ 51 w 51"/>
                <a:gd name="T13" fmla="*/ 29 h 55"/>
                <a:gd name="T14" fmla="*/ 47 w 51"/>
                <a:gd name="T15" fmla="*/ 25 h 55"/>
                <a:gd name="T16" fmla="*/ 40 w 51"/>
                <a:gd name="T17" fmla="*/ 18 h 55"/>
                <a:gd name="T18" fmla="*/ 37 w 51"/>
                <a:gd name="T19" fmla="*/ 10 h 55"/>
                <a:gd name="T20" fmla="*/ 35 w 51"/>
                <a:gd name="T21" fmla="*/ 5 h 55"/>
                <a:gd name="T22" fmla="*/ 33 w 51"/>
                <a:gd name="T23" fmla="*/ 8 h 55"/>
                <a:gd name="T24" fmla="*/ 29 w 51"/>
                <a:gd name="T25" fmla="*/ 8 h 55"/>
                <a:gd name="T26" fmla="*/ 25 w 51"/>
                <a:gd name="T27" fmla="*/ 5 h 55"/>
                <a:gd name="T28" fmla="*/ 24 w 51"/>
                <a:gd name="T29" fmla="*/ 4 h 55"/>
                <a:gd name="T30" fmla="*/ 20 w 51"/>
                <a:gd name="T31" fmla="*/ 1 h 55"/>
                <a:gd name="T32" fmla="*/ 12 w 51"/>
                <a:gd name="T33" fmla="*/ 1 h 55"/>
                <a:gd name="T34" fmla="*/ 4 w 51"/>
                <a:gd name="T35" fmla="*/ 0 h 55"/>
                <a:gd name="T36" fmla="*/ 3 w 51"/>
                <a:gd name="T37" fmla="*/ 1 h 55"/>
                <a:gd name="T38" fmla="*/ 0 w 51"/>
                <a:gd name="T39" fmla="*/ 5 h 55"/>
                <a:gd name="T40" fmla="*/ 4 w 51"/>
                <a:gd name="T41" fmla="*/ 9 h 55"/>
                <a:gd name="T42" fmla="*/ 0 w 51"/>
                <a:gd name="T43" fmla="*/ 17 h 55"/>
                <a:gd name="T44" fmla="*/ 3 w 51"/>
                <a:gd name="T45" fmla="*/ 22 h 55"/>
                <a:gd name="T46" fmla="*/ 8 w 51"/>
                <a:gd name="T47" fmla="*/ 26 h 55"/>
                <a:gd name="T48" fmla="*/ 12 w 51"/>
                <a:gd name="T49" fmla="*/ 29 h 55"/>
                <a:gd name="T50" fmla="*/ 13 w 51"/>
                <a:gd name="T51" fmla="*/ 22 h 55"/>
                <a:gd name="T52" fmla="*/ 9 w 51"/>
                <a:gd name="T53" fmla="*/ 18 h 55"/>
                <a:gd name="T54" fmla="*/ 12 w 51"/>
                <a:gd name="T55" fmla="*/ 18 h 55"/>
                <a:gd name="T56" fmla="*/ 17 w 51"/>
                <a:gd name="T57" fmla="*/ 22 h 55"/>
                <a:gd name="T58" fmla="*/ 20 w 51"/>
                <a:gd name="T59" fmla="*/ 29 h 55"/>
                <a:gd name="T60" fmla="*/ 25 w 51"/>
                <a:gd name="T61" fmla="*/ 30 h 55"/>
                <a:gd name="T62" fmla="*/ 33 w 51"/>
                <a:gd name="T63" fmla="*/ 35 h 55"/>
                <a:gd name="T64" fmla="*/ 35 w 51"/>
                <a:gd name="T65" fmla="*/ 42 h 55"/>
                <a:gd name="T66" fmla="*/ 33 w 51"/>
                <a:gd name="T67" fmla="*/ 45 h 55"/>
                <a:gd name="T68" fmla="*/ 39 w 51"/>
                <a:gd name="T69" fmla="*/ 51 h 55"/>
                <a:gd name="T70" fmla="*/ 39 w 51"/>
                <a:gd name="T71" fmla="*/ 47 h 55"/>
                <a:gd name="T72" fmla="*/ 39 w 51"/>
                <a:gd name="T73" fmla="*/ 43 h 55"/>
                <a:gd name="T74" fmla="*/ 43 w 51"/>
                <a:gd name="T75" fmla="*/ 49 h 55"/>
                <a:gd name="T76" fmla="*/ 43 w 51"/>
                <a:gd name="T77" fmla="*/ 53 h 55"/>
                <a:gd name="T78" fmla="*/ 44 w 51"/>
                <a:gd name="T79" fmla="*/ 54 h 55"/>
                <a:gd name="T80" fmla="*/ 44 w 51"/>
                <a:gd name="T81" fmla="*/ 53 h 55"/>
                <a:gd name="T82" fmla="*/ 44 w 51"/>
                <a:gd name="T83" fmla="*/ 53 h 55"/>
                <a:gd name="T84" fmla="*/ 44 w 51"/>
                <a:gd name="T85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55">
                  <a:moveTo>
                    <a:pt x="44" y="53"/>
                  </a:moveTo>
                  <a:lnTo>
                    <a:pt x="43" y="51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3"/>
                  </a:lnTo>
                  <a:lnTo>
                    <a:pt x="47" y="42"/>
                  </a:lnTo>
                  <a:lnTo>
                    <a:pt x="48" y="42"/>
                  </a:lnTo>
                  <a:lnTo>
                    <a:pt x="48" y="39"/>
                  </a:lnTo>
                  <a:lnTo>
                    <a:pt x="44" y="38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47" y="25"/>
                  </a:lnTo>
                  <a:lnTo>
                    <a:pt x="44" y="21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5"/>
                  </a:lnTo>
                  <a:lnTo>
                    <a:pt x="4" y="9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8" y="26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9" y="18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3" y="21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21" y="30"/>
                  </a:lnTo>
                  <a:lnTo>
                    <a:pt x="25" y="30"/>
                  </a:lnTo>
                  <a:lnTo>
                    <a:pt x="27" y="31"/>
                  </a:lnTo>
                  <a:lnTo>
                    <a:pt x="33" y="35"/>
                  </a:lnTo>
                  <a:lnTo>
                    <a:pt x="35" y="38"/>
                  </a:lnTo>
                  <a:lnTo>
                    <a:pt x="35" y="42"/>
                  </a:lnTo>
                  <a:lnTo>
                    <a:pt x="33" y="43"/>
                  </a:lnTo>
                  <a:lnTo>
                    <a:pt x="33" y="45"/>
                  </a:lnTo>
                  <a:lnTo>
                    <a:pt x="35" y="49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39" y="47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39" y="45"/>
                  </a:lnTo>
                  <a:lnTo>
                    <a:pt x="43" y="49"/>
                  </a:lnTo>
                  <a:lnTo>
                    <a:pt x="40" y="51"/>
                  </a:lnTo>
                  <a:lnTo>
                    <a:pt x="43" y="53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2035175" y="3597275"/>
              <a:ext cx="147638" cy="66675"/>
            </a:xfrm>
            <a:custGeom>
              <a:avLst/>
              <a:gdLst>
                <a:gd name="T0" fmla="*/ 21 w 93"/>
                <a:gd name="T1" fmla="*/ 40 h 42"/>
                <a:gd name="T2" fmla="*/ 18 w 93"/>
                <a:gd name="T3" fmla="*/ 37 h 42"/>
                <a:gd name="T4" fmla="*/ 18 w 93"/>
                <a:gd name="T5" fmla="*/ 37 h 42"/>
                <a:gd name="T6" fmla="*/ 18 w 93"/>
                <a:gd name="T7" fmla="*/ 37 h 42"/>
                <a:gd name="T8" fmla="*/ 66 w 93"/>
                <a:gd name="T9" fmla="*/ 20 h 42"/>
                <a:gd name="T10" fmla="*/ 65 w 93"/>
                <a:gd name="T11" fmla="*/ 24 h 42"/>
                <a:gd name="T12" fmla="*/ 65 w 93"/>
                <a:gd name="T13" fmla="*/ 24 h 42"/>
                <a:gd name="T14" fmla="*/ 89 w 93"/>
                <a:gd name="T15" fmla="*/ 20 h 42"/>
                <a:gd name="T16" fmla="*/ 91 w 93"/>
                <a:gd name="T17" fmla="*/ 16 h 42"/>
                <a:gd name="T18" fmla="*/ 81 w 93"/>
                <a:gd name="T19" fmla="*/ 6 h 42"/>
                <a:gd name="T20" fmla="*/ 65 w 93"/>
                <a:gd name="T21" fmla="*/ 1 h 42"/>
                <a:gd name="T22" fmla="*/ 54 w 93"/>
                <a:gd name="T23" fmla="*/ 1 h 42"/>
                <a:gd name="T24" fmla="*/ 41 w 93"/>
                <a:gd name="T25" fmla="*/ 9 h 42"/>
                <a:gd name="T26" fmla="*/ 26 w 93"/>
                <a:gd name="T27" fmla="*/ 14 h 42"/>
                <a:gd name="T28" fmla="*/ 21 w 93"/>
                <a:gd name="T29" fmla="*/ 9 h 42"/>
                <a:gd name="T30" fmla="*/ 14 w 93"/>
                <a:gd name="T31" fmla="*/ 10 h 42"/>
                <a:gd name="T32" fmla="*/ 10 w 93"/>
                <a:gd name="T33" fmla="*/ 6 h 42"/>
                <a:gd name="T34" fmla="*/ 8 w 93"/>
                <a:gd name="T35" fmla="*/ 0 h 42"/>
                <a:gd name="T36" fmla="*/ 5 w 93"/>
                <a:gd name="T37" fmla="*/ 0 h 42"/>
                <a:gd name="T38" fmla="*/ 5 w 93"/>
                <a:gd name="T39" fmla="*/ 10 h 42"/>
                <a:gd name="T40" fmla="*/ 4 w 93"/>
                <a:gd name="T41" fmla="*/ 14 h 42"/>
                <a:gd name="T42" fmla="*/ 0 w 93"/>
                <a:gd name="T43" fmla="*/ 22 h 42"/>
                <a:gd name="T44" fmla="*/ 1 w 93"/>
                <a:gd name="T45" fmla="*/ 26 h 42"/>
                <a:gd name="T46" fmla="*/ 4 w 93"/>
                <a:gd name="T47" fmla="*/ 22 h 42"/>
                <a:gd name="T48" fmla="*/ 10 w 93"/>
                <a:gd name="T49" fmla="*/ 22 h 42"/>
                <a:gd name="T50" fmla="*/ 17 w 93"/>
                <a:gd name="T51" fmla="*/ 24 h 42"/>
                <a:gd name="T52" fmla="*/ 24 w 93"/>
                <a:gd name="T53" fmla="*/ 33 h 42"/>
                <a:gd name="T54" fmla="*/ 28 w 93"/>
                <a:gd name="T55" fmla="*/ 29 h 42"/>
                <a:gd name="T56" fmla="*/ 32 w 93"/>
                <a:gd name="T57" fmla="*/ 33 h 42"/>
                <a:gd name="T58" fmla="*/ 36 w 93"/>
                <a:gd name="T59" fmla="*/ 42 h 42"/>
                <a:gd name="T60" fmla="*/ 45 w 93"/>
                <a:gd name="T61" fmla="*/ 40 h 42"/>
                <a:gd name="T62" fmla="*/ 45 w 93"/>
                <a:gd name="T63" fmla="*/ 32 h 42"/>
                <a:gd name="T64" fmla="*/ 43 w 93"/>
                <a:gd name="T65" fmla="*/ 22 h 42"/>
                <a:gd name="T66" fmla="*/ 53 w 93"/>
                <a:gd name="T67" fmla="*/ 14 h 42"/>
                <a:gd name="T68" fmla="*/ 62 w 93"/>
                <a:gd name="T69" fmla="*/ 10 h 42"/>
                <a:gd name="T70" fmla="*/ 70 w 93"/>
                <a:gd name="T71" fmla="*/ 14 h 42"/>
                <a:gd name="T72" fmla="*/ 74 w 93"/>
                <a:gd name="T73" fmla="*/ 18 h 42"/>
                <a:gd name="T74" fmla="*/ 78 w 93"/>
                <a:gd name="T75" fmla="*/ 18 h 42"/>
                <a:gd name="T76" fmla="*/ 83 w 93"/>
                <a:gd name="T77" fmla="*/ 26 h 42"/>
                <a:gd name="T78" fmla="*/ 75 w 93"/>
                <a:gd name="T79" fmla="*/ 26 h 42"/>
                <a:gd name="T80" fmla="*/ 75 w 93"/>
                <a:gd name="T81" fmla="*/ 36 h 42"/>
                <a:gd name="T82" fmla="*/ 79 w 93"/>
                <a:gd name="T83" fmla="*/ 41 h 42"/>
                <a:gd name="T84" fmla="*/ 83 w 93"/>
                <a:gd name="T85" fmla="*/ 40 h 42"/>
                <a:gd name="T86" fmla="*/ 85 w 93"/>
                <a:gd name="T87" fmla="*/ 37 h 42"/>
                <a:gd name="T88" fmla="*/ 93 w 93"/>
                <a:gd name="T89" fmla="*/ 26 h 42"/>
                <a:gd name="T90" fmla="*/ 89 w 93"/>
                <a:gd name="T91" fmla="*/ 20 h 42"/>
                <a:gd name="T92" fmla="*/ 89 w 93"/>
                <a:gd name="T9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42">
                  <a:moveTo>
                    <a:pt x="18" y="37"/>
                  </a:moveTo>
                  <a:lnTo>
                    <a:pt x="18" y="40"/>
                  </a:lnTo>
                  <a:lnTo>
                    <a:pt x="21" y="40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close/>
                  <a:moveTo>
                    <a:pt x="65" y="24"/>
                  </a:moveTo>
                  <a:lnTo>
                    <a:pt x="66" y="22"/>
                  </a:lnTo>
                  <a:lnTo>
                    <a:pt x="66" y="20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close/>
                  <a:moveTo>
                    <a:pt x="89" y="20"/>
                  </a:moveTo>
                  <a:lnTo>
                    <a:pt x="89" y="18"/>
                  </a:lnTo>
                  <a:lnTo>
                    <a:pt x="90" y="17"/>
                  </a:lnTo>
                  <a:lnTo>
                    <a:pt x="91" y="16"/>
                  </a:lnTo>
                  <a:lnTo>
                    <a:pt x="87" y="14"/>
                  </a:lnTo>
                  <a:lnTo>
                    <a:pt x="85" y="13"/>
                  </a:lnTo>
                  <a:lnTo>
                    <a:pt x="81" y="6"/>
                  </a:lnTo>
                  <a:lnTo>
                    <a:pt x="78" y="5"/>
                  </a:lnTo>
                  <a:lnTo>
                    <a:pt x="74" y="2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2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4" y="13"/>
                  </a:lnTo>
                  <a:lnTo>
                    <a:pt x="22" y="10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9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2" y="32"/>
                  </a:lnTo>
                  <a:lnTo>
                    <a:pt x="24" y="33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0" y="29"/>
                  </a:lnTo>
                  <a:lnTo>
                    <a:pt x="32" y="33"/>
                  </a:lnTo>
                  <a:lnTo>
                    <a:pt x="32" y="37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41" y="40"/>
                  </a:lnTo>
                  <a:lnTo>
                    <a:pt x="45" y="40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5" y="32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7" y="10"/>
                  </a:lnTo>
                  <a:lnTo>
                    <a:pt x="62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5" y="20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9" y="20"/>
                  </a:lnTo>
                  <a:lnTo>
                    <a:pt x="81" y="24"/>
                  </a:lnTo>
                  <a:lnTo>
                    <a:pt x="83" y="26"/>
                  </a:lnTo>
                  <a:lnTo>
                    <a:pt x="79" y="24"/>
                  </a:lnTo>
                  <a:lnTo>
                    <a:pt x="78" y="22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4" y="28"/>
                  </a:lnTo>
                  <a:lnTo>
                    <a:pt x="75" y="36"/>
                  </a:lnTo>
                  <a:lnTo>
                    <a:pt x="77" y="37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81" y="42"/>
                  </a:lnTo>
                  <a:lnTo>
                    <a:pt x="81" y="41"/>
                  </a:lnTo>
                  <a:lnTo>
                    <a:pt x="83" y="40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5" y="37"/>
                  </a:lnTo>
                  <a:lnTo>
                    <a:pt x="91" y="32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281238" y="3521075"/>
              <a:ext cx="341313" cy="330200"/>
            </a:xfrm>
            <a:custGeom>
              <a:avLst/>
              <a:gdLst>
                <a:gd name="T0" fmla="*/ 211 w 215"/>
                <a:gd name="T1" fmla="*/ 65 h 208"/>
                <a:gd name="T2" fmla="*/ 198 w 215"/>
                <a:gd name="T3" fmla="*/ 66 h 208"/>
                <a:gd name="T4" fmla="*/ 189 w 215"/>
                <a:gd name="T5" fmla="*/ 64 h 208"/>
                <a:gd name="T6" fmla="*/ 197 w 215"/>
                <a:gd name="T7" fmla="*/ 54 h 208"/>
                <a:gd name="T8" fmla="*/ 191 w 215"/>
                <a:gd name="T9" fmla="*/ 45 h 208"/>
                <a:gd name="T10" fmla="*/ 183 w 215"/>
                <a:gd name="T11" fmla="*/ 48 h 208"/>
                <a:gd name="T12" fmla="*/ 179 w 215"/>
                <a:gd name="T13" fmla="*/ 41 h 208"/>
                <a:gd name="T14" fmla="*/ 175 w 215"/>
                <a:gd name="T15" fmla="*/ 40 h 208"/>
                <a:gd name="T16" fmla="*/ 169 w 215"/>
                <a:gd name="T17" fmla="*/ 33 h 208"/>
                <a:gd name="T18" fmla="*/ 170 w 215"/>
                <a:gd name="T19" fmla="*/ 30 h 208"/>
                <a:gd name="T20" fmla="*/ 174 w 215"/>
                <a:gd name="T21" fmla="*/ 28 h 208"/>
                <a:gd name="T22" fmla="*/ 145 w 215"/>
                <a:gd name="T23" fmla="*/ 28 h 208"/>
                <a:gd name="T24" fmla="*/ 151 w 215"/>
                <a:gd name="T25" fmla="*/ 32 h 208"/>
                <a:gd name="T26" fmla="*/ 134 w 215"/>
                <a:gd name="T27" fmla="*/ 40 h 208"/>
                <a:gd name="T28" fmla="*/ 118 w 215"/>
                <a:gd name="T29" fmla="*/ 32 h 208"/>
                <a:gd name="T30" fmla="*/ 84 w 215"/>
                <a:gd name="T31" fmla="*/ 32 h 208"/>
                <a:gd name="T32" fmla="*/ 77 w 215"/>
                <a:gd name="T33" fmla="*/ 15 h 208"/>
                <a:gd name="T34" fmla="*/ 60 w 215"/>
                <a:gd name="T35" fmla="*/ 11 h 208"/>
                <a:gd name="T36" fmla="*/ 52 w 215"/>
                <a:gd name="T37" fmla="*/ 15 h 208"/>
                <a:gd name="T38" fmla="*/ 33 w 215"/>
                <a:gd name="T39" fmla="*/ 24 h 208"/>
                <a:gd name="T40" fmla="*/ 37 w 215"/>
                <a:gd name="T41" fmla="*/ 41 h 208"/>
                <a:gd name="T42" fmla="*/ 25 w 215"/>
                <a:gd name="T43" fmla="*/ 54 h 208"/>
                <a:gd name="T44" fmla="*/ 25 w 215"/>
                <a:gd name="T45" fmla="*/ 36 h 208"/>
                <a:gd name="T46" fmla="*/ 27 w 215"/>
                <a:gd name="T47" fmla="*/ 23 h 208"/>
                <a:gd name="T48" fmla="*/ 25 w 215"/>
                <a:gd name="T49" fmla="*/ 15 h 208"/>
                <a:gd name="T50" fmla="*/ 33 w 215"/>
                <a:gd name="T51" fmla="*/ 7 h 208"/>
                <a:gd name="T52" fmla="*/ 17 w 215"/>
                <a:gd name="T53" fmla="*/ 17 h 208"/>
                <a:gd name="T54" fmla="*/ 0 w 215"/>
                <a:gd name="T55" fmla="*/ 54 h 208"/>
                <a:gd name="T56" fmla="*/ 11 w 215"/>
                <a:gd name="T57" fmla="*/ 58 h 208"/>
                <a:gd name="T58" fmla="*/ 12 w 215"/>
                <a:gd name="T59" fmla="*/ 81 h 208"/>
                <a:gd name="T60" fmla="*/ 20 w 215"/>
                <a:gd name="T61" fmla="*/ 94 h 208"/>
                <a:gd name="T62" fmla="*/ 35 w 215"/>
                <a:gd name="T63" fmla="*/ 94 h 208"/>
                <a:gd name="T64" fmla="*/ 51 w 215"/>
                <a:gd name="T65" fmla="*/ 94 h 208"/>
                <a:gd name="T66" fmla="*/ 64 w 215"/>
                <a:gd name="T67" fmla="*/ 110 h 208"/>
                <a:gd name="T68" fmla="*/ 82 w 215"/>
                <a:gd name="T69" fmla="*/ 107 h 208"/>
                <a:gd name="T70" fmla="*/ 88 w 215"/>
                <a:gd name="T71" fmla="*/ 115 h 208"/>
                <a:gd name="T72" fmla="*/ 86 w 215"/>
                <a:gd name="T73" fmla="*/ 147 h 208"/>
                <a:gd name="T74" fmla="*/ 86 w 215"/>
                <a:gd name="T75" fmla="*/ 167 h 208"/>
                <a:gd name="T76" fmla="*/ 94 w 215"/>
                <a:gd name="T77" fmla="*/ 180 h 208"/>
                <a:gd name="T78" fmla="*/ 104 w 215"/>
                <a:gd name="T79" fmla="*/ 203 h 208"/>
                <a:gd name="T80" fmla="*/ 112 w 215"/>
                <a:gd name="T81" fmla="*/ 207 h 208"/>
                <a:gd name="T82" fmla="*/ 122 w 215"/>
                <a:gd name="T83" fmla="*/ 207 h 208"/>
                <a:gd name="T84" fmla="*/ 138 w 215"/>
                <a:gd name="T85" fmla="*/ 195 h 208"/>
                <a:gd name="T86" fmla="*/ 149 w 215"/>
                <a:gd name="T87" fmla="*/ 184 h 208"/>
                <a:gd name="T88" fmla="*/ 145 w 215"/>
                <a:gd name="T89" fmla="*/ 176 h 208"/>
                <a:gd name="T90" fmla="*/ 138 w 215"/>
                <a:gd name="T91" fmla="*/ 151 h 208"/>
                <a:gd name="T92" fmla="*/ 138 w 215"/>
                <a:gd name="T93" fmla="*/ 146 h 208"/>
                <a:gd name="T94" fmla="*/ 147 w 215"/>
                <a:gd name="T95" fmla="*/ 150 h 208"/>
                <a:gd name="T96" fmla="*/ 161 w 215"/>
                <a:gd name="T97" fmla="*/ 155 h 208"/>
                <a:gd name="T98" fmla="*/ 169 w 215"/>
                <a:gd name="T99" fmla="*/ 147 h 208"/>
                <a:gd name="T100" fmla="*/ 185 w 215"/>
                <a:gd name="T101" fmla="*/ 141 h 208"/>
                <a:gd name="T102" fmla="*/ 199 w 215"/>
                <a:gd name="T103" fmla="*/ 133 h 208"/>
                <a:gd name="T104" fmla="*/ 189 w 215"/>
                <a:gd name="T105" fmla="*/ 114 h 208"/>
                <a:gd name="T106" fmla="*/ 197 w 215"/>
                <a:gd name="T107" fmla="*/ 98 h 208"/>
                <a:gd name="T108" fmla="*/ 206 w 215"/>
                <a:gd name="T109" fmla="*/ 93 h 208"/>
                <a:gd name="T110" fmla="*/ 202 w 215"/>
                <a:gd name="T111" fmla="*/ 81 h 208"/>
                <a:gd name="T112" fmla="*/ 215 w 215"/>
                <a:gd name="T113" fmla="*/ 70 h 208"/>
                <a:gd name="T114" fmla="*/ 214 w 215"/>
                <a:gd name="T115" fmla="*/ 69 h 208"/>
                <a:gd name="T116" fmla="*/ 170 w 215"/>
                <a:gd name="T117" fmla="*/ 40 h 208"/>
                <a:gd name="T118" fmla="*/ 169 w 215"/>
                <a:gd name="T119" fmla="*/ 40 h 208"/>
                <a:gd name="T120" fmla="*/ 56 w 215"/>
                <a:gd name="T121" fmla="*/ 0 h 208"/>
                <a:gd name="T122" fmla="*/ 60 w 215"/>
                <a:gd name="T123" fmla="*/ 9 h 208"/>
                <a:gd name="T124" fmla="*/ 60 w 215"/>
                <a:gd name="T125" fmla="*/ 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" h="208">
                  <a:moveTo>
                    <a:pt x="214" y="69"/>
                  </a:moveTo>
                  <a:lnTo>
                    <a:pt x="213" y="66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0" y="64"/>
                  </a:lnTo>
                  <a:lnTo>
                    <a:pt x="206" y="66"/>
                  </a:lnTo>
                  <a:lnTo>
                    <a:pt x="205" y="66"/>
                  </a:lnTo>
                  <a:lnTo>
                    <a:pt x="201" y="66"/>
                  </a:lnTo>
                  <a:lnTo>
                    <a:pt x="198" y="66"/>
                  </a:lnTo>
                  <a:lnTo>
                    <a:pt x="195" y="68"/>
                  </a:lnTo>
                  <a:lnTo>
                    <a:pt x="193" y="68"/>
                  </a:lnTo>
                  <a:lnTo>
                    <a:pt x="189" y="66"/>
                  </a:lnTo>
                  <a:lnTo>
                    <a:pt x="185" y="66"/>
                  </a:lnTo>
                  <a:lnTo>
                    <a:pt x="189" y="64"/>
                  </a:lnTo>
                  <a:lnTo>
                    <a:pt x="193" y="66"/>
                  </a:lnTo>
                  <a:lnTo>
                    <a:pt x="193" y="64"/>
                  </a:lnTo>
                  <a:lnTo>
                    <a:pt x="195" y="64"/>
                  </a:lnTo>
                  <a:lnTo>
                    <a:pt x="197" y="61"/>
                  </a:lnTo>
                  <a:lnTo>
                    <a:pt x="197" y="54"/>
                  </a:lnTo>
                  <a:lnTo>
                    <a:pt x="201" y="53"/>
                  </a:lnTo>
                  <a:lnTo>
                    <a:pt x="201" y="50"/>
                  </a:lnTo>
                  <a:lnTo>
                    <a:pt x="198" y="49"/>
                  </a:lnTo>
                  <a:lnTo>
                    <a:pt x="195" y="48"/>
                  </a:lnTo>
                  <a:lnTo>
                    <a:pt x="191" y="45"/>
                  </a:lnTo>
                  <a:lnTo>
                    <a:pt x="189" y="44"/>
                  </a:lnTo>
                  <a:lnTo>
                    <a:pt x="187" y="44"/>
                  </a:lnTo>
                  <a:lnTo>
                    <a:pt x="185" y="44"/>
                  </a:lnTo>
                  <a:lnTo>
                    <a:pt x="185" y="45"/>
                  </a:lnTo>
                  <a:lnTo>
                    <a:pt x="183" y="48"/>
                  </a:lnTo>
                  <a:lnTo>
                    <a:pt x="185" y="44"/>
                  </a:lnTo>
                  <a:lnTo>
                    <a:pt x="183" y="41"/>
                  </a:lnTo>
                  <a:lnTo>
                    <a:pt x="179" y="40"/>
                  </a:lnTo>
                  <a:lnTo>
                    <a:pt x="178" y="40"/>
                  </a:lnTo>
                  <a:lnTo>
                    <a:pt x="179" y="41"/>
                  </a:lnTo>
                  <a:lnTo>
                    <a:pt x="179" y="44"/>
                  </a:lnTo>
                  <a:lnTo>
                    <a:pt x="178" y="41"/>
                  </a:lnTo>
                  <a:lnTo>
                    <a:pt x="178" y="44"/>
                  </a:lnTo>
                  <a:lnTo>
                    <a:pt x="175" y="45"/>
                  </a:lnTo>
                  <a:lnTo>
                    <a:pt x="175" y="40"/>
                  </a:lnTo>
                  <a:lnTo>
                    <a:pt x="174" y="37"/>
                  </a:lnTo>
                  <a:lnTo>
                    <a:pt x="171" y="36"/>
                  </a:lnTo>
                  <a:lnTo>
                    <a:pt x="171" y="37"/>
                  </a:lnTo>
                  <a:lnTo>
                    <a:pt x="170" y="33"/>
                  </a:lnTo>
                  <a:lnTo>
                    <a:pt x="169" y="33"/>
                  </a:lnTo>
                  <a:lnTo>
                    <a:pt x="166" y="33"/>
                  </a:lnTo>
                  <a:lnTo>
                    <a:pt x="169" y="32"/>
                  </a:lnTo>
                  <a:lnTo>
                    <a:pt x="170" y="32"/>
                  </a:lnTo>
                  <a:lnTo>
                    <a:pt x="169" y="30"/>
                  </a:lnTo>
                  <a:lnTo>
                    <a:pt x="170" y="30"/>
                  </a:lnTo>
                  <a:lnTo>
                    <a:pt x="171" y="30"/>
                  </a:lnTo>
                  <a:lnTo>
                    <a:pt x="178" y="30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74" y="28"/>
                  </a:lnTo>
                  <a:lnTo>
                    <a:pt x="161" y="28"/>
                  </a:lnTo>
                  <a:lnTo>
                    <a:pt x="155" y="28"/>
                  </a:lnTo>
                  <a:lnTo>
                    <a:pt x="153" y="28"/>
                  </a:lnTo>
                  <a:lnTo>
                    <a:pt x="149" y="28"/>
                  </a:lnTo>
                  <a:lnTo>
                    <a:pt x="145" y="28"/>
                  </a:lnTo>
                  <a:lnTo>
                    <a:pt x="147" y="30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55" y="32"/>
                  </a:lnTo>
                  <a:lnTo>
                    <a:pt x="151" y="32"/>
                  </a:lnTo>
                  <a:lnTo>
                    <a:pt x="147" y="32"/>
                  </a:lnTo>
                  <a:lnTo>
                    <a:pt x="145" y="33"/>
                  </a:lnTo>
                  <a:lnTo>
                    <a:pt x="141" y="36"/>
                  </a:lnTo>
                  <a:lnTo>
                    <a:pt x="138" y="37"/>
                  </a:lnTo>
                  <a:lnTo>
                    <a:pt x="134" y="40"/>
                  </a:lnTo>
                  <a:lnTo>
                    <a:pt x="132" y="37"/>
                  </a:lnTo>
                  <a:lnTo>
                    <a:pt x="130" y="37"/>
                  </a:lnTo>
                  <a:lnTo>
                    <a:pt x="128" y="37"/>
                  </a:lnTo>
                  <a:lnTo>
                    <a:pt x="122" y="36"/>
                  </a:lnTo>
                  <a:lnTo>
                    <a:pt x="118" y="32"/>
                  </a:lnTo>
                  <a:lnTo>
                    <a:pt x="114" y="30"/>
                  </a:lnTo>
                  <a:lnTo>
                    <a:pt x="113" y="28"/>
                  </a:lnTo>
                  <a:lnTo>
                    <a:pt x="105" y="28"/>
                  </a:lnTo>
                  <a:lnTo>
                    <a:pt x="96" y="30"/>
                  </a:lnTo>
                  <a:lnTo>
                    <a:pt x="84" y="32"/>
                  </a:lnTo>
                  <a:lnTo>
                    <a:pt x="82" y="30"/>
                  </a:lnTo>
                  <a:lnTo>
                    <a:pt x="82" y="27"/>
                  </a:lnTo>
                  <a:lnTo>
                    <a:pt x="82" y="20"/>
                  </a:lnTo>
                  <a:lnTo>
                    <a:pt x="81" y="17"/>
                  </a:lnTo>
                  <a:lnTo>
                    <a:pt x="77" y="15"/>
                  </a:lnTo>
                  <a:lnTo>
                    <a:pt x="70" y="13"/>
                  </a:lnTo>
                  <a:lnTo>
                    <a:pt x="65" y="13"/>
                  </a:lnTo>
                  <a:lnTo>
                    <a:pt x="61" y="13"/>
                  </a:lnTo>
                  <a:lnTo>
                    <a:pt x="60" y="9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57" y="13"/>
                  </a:lnTo>
                  <a:lnTo>
                    <a:pt x="54" y="11"/>
                  </a:lnTo>
                  <a:lnTo>
                    <a:pt x="56" y="13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44" y="19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3" y="24"/>
                  </a:lnTo>
                  <a:lnTo>
                    <a:pt x="31" y="27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33" y="36"/>
                  </a:lnTo>
                  <a:lnTo>
                    <a:pt x="37" y="41"/>
                  </a:lnTo>
                  <a:lnTo>
                    <a:pt x="37" y="48"/>
                  </a:lnTo>
                  <a:lnTo>
                    <a:pt x="35" y="53"/>
                  </a:lnTo>
                  <a:lnTo>
                    <a:pt x="31" y="57"/>
                  </a:lnTo>
                  <a:lnTo>
                    <a:pt x="27" y="57"/>
                  </a:lnTo>
                  <a:lnTo>
                    <a:pt x="25" y="54"/>
                  </a:lnTo>
                  <a:lnTo>
                    <a:pt x="25" y="53"/>
                  </a:lnTo>
                  <a:lnTo>
                    <a:pt x="25" y="50"/>
                  </a:lnTo>
                  <a:lnTo>
                    <a:pt x="21" y="48"/>
                  </a:lnTo>
                  <a:lnTo>
                    <a:pt x="21" y="41"/>
                  </a:lnTo>
                  <a:lnTo>
                    <a:pt x="25" y="36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8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9" y="20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5" y="5"/>
                  </a:lnTo>
                  <a:lnTo>
                    <a:pt x="29" y="7"/>
                  </a:lnTo>
                  <a:lnTo>
                    <a:pt x="25" y="9"/>
                  </a:lnTo>
                  <a:lnTo>
                    <a:pt x="24" y="13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1" y="30"/>
                  </a:lnTo>
                  <a:lnTo>
                    <a:pt x="8" y="40"/>
                  </a:lnTo>
                  <a:lnTo>
                    <a:pt x="4" y="48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8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3" y="70"/>
                  </a:lnTo>
                  <a:lnTo>
                    <a:pt x="16" y="72"/>
                  </a:lnTo>
                  <a:lnTo>
                    <a:pt x="13" y="76"/>
                  </a:lnTo>
                  <a:lnTo>
                    <a:pt x="12" y="81"/>
                  </a:lnTo>
                  <a:lnTo>
                    <a:pt x="12" y="85"/>
                  </a:lnTo>
                  <a:lnTo>
                    <a:pt x="16" y="88"/>
                  </a:lnTo>
                  <a:lnTo>
                    <a:pt x="17" y="89"/>
                  </a:lnTo>
                  <a:lnTo>
                    <a:pt x="17" y="93"/>
                  </a:lnTo>
                  <a:lnTo>
                    <a:pt x="20" y="94"/>
                  </a:lnTo>
                  <a:lnTo>
                    <a:pt x="24" y="94"/>
                  </a:lnTo>
                  <a:lnTo>
                    <a:pt x="25" y="93"/>
                  </a:lnTo>
                  <a:lnTo>
                    <a:pt x="27" y="94"/>
                  </a:lnTo>
                  <a:lnTo>
                    <a:pt x="31" y="94"/>
                  </a:lnTo>
                  <a:lnTo>
                    <a:pt x="35" y="94"/>
                  </a:lnTo>
                  <a:lnTo>
                    <a:pt x="39" y="93"/>
                  </a:lnTo>
                  <a:lnTo>
                    <a:pt x="40" y="93"/>
                  </a:lnTo>
                  <a:lnTo>
                    <a:pt x="44" y="94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2" y="97"/>
                  </a:lnTo>
                  <a:lnTo>
                    <a:pt x="56" y="105"/>
                  </a:lnTo>
                  <a:lnTo>
                    <a:pt x="57" y="106"/>
                  </a:lnTo>
                  <a:lnTo>
                    <a:pt x="60" y="110"/>
                  </a:lnTo>
                  <a:lnTo>
                    <a:pt x="64" y="110"/>
                  </a:lnTo>
                  <a:lnTo>
                    <a:pt x="68" y="110"/>
                  </a:lnTo>
                  <a:lnTo>
                    <a:pt x="69" y="110"/>
                  </a:lnTo>
                  <a:lnTo>
                    <a:pt x="74" y="110"/>
                  </a:lnTo>
                  <a:lnTo>
                    <a:pt x="77" y="107"/>
                  </a:lnTo>
                  <a:lnTo>
                    <a:pt x="82" y="107"/>
                  </a:lnTo>
                  <a:lnTo>
                    <a:pt x="88" y="106"/>
                  </a:lnTo>
                  <a:lnTo>
                    <a:pt x="90" y="107"/>
                  </a:lnTo>
                  <a:lnTo>
                    <a:pt x="92" y="110"/>
                  </a:lnTo>
                  <a:lnTo>
                    <a:pt x="92" y="111"/>
                  </a:lnTo>
                  <a:lnTo>
                    <a:pt x="88" y="115"/>
                  </a:lnTo>
                  <a:lnTo>
                    <a:pt x="88" y="121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41"/>
                  </a:lnTo>
                  <a:lnTo>
                    <a:pt x="86" y="147"/>
                  </a:lnTo>
                  <a:lnTo>
                    <a:pt x="88" y="154"/>
                  </a:lnTo>
                  <a:lnTo>
                    <a:pt x="92" y="158"/>
                  </a:lnTo>
                  <a:lnTo>
                    <a:pt x="92" y="162"/>
                  </a:lnTo>
                  <a:lnTo>
                    <a:pt x="90" y="163"/>
                  </a:lnTo>
                  <a:lnTo>
                    <a:pt x="86" y="167"/>
                  </a:lnTo>
                  <a:lnTo>
                    <a:pt x="84" y="169"/>
                  </a:lnTo>
                  <a:lnTo>
                    <a:pt x="82" y="171"/>
                  </a:lnTo>
                  <a:lnTo>
                    <a:pt x="86" y="171"/>
                  </a:lnTo>
                  <a:lnTo>
                    <a:pt x="90" y="173"/>
                  </a:lnTo>
                  <a:lnTo>
                    <a:pt x="94" y="180"/>
                  </a:lnTo>
                  <a:lnTo>
                    <a:pt x="96" y="186"/>
                  </a:lnTo>
                  <a:lnTo>
                    <a:pt x="97" y="191"/>
                  </a:lnTo>
                  <a:lnTo>
                    <a:pt x="97" y="195"/>
                  </a:lnTo>
                  <a:lnTo>
                    <a:pt x="100" y="199"/>
                  </a:lnTo>
                  <a:lnTo>
                    <a:pt x="104" y="203"/>
                  </a:lnTo>
                  <a:lnTo>
                    <a:pt x="104" y="203"/>
                  </a:lnTo>
                  <a:lnTo>
                    <a:pt x="104" y="203"/>
                  </a:lnTo>
                  <a:lnTo>
                    <a:pt x="108" y="207"/>
                  </a:lnTo>
                  <a:lnTo>
                    <a:pt x="109" y="207"/>
                  </a:lnTo>
                  <a:lnTo>
                    <a:pt x="112" y="207"/>
                  </a:lnTo>
                  <a:lnTo>
                    <a:pt x="117" y="203"/>
                  </a:lnTo>
                  <a:lnTo>
                    <a:pt x="118" y="203"/>
                  </a:lnTo>
                  <a:lnTo>
                    <a:pt x="121" y="204"/>
                  </a:lnTo>
                  <a:lnTo>
                    <a:pt x="121" y="208"/>
                  </a:lnTo>
                  <a:lnTo>
                    <a:pt x="122" y="207"/>
                  </a:lnTo>
                  <a:lnTo>
                    <a:pt x="125" y="203"/>
                  </a:lnTo>
                  <a:lnTo>
                    <a:pt x="126" y="202"/>
                  </a:lnTo>
                  <a:lnTo>
                    <a:pt x="130" y="199"/>
                  </a:lnTo>
                  <a:lnTo>
                    <a:pt x="136" y="195"/>
                  </a:lnTo>
                  <a:lnTo>
                    <a:pt x="138" y="195"/>
                  </a:lnTo>
                  <a:lnTo>
                    <a:pt x="139" y="195"/>
                  </a:lnTo>
                  <a:lnTo>
                    <a:pt x="141" y="191"/>
                  </a:lnTo>
                  <a:lnTo>
                    <a:pt x="143" y="188"/>
                  </a:lnTo>
                  <a:lnTo>
                    <a:pt x="145" y="186"/>
                  </a:lnTo>
                  <a:lnTo>
                    <a:pt x="149" y="184"/>
                  </a:lnTo>
                  <a:lnTo>
                    <a:pt x="153" y="182"/>
                  </a:lnTo>
                  <a:lnTo>
                    <a:pt x="155" y="178"/>
                  </a:lnTo>
                  <a:lnTo>
                    <a:pt x="151" y="176"/>
                  </a:lnTo>
                  <a:lnTo>
                    <a:pt x="147" y="176"/>
                  </a:lnTo>
                  <a:lnTo>
                    <a:pt x="145" y="176"/>
                  </a:lnTo>
                  <a:lnTo>
                    <a:pt x="145" y="171"/>
                  </a:lnTo>
                  <a:lnTo>
                    <a:pt x="143" y="167"/>
                  </a:lnTo>
                  <a:lnTo>
                    <a:pt x="141" y="159"/>
                  </a:lnTo>
                  <a:lnTo>
                    <a:pt x="141" y="155"/>
                  </a:lnTo>
                  <a:lnTo>
                    <a:pt x="138" y="151"/>
                  </a:lnTo>
                  <a:lnTo>
                    <a:pt x="134" y="147"/>
                  </a:lnTo>
                  <a:lnTo>
                    <a:pt x="134" y="146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8" y="146"/>
                  </a:lnTo>
                  <a:lnTo>
                    <a:pt x="141" y="146"/>
                  </a:lnTo>
                  <a:lnTo>
                    <a:pt x="143" y="146"/>
                  </a:lnTo>
                  <a:lnTo>
                    <a:pt x="145" y="147"/>
                  </a:lnTo>
                  <a:lnTo>
                    <a:pt x="145" y="150"/>
                  </a:lnTo>
                  <a:lnTo>
                    <a:pt x="147" y="150"/>
                  </a:lnTo>
                  <a:lnTo>
                    <a:pt x="153" y="150"/>
                  </a:lnTo>
                  <a:lnTo>
                    <a:pt x="155" y="150"/>
                  </a:lnTo>
                  <a:lnTo>
                    <a:pt x="157" y="150"/>
                  </a:lnTo>
                  <a:lnTo>
                    <a:pt x="158" y="151"/>
                  </a:lnTo>
                  <a:lnTo>
                    <a:pt x="161" y="155"/>
                  </a:lnTo>
                  <a:lnTo>
                    <a:pt x="165" y="155"/>
                  </a:lnTo>
                  <a:lnTo>
                    <a:pt x="166" y="155"/>
                  </a:lnTo>
                  <a:lnTo>
                    <a:pt x="166" y="154"/>
                  </a:lnTo>
                  <a:lnTo>
                    <a:pt x="166" y="147"/>
                  </a:lnTo>
                  <a:lnTo>
                    <a:pt x="169" y="147"/>
                  </a:lnTo>
                  <a:lnTo>
                    <a:pt x="170" y="146"/>
                  </a:lnTo>
                  <a:lnTo>
                    <a:pt x="171" y="146"/>
                  </a:lnTo>
                  <a:lnTo>
                    <a:pt x="175" y="146"/>
                  </a:lnTo>
                  <a:lnTo>
                    <a:pt x="182" y="145"/>
                  </a:lnTo>
                  <a:lnTo>
                    <a:pt x="185" y="141"/>
                  </a:lnTo>
                  <a:lnTo>
                    <a:pt x="191" y="138"/>
                  </a:lnTo>
                  <a:lnTo>
                    <a:pt x="193" y="141"/>
                  </a:lnTo>
                  <a:lnTo>
                    <a:pt x="195" y="138"/>
                  </a:lnTo>
                  <a:lnTo>
                    <a:pt x="198" y="133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9" y="129"/>
                  </a:lnTo>
                  <a:lnTo>
                    <a:pt x="198" y="126"/>
                  </a:lnTo>
                  <a:lnTo>
                    <a:pt x="193" y="121"/>
                  </a:lnTo>
                  <a:lnTo>
                    <a:pt x="189" y="114"/>
                  </a:lnTo>
                  <a:lnTo>
                    <a:pt x="191" y="110"/>
                  </a:lnTo>
                  <a:lnTo>
                    <a:pt x="193" y="105"/>
                  </a:lnTo>
                  <a:lnTo>
                    <a:pt x="193" y="101"/>
                  </a:lnTo>
                  <a:lnTo>
                    <a:pt x="195" y="98"/>
                  </a:lnTo>
                  <a:lnTo>
                    <a:pt x="197" y="98"/>
                  </a:lnTo>
                  <a:lnTo>
                    <a:pt x="198" y="98"/>
                  </a:lnTo>
                  <a:lnTo>
                    <a:pt x="201" y="98"/>
                  </a:lnTo>
                  <a:lnTo>
                    <a:pt x="202" y="97"/>
                  </a:lnTo>
                  <a:lnTo>
                    <a:pt x="205" y="94"/>
                  </a:lnTo>
                  <a:lnTo>
                    <a:pt x="206" y="93"/>
                  </a:lnTo>
                  <a:lnTo>
                    <a:pt x="205" y="90"/>
                  </a:lnTo>
                  <a:lnTo>
                    <a:pt x="202" y="90"/>
                  </a:lnTo>
                  <a:lnTo>
                    <a:pt x="201" y="88"/>
                  </a:lnTo>
                  <a:lnTo>
                    <a:pt x="201" y="84"/>
                  </a:lnTo>
                  <a:lnTo>
                    <a:pt x="202" y="81"/>
                  </a:lnTo>
                  <a:lnTo>
                    <a:pt x="206" y="77"/>
                  </a:lnTo>
                  <a:lnTo>
                    <a:pt x="214" y="72"/>
                  </a:lnTo>
                  <a:lnTo>
                    <a:pt x="215" y="72"/>
                  </a:lnTo>
                  <a:lnTo>
                    <a:pt x="215" y="70"/>
                  </a:lnTo>
                  <a:lnTo>
                    <a:pt x="215" y="70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close/>
                  <a:moveTo>
                    <a:pt x="169" y="40"/>
                  </a:moveTo>
                  <a:lnTo>
                    <a:pt x="166" y="37"/>
                  </a:lnTo>
                  <a:lnTo>
                    <a:pt x="170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close/>
                  <a:moveTo>
                    <a:pt x="60" y="1"/>
                  </a:move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4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0" y="9"/>
                  </a:lnTo>
                  <a:lnTo>
                    <a:pt x="60" y="5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665413" y="3697288"/>
              <a:ext cx="103188" cy="122238"/>
            </a:xfrm>
            <a:custGeom>
              <a:avLst/>
              <a:gdLst>
                <a:gd name="T0" fmla="*/ 33 w 65"/>
                <a:gd name="T1" fmla="*/ 75 h 77"/>
                <a:gd name="T2" fmla="*/ 30 w 65"/>
                <a:gd name="T3" fmla="*/ 71 h 77"/>
                <a:gd name="T4" fmla="*/ 30 w 65"/>
                <a:gd name="T5" fmla="*/ 67 h 77"/>
                <a:gd name="T6" fmla="*/ 34 w 65"/>
                <a:gd name="T7" fmla="*/ 65 h 77"/>
                <a:gd name="T8" fmla="*/ 42 w 65"/>
                <a:gd name="T9" fmla="*/ 64 h 77"/>
                <a:gd name="T10" fmla="*/ 48 w 65"/>
                <a:gd name="T11" fmla="*/ 64 h 77"/>
                <a:gd name="T12" fmla="*/ 52 w 65"/>
                <a:gd name="T13" fmla="*/ 65 h 77"/>
                <a:gd name="T14" fmla="*/ 58 w 65"/>
                <a:gd name="T15" fmla="*/ 63 h 77"/>
                <a:gd name="T16" fmla="*/ 61 w 65"/>
                <a:gd name="T17" fmla="*/ 56 h 77"/>
                <a:gd name="T18" fmla="*/ 63 w 65"/>
                <a:gd name="T19" fmla="*/ 47 h 77"/>
                <a:gd name="T20" fmla="*/ 60 w 65"/>
                <a:gd name="T21" fmla="*/ 39 h 77"/>
                <a:gd name="T22" fmla="*/ 57 w 65"/>
                <a:gd name="T23" fmla="*/ 26 h 77"/>
                <a:gd name="T24" fmla="*/ 61 w 65"/>
                <a:gd name="T25" fmla="*/ 14 h 77"/>
                <a:gd name="T26" fmla="*/ 63 w 65"/>
                <a:gd name="T27" fmla="*/ 10 h 77"/>
                <a:gd name="T28" fmla="*/ 63 w 65"/>
                <a:gd name="T29" fmla="*/ 4 h 77"/>
                <a:gd name="T30" fmla="*/ 54 w 65"/>
                <a:gd name="T31" fmla="*/ 0 h 77"/>
                <a:gd name="T32" fmla="*/ 48 w 65"/>
                <a:gd name="T33" fmla="*/ 3 h 77"/>
                <a:gd name="T34" fmla="*/ 48 w 65"/>
                <a:gd name="T35" fmla="*/ 4 h 77"/>
                <a:gd name="T36" fmla="*/ 46 w 65"/>
                <a:gd name="T37" fmla="*/ 3 h 77"/>
                <a:gd name="T38" fmla="*/ 38 w 65"/>
                <a:gd name="T39" fmla="*/ 3 h 77"/>
                <a:gd name="T40" fmla="*/ 34 w 65"/>
                <a:gd name="T41" fmla="*/ 3 h 77"/>
                <a:gd name="T42" fmla="*/ 33 w 65"/>
                <a:gd name="T43" fmla="*/ 4 h 77"/>
                <a:gd name="T44" fmla="*/ 21 w 65"/>
                <a:gd name="T45" fmla="*/ 3 h 77"/>
                <a:gd name="T46" fmla="*/ 13 w 65"/>
                <a:gd name="T47" fmla="*/ 7 h 77"/>
                <a:gd name="T48" fmla="*/ 13 w 65"/>
                <a:gd name="T49" fmla="*/ 10 h 77"/>
                <a:gd name="T50" fmla="*/ 12 w 65"/>
                <a:gd name="T51" fmla="*/ 16 h 77"/>
                <a:gd name="T52" fmla="*/ 4 w 65"/>
                <a:gd name="T53" fmla="*/ 20 h 77"/>
                <a:gd name="T54" fmla="*/ 0 w 65"/>
                <a:gd name="T55" fmla="*/ 23 h 77"/>
                <a:gd name="T56" fmla="*/ 0 w 65"/>
                <a:gd name="T57" fmla="*/ 40 h 77"/>
                <a:gd name="T58" fmla="*/ 6 w 65"/>
                <a:gd name="T59" fmla="*/ 48 h 77"/>
                <a:gd name="T60" fmla="*/ 10 w 65"/>
                <a:gd name="T61" fmla="*/ 48 h 77"/>
                <a:gd name="T62" fmla="*/ 12 w 65"/>
                <a:gd name="T63" fmla="*/ 58 h 77"/>
                <a:gd name="T64" fmla="*/ 17 w 65"/>
                <a:gd name="T65" fmla="*/ 67 h 77"/>
                <a:gd name="T66" fmla="*/ 20 w 65"/>
                <a:gd name="T67" fmla="*/ 71 h 77"/>
                <a:gd name="T68" fmla="*/ 29 w 65"/>
                <a:gd name="T69" fmla="*/ 77 h 77"/>
                <a:gd name="T70" fmla="*/ 30 w 65"/>
                <a:gd name="T71" fmla="*/ 77 h 77"/>
                <a:gd name="T72" fmla="*/ 30 w 65"/>
                <a:gd name="T73" fmla="*/ 77 h 77"/>
                <a:gd name="T74" fmla="*/ 30 w 65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77">
                  <a:moveTo>
                    <a:pt x="30" y="77"/>
                  </a:moveTo>
                  <a:lnTo>
                    <a:pt x="33" y="75"/>
                  </a:lnTo>
                  <a:lnTo>
                    <a:pt x="33" y="73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7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7" y="65"/>
                  </a:lnTo>
                  <a:lnTo>
                    <a:pt x="42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8" y="63"/>
                  </a:lnTo>
                  <a:lnTo>
                    <a:pt x="60" y="62"/>
                  </a:lnTo>
                  <a:lnTo>
                    <a:pt x="61" y="56"/>
                  </a:lnTo>
                  <a:lnTo>
                    <a:pt x="61" y="51"/>
                  </a:lnTo>
                  <a:lnTo>
                    <a:pt x="63" y="47"/>
                  </a:lnTo>
                  <a:lnTo>
                    <a:pt x="63" y="44"/>
                  </a:lnTo>
                  <a:lnTo>
                    <a:pt x="60" y="39"/>
                  </a:lnTo>
                  <a:lnTo>
                    <a:pt x="57" y="34"/>
                  </a:lnTo>
                  <a:lnTo>
                    <a:pt x="57" y="26"/>
                  </a:lnTo>
                  <a:lnTo>
                    <a:pt x="57" y="20"/>
                  </a:lnTo>
                  <a:lnTo>
                    <a:pt x="61" y="14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5" y="7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4" y="44"/>
                  </a:lnTo>
                  <a:lnTo>
                    <a:pt x="6" y="48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2" y="58"/>
                  </a:lnTo>
                  <a:lnTo>
                    <a:pt x="13" y="62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20" y="71"/>
                  </a:lnTo>
                  <a:lnTo>
                    <a:pt x="24" y="75"/>
                  </a:lnTo>
                  <a:lnTo>
                    <a:pt x="29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751138" y="3708400"/>
              <a:ext cx="74613" cy="101600"/>
            </a:xfrm>
            <a:custGeom>
              <a:avLst/>
              <a:gdLst>
                <a:gd name="T0" fmla="*/ 9 w 47"/>
                <a:gd name="T1" fmla="*/ 5 h 64"/>
                <a:gd name="T2" fmla="*/ 7 w 47"/>
                <a:gd name="T3" fmla="*/ 7 h 64"/>
                <a:gd name="T4" fmla="*/ 3 w 47"/>
                <a:gd name="T5" fmla="*/ 13 h 64"/>
                <a:gd name="T6" fmla="*/ 3 w 47"/>
                <a:gd name="T7" fmla="*/ 19 h 64"/>
                <a:gd name="T8" fmla="*/ 3 w 47"/>
                <a:gd name="T9" fmla="*/ 27 h 64"/>
                <a:gd name="T10" fmla="*/ 6 w 47"/>
                <a:gd name="T11" fmla="*/ 32 h 64"/>
                <a:gd name="T12" fmla="*/ 9 w 47"/>
                <a:gd name="T13" fmla="*/ 37 h 64"/>
                <a:gd name="T14" fmla="*/ 9 w 47"/>
                <a:gd name="T15" fmla="*/ 40 h 64"/>
                <a:gd name="T16" fmla="*/ 7 w 47"/>
                <a:gd name="T17" fmla="*/ 44 h 64"/>
                <a:gd name="T18" fmla="*/ 7 w 47"/>
                <a:gd name="T19" fmla="*/ 49 h 64"/>
                <a:gd name="T20" fmla="*/ 6 w 47"/>
                <a:gd name="T21" fmla="*/ 55 h 64"/>
                <a:gd name="T22" fmla="*/ 4 w 47"/>
                <a:gd name="T23" fmla="*/ 56 h 64"/>
                <a:gd name="T24" fmla="*/ 0 w 47"/>
                <a:gd name="T25" fmla="*/ 60 h 64"/>
                <a:gd name="T26" fmla="*/ 2 w 47"/>
                <a:gd name="T27" fmla="*/ 62 h 64"/>
                <a:gd name="T28" fmla="*/ 6 w 47"/>
                <a:gd name="T29" fmla="*/ 64 h 64"/>
                <a:gd name="T30" fmla="*/ 7 w 47"/>
                <a:gd name="T31" fmla="*/ 64 h 64"/>
                <a:gd name="T32" fmla="*/ 13 w 47"/>
                <a:gd name="T33" fmla="*/ 60 h 64"/>
                <a:gd name="T34" fmla="*/ 15 w 47"/>
                <a:gd name="T35" fmla="*/ 62 h 64"/>
                <a:gd name="T36" fmla="*/ 19 w 47"/>
                <a:gd name="T37" fmla="*/ 62 h 64"/>
                <a:gd name="T38" fmla="*/ 20 w 47"/>
                <a:gd name="T39" fmla="*/ 62 h 64"/>
                <a:gd name="T40" fmla="*/ 24 w 47"/>
                <a:gd name="T41" fmla="*/ 62 h 64"/>
                <a:gd name="T42" fmla="*/ 27 w 47"/>
                <a:gd name="T43" fmla="*/ 62 h 64"/>
                <a:gd name="T44" fmla="*/ 31 w 47"/>
                <a:gd name="T45" fmla="*/ 58 h 64"/>
                <a:gd name="T46" fmla="*/ 37 w 47"/>
                <a:gd name="T47" fmla="*/ 44 h 64"/>
                <a:gd name="T48" fmla="*/ 45 w 47"/>
                <a:gd name="T49" fmla="*/ 32 h 64"/>
                <a:gd name="T50" fmla="*/ 47 w 47"/>
                <a:gd name="T51" fmla="*/ 27 h 64"/>
                <a:gd name="T52" fmla="*/ 47 w 47"/>
                <a:gd name="T53" fmla="*/ 24 h 64"/>
                <a:gd name="T54" fmla="*/ 45 w 47"/>
                <a:gd name="T55" fmla="*/ 20 h 64"/>
                <a:gd name="T56" fmla="*/ 45 w 47"/>
                <a:gd name="T57" fmla="*/ 19 h 64"/>
                <a:gd name="T58" fmla="*/ 44 w 47"/>
                <a:gd name="T59" fmla="*/ 20 h 64"/>
                <a:gd name="T60" fmla="*/ 41 w 47"/>
                <a:gd name="T61" fmla="*/ 19 h 64"/>
                <a:gd name="T62" fmla="*/ 37 w 47"/>
                <a:gd name="T63" fmla="*/ 16 h 64"/>
                <a:gd name="T64" fmla="*/ 36 w 47"/>
                <a:gd name="T65" fmla="*/ 16 h 64"/>
                <a:gd name="T66" fmla="*/ 37 w 47"/>
                <a:gd name="T67" fmla="*/ 15 h 64"/>
                <a:gd name="T68" fmla="*/ 36 w 47"/>
                <a:gd name="T69" fmla="*/ 13 h 64"/>
                <a:gd name="T70" fmla="*/ 32 w 47"/>
                <a:gd name="T71" fmla="*/ 11 h 64"/>
                <a:gd name="T72" fmla="*/ 28 w 47"/>
                <a:gd name="T73" fmla="*/ 5 h 64"/>
                <a:gd name="T74" fmla="*/ 24 w 47"/>
                <a:gd name="T75" fmla="*/ 3 h 64"/>
                <a:gd name="T76" fmla="*/ 20 w 47"/>
                <a:gd name="T77" fmla="*/ 3 h 64"/>
                <a:gd name="T78" fmla="*/ 15 w 47"/>
                <a:gd name="T79" fmla="*/ 0 h 64"/>
                <a:gd name="T80" fmla="*/ 13 w 47"/>
                <a:gd name="T81" fmla="*/ 0 h 64"/>
                <a:gd name="T82" fmla="*/ 11 w 47"/>
                <a:gd name="T83" fmla="*/ 0 h 64"/>
                <a:gd name="T84" fmla="*/ 9 w 47"/>
                <a:gd name="T85" fmla="*/ 3 h 64"/>
                <a:gd name="T86" fmla="*/ 9 w 47"/>
                <a:gd name="T87" fmla="*/ 5 h 64"/>
                <a:gd name="T88" fmla="*/ 9 w 47"/>
                <a:gd name="T89" fmla="*/ 5 h 64"/>
                <a:gd name="T90" fmla="*/ 9 w 47"/>
                <a:gd name="T91" fmla="*/ 5 h 64"/>
                <a:gd name="T92" fmla="*/ 9 w 47"/>
                <a:gd name="T93" fmla="*/ 5 h 64"/>
                <a:gd name="T94" fmla="*/ 9 w 47"/>
                <a:gd name="T95" fmla="*/ 5 h 64"/>
                <a:gd name="T96" fmla="*/ 9 w 47"/>
                <a:gd name="T97" fmla="*/ 5 h 64"/>
                <a:gd name="T98" fmla="*/ 9 w 47"/>
                <a:gd name="T99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64">
                  <a:moveTo>
                    <a:pt x="9" y="5"/>
                  </a:moveTo>
                  <a:lnTo>
                    <a:pt x="7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3" y="27"/>
                  </a:lnTo>
                  <a:lnTo>
                    <a:pt x="6" y="32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6" y="55"/>
                  </a:lnTo>
                  <a:lnTo>
                    <a:pt x="4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13" y="60"/>
                  </a:lnTo>
                  <a:lnTo>
                    <a:pt x="15" y="62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7" y="62"/>
                  </a:lnTo>
                  <a:lnTo>
                    <a:pt x="31" y="58"/>
                  </a:lnTo>
                  <a:lnTo>
                    <a:pt x="37" y="44"/>
                  </a:lnTo>
                  <a:lnTo>
                    <a:pt x="45" y="32"/>
                  </a:lnTo>
                  <a:lnTo>
                    <a:pt x="47" y="27"/>
                  </a:lnTo>
                  <a:lnTo>
                    <a:pt x="47" y="24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4" y="20"/>
                  </a:lnTo>
                  <a:lnTo>
                    <a:pt x="41" y="19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581275" y="3625850"/>
              <a:ext cx="122238" cy="211138"/>
            </a:xfrm>
            <a:custGeom>
              <a:avLst/>
              <a:gdLst>
                <a:gd name="T0" fmla="*/ 20 w 77"/>
                <a:gd name="T1" fmla="*/ 59 h 133"/>
                <a:gd name="T2" fmla="*/ 21 w 77"/>
                <a:gd name="T3" fmla="*/ 65 h 133"/>
                <a:gd name="T4" fmla="*/ 20 w 77"/>
                <a:gd name="T5" fmla="*/ 72 h 133"/>
                <a:gd name="T6" fmla="*/ 26 w 77"/>
                <a:gd name="T7" fmla="*/ 76 h 133"/>
                <a:gd name="T8" fmla="*/ 29 w 77"/>
                <a:gd name="T9" fmla="*/ 84 h 133"/>
                <a:gd name="T10" fmla="*/ 26 w 77"/>
                <a:gd name="T11" fmla="*/ 88 h 133"/>
                <a:gd name="T12" fmla="*/ 24 w 77"/>
                <a:gd name="T13" fmla="*/ 96 h 133"/>
                <a:gd name="T14" fmla="*/ 21 w 77"/>
                <a:gd name="T15" fmla="*/ 109 h 133"/>
                <a:gd name="T16" fmla="*/ 25 w 77"/>
                <a:gd name="T17" fmla="*/ 116 h 133"/>
                <a:gd name="T18" fmla="*/ 25 w 77"/>
                <a:gd name="T19" fmla="*/ 120 h 133"/>
                <a:gd name="T20" fmla="*/ 25 w 77"/>
                <a:gd name="T21" fmla="*/ 124 h 133"/>
                <a:gd name="T22" fmla="*/ 33 w 77"/>
                <a:gd name="T23" fmla="*/ 129 h 133"/>
                <a:gd name="T24" fmla="*/ 37 w 77"/>
                <a:gd name="T25" fmla="*/ 132 h 133"/>
                <a:gd name="T26" fmla="*/ 39 w 77"/>
                <a:gd name="T27" fmla="*/ 133 h 133"/>
                <a:gd name="T28" fmla="*/ 43 w 77"/>
                <a:gd name="T29" fmla="*/ 129 h 133"/>
                <a:gd name="T30" fmla="*/ 55 w 77"/>
                <a:gd name="T31" fmla="*/ 124 h 133"/>
                <a:gd name="T32" fmla="*/ 59 w 77"/>
                <a:gd name="T33" fmla="*/ 122 h 133"/>
                <a:gd name="T34" fmla="*/ 69 w 77"/>
                <a:gd name="T35" fmla="*/ 120 h 133"/>
                <a:gd name="T36" fmla="*/ 77 w 77"/>
                <a:gd name="T37" fmla="*/ 120 h 133"/>
                <a:gd name="T38" fmla="*/ 70 w 77"/>
                <a:gd name="T39" fmla="*/ 114 h 133"/>
                <a:gd name="T40" fmla="*/ 66 w 77"/>
                <a:gd name="T41" fmla="*/ 107 h 133"/>
                <a:gd name="T42" fmla="*/ 65 w 77"/>
                <a:gd name="T43" fmla="*/ 97 h 133"/>
                <a:gd name="T44" fmla="*/ 61 w 77"/>
                <a:gd name="T45" fmla="*/ 96 h 133"/>
                <a:gd name="T46" fmla="*/ 57 w 77"/>
                <a:gd name="T47" fmla="*/ 89 h 133"/>
                <a:gd name="T48" fmla="*/ 53 w 77"/>
                <a:gd name="T49" fmla="*/ 81 h 133"/>
                <a:gd name="T50" fmla="*/ 53 w 77"/>
                <a:gd name="T51" fmla="*/ 65 h 133"/>
                <a:gd name="T52" fmla="*/ 63 w 77"/>
                <a:gd name="T53" fmla="*/ 65 h 133"/>
                <a:gd name="T54" fmla="*/ 65 w 77"/>
                <a:gd name="T55" fmla="*/ 59 h 133"/>
                <a:gd name="T56" fmla="*/ 66 w 77"/>
                <a:gd name="T57" fmla="*/ 53 h 133"/>
                <a:gd name="T58" fmla="*/ 66 w 77"/>
                <a:gd name="T59" fmla="*/ 45 h 133"/>
                <a:gd name="T60" fmla="*/ 65 w 77"/>
                <a:gd name="T61" fmla="*/ 40 h 133"/>
                <a:gd name="T62" fmla="*/ 61 w 77"/>
                <a:gd name="T63" fmla="*/ 39 h 133"/>
                <a:gd name="T64" fmla="*/ 50 w 77"/>
                <a:gd name="T65" fmla="*/ 31 h 133"/>
                <a:gd name="T66" fmla="*/ 46 w 77"/>
                <a:gd name="T67" fmla="*/ 35 h 133"/>
                <a:gd name="T68" fmla="*/ 43 w 77"/>
                <a:gd name="T69" fmla="*/ 40 h 133"/>
                <a:gd name="T70" fmla="*/ 47 w 77"/>
                <a:gd name="T71" fmla="*/ 27 h 133"/>
                <a:gd name="T72" fmla="*/ 46 w 77"/>
                <a:gd name="T73" fmla="*/ 19 h 133"/>
                <a:gd name="T74" fmla="*/ 39 w 77"/>
                <a:gd name="T75" fmla="*/ 14 h 133"/>
                <a:gd name="T76" fmla="*/ 33 w 77"/>
                <a:gd name="T77" fmla="*/ 6 h 133"/>
                <a:gd name="T78" fmla="*/ 30 w 77"/>
                <a:gd name="T79" fmla="*/ 6 h 133"/>
                <a:gd name="T80" fmla="*/ 24 w 77"/>
                <a:gd name="T81" fmla="*/ 0 h 133"/>
                <a:gd name="T82" fmla="*/ 26 w 77"/>
                <a:gd name="T83" fmla="*/ 4 h 133"/>
                <a:gd name="T84" fmla="*/ 26 w 77"/>
                <a:gd name="T85" fmla="*/ 6 h 133"/>
                <a:gd name="T86" fmla="*/ 17 w 77"/>
                <a:gd name="T87" fmla="*/ 11 h 133"/>
                <a:gd name="T88" fmla="*/ 12 w 77"/>
                <a:gd name="T89" fmla="*/ 18 h 133"/>
                <a:gd name="T90" fmla="*/ 13 w 77"/>
                <a:gd name="T91" fmla="*/ 24 h 133"/>
                <a:gd name="T92" fmla="*/ 17 w 77"/>
                <a:gd name="T93" fmla="*/ 27 h 133"/>
                <a:gd name="T94" fmla="*/ 13 w 77"/>
                <a:gd name="T95" fmla="*/ 31 h 133"/>
                <a:gd name="T96" fmla="*/ 9 w 77"/>
                <a:gd name="T97" fmla="*/ 32 h 133"/>
                <a:gd name="T98" fmla="*/ 6 w 77"/>
                <a:gd name="T99" fmla="*/ 32 h 133"/>
                <a:gd name="T100" fmla="*/ 4 w 77"/>
                <a:gd name="T101" fmla="*/ 39 h 133"/>
                <a:gd name="T102" fmla="*/ 0 w 77"/>
                <a:gd name="T103" fmla="*/ 48 h 133"/>
                <a:gd name="T104" fmla="*/ 9 w 77"/>
                <a:gd name="T105" fmla="*/ 60 h 133"/>
                <a:gd name="T106" fmla="*/ 17 w 77"/>
                <a:gd name="T107" fmla="*/ 59 h 133"/>
                <a:gd name="T108" fmla="*/ 17 w 77"/>
                <a:gd name="T109" fmla="*/ 59 h 133"/>
                <a:gd name="T110" fmla="*/ 17 w 77"/>
                <a:gd name="T111" fmla="*/ 59 h 133"/>
                <a:gd name="T112" fmla="*/ 17 w 77"/>
                <a:gd name="T113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133">
                  <a:moveTo>
                    <a:pt x="17" y="59"/>
                  </a:moveTo>
                  <a:lnTo>
                    <a:pt x="20" y="59"/>
                  </a:lnTo>
                  <a:lnTo>
                    <a:pt x="21" y="61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20" y="72"/>
                  </a:lnTo>
                  <a:lnTo>
                    <a:pt x="21" y="75"/>
                  </a:lnTo>
                  <a:lnTo>
                    <a:pt x="26" y="76"/>
                  </a:lnTo>
                  <a:lnTo>
                    <a:pt x="25" y="79"/>
                  </a:lnTo>
                  <a:lnTo>
                    <a:pt x="29" y="84"/>
                  </a:lnTo>
                  <a:lnTo>
                    <a:pt x="29" y="85"/>
                  </a:lnTo>
                  <a:lnTo>
                    <a:pt x="26" y="88"/>
                  </a:lnTo>
                  <a:lnTo>
                    <a:pt x="25" y="92"/>
                  </a:lnTo>
                  <a:lnTo>
                    <a:pt x="24" y="96"/>
                  </a:lnTo>
                  <a:lnTo>
                    <a:pt x="21" y="103"/>
                  </a:lnTo>
                  <a:lnTo>
                    <a:pt x="21" y="109"/>
                  </a:lnTo>
                  <a:lnTo>
                    <a:pt x="24" y="114"/>
                  </a:lnTo>
                  <a:lnTo>
                    <a:pt x="25" y="116"/>
                  </a:lnTo>
                  <a:lnTo>
                    <a:pt x="25" y="118"/>
                  </a:lnTo>
                  <a:lnTo>
                    <a:pt x="25" y="120"/>
                  </a:lnTo>
                  <a:lnTo>
                    <a:pt x="26" y="122"/>
                  </a:lnTo>
                  <a:lnTo>
                    <a:pt x="25" y="124"/>
                  </a:lnTo>
                  <a:lnTo>
                    <a:pt x="29" y="125"/>
                  </a:lnTo>
                  <a:lnTo>
                    <a:pt x="33" y="129"/>
                  </a:lnTo>
                  <a:lnTo>
                    <a:pt x="34" y="132"/>
                  </a:lnTo>
                  <a:lnTo>
                    <a:pt x="37" y="132"/>
                  </a:lnTo>
                  <a:lnTo>
                    <a:pt x="38" y="133"/>
                  </a:lnTo>
                  <a:lnTo>
                    <a:pt x="39" y="133"/>
                  </a:lnTo>
                  <a:lnTo>
                    <a:pt x="42" y="132"/>
                  </a:lnTo>
                  <a:lnTo>
                    <a:pt x="43" y="129"/>
                  </a:lnTo>
                  <a:lnTo>
                    <a:pt x="50" y="125"/>
                  </a:lnTo>
                  <a:lnTo>
                    <a:pt x="55" y="124"/>
                  </a:lnTo>
                  <a:lnTo>
                    <a:pt x="57" y="124"/>
                  </a:lnTo>
                  <a:lnTo>
                    <a:pt x="59" y="122"/>
                  </a:lnTo>
                  <a:lnTo>
                    <a:pt x="63" y="120"/>
                  </a:lnTo>
                  <a:lnTo>
                    <a:pt x="69" y="120"/>
                  </a:lnTo>
                  <a:lnTo>
                    <a:pt x="73" y="120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70" y="114"/>
                  </a:lnTo>
                  <a:lnTo>
                    <a:pt x="70" y="112"/>
                  </a:lnTo>
                  <a:lnTo>
                    <a:pt x="66" y="107"/>
                  </a:lnTo>
                  <a:lnTo>
                    <a:pt x="65" y="103"/>
                  </a:lnTo>
                  <a:lnTo>
                    <a:pt x="65" y="97"/>
                  </a:lnTo>
                  <a:lnTo>
                    <a:pt x="63" y="93"/>
                  </a:lnTo>
                  <a:lnTo>
                    <a:pt x="61" y="96"/>
                  </a:lnTo>
                  <a:lnTo>
                    <a:pt x="59" y="93"/>
                  </a:lnTo>
                  <a:lnTo>
                    <a:pt x="57" y="89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3" y="68"/>
                  </a:lnTo>
                  <a:lnTo>
                    <a:pt x="53" y="65"/>
                  </a:lnTo>
                  <a:lnTo>
                    <a:pt x="57" y="65"/>
                  </a:lnTo>
                  <a:lnTo>
                    <a:pt x="63" y="65"/>
                  </a:lnTo>
                  <a:lnTo>
                    <a:pt x="65" y="61"/>
                  </a:lnTo>
                  <a:lnTo>
                    <a:pt x="65" y="59"/>
                  </a:lnTo>
                  <a:lnTo>
                    <a:pt x="66" y="55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6" y="45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57" y="35"/>
                  </a:lnTo>
                  <a:lnTo>
                    <a:pt x="50" y="31"/>
                  </a:lnTo>
                  <a:lnTo>
                    <a:pt x="47" y="31"/>
                  </a:lnTo>
                  <a:lnTo>
                    <a:pt x="46" y="35"/>
                  </a:lnTo>
                  <a:lnTo>
                    <a:pt x="46" y="39"/>
                  </a:lnTo>
                  <a:lnTo>
                    <a:pt x="43" y="40"/>
                  </a:lnTo>
                  <a:lnTo>
                    <a:pt x="43" y="35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6" y="19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7" y="10"/>
                  </a:lnTo>
                  <a:lnTo>
                    <a:pt x="33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3" y="8"/>
                  </a:lnTo>
                  <a:lnTo>
                    <a:pt x="24" y="0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17" y="11"/>
                  </a:lnTo>
                  <a:lnTo>
                    <a:pt x="13" y="15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4" y="35"/>
                  </a:lnTo>
                  <a:lnTo>
                    <a:pt x="4" y="39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127250" y="3514725"/>
              <a:ext cx="312738" cy="481013"/>
            </a:xfrm>
            <a:custGeom>
              <a:avLst/>
              <a:gdLst>
                <a:gd name="T0" fmla="*/ 187 w 197"/>
                <a:gd name="T1" fmla="*/ 177 h 303"/>
                <a:gd name="T2" fmla="*/ 187 w 197"/>
                <a:gd name="T3" fmla="*/ 167 h 303"/>
                <a:gd name="T4" fmla="*/ 181 w 197"/>
                <a:gd name="T5" fmla="*/ 145 h 303"/>
                <a:gd name="T6" fmla="*/ 189 w 197"/>
                <a:gd name="T7" fmla="*/ 115 h 303"/>
                <a:gd name="T8" fmla="*/ 174 w 197"/>
                <a:gd name="T9" fmla="*/ 111 h 303"/>
                <a:gd name="T10" fmla="*/ 157 w 197"/>
                <a:gd name="T11" fmla="*/ 114 h 303"/>
                <a:gd name="T12" fmla="*/ 145 w 197"/>
                <a:gd name="T13" fmla="*/ 98 h 303"/>
                <a:gd name="T14" fmla="*/ 128 w 197"/>
                <a:gd name="T15" fmla="*/ 98 h 303"/>
                <a:gd name="T16" fmla="*/ 114 w 197"/>
                <a:gd name="T17" fmla="*/ 97 h 303"/>
                <a:gd name="T18" fmla="*/ 110 w 197"/>
                <a:gd name="T19" fmla="*/ 80 h 303"/>
                <a:gd name="T20" fmla="*/ 105 w 197"/>
                <a:gd name="T21" fmla="*/ 61 h 303"/>
                <a:gd name="T22" fmla="*/ 101 w 197"/>
                <a:gd name="T23" fmla="*/ 52 h 303"/>
                <a:gd name="T24" fmla="*/ 121 w 197"/>
                <a:gd name="T25" fmla="*/ 17 h 303"/>
                <a:gd name="T26" fmla="*/ 136 w 197"/>
                <a:gd name="T27" fmla="*/ 4 h 303"/>
                <a:gd name="T28" fmla="*/ 122 w 197"/>
                <a:gd name="T29" fmla="*/ 5 h 303"/>
                <a:gd name="T30" fmla="*/ 109 w 197"/>
                <a:gd name="T31" fmla="*/ 13 h 303"/>
                <a:gd name="T32" fmla="*/ 86 w 197"/>
                <a:gd name="T33" fmla="*/ 21 h 303"/>
                <a:gd name="T34" fmla="*/ 80 w 197"/>
                <a:gd name="T35" fmla="*/ 27 h 303"/>
                <a:gd name="T36" fmla="*/ 69 w 197"/>
                <a:gd name="T37" fmla="*/ 31 h 303"/>
                <a:gd name="T38" fmla="*/ 64 w 197"/>
                <a:gd name="T39" fmla="*/ 40 h 303"/>
                <a:gd name="T40" fmla="*/ 61 w 197"/>
                <a:gd name="T41" fmla="*/ 53 h 303"/>
                <a:gd name="T42" fmla="*/ 44 w 197"/>
                <a:gd name="T43" fmla="*/ 66 h 303"/>
                <a:gd name="T44" fmla="*/ 37 w 197"/>
                <a:gd name="T45" fmla="*/ 74 h 303"/>
                <a:gd name="T46" fmla="*/ 31 w 197"/>
                <a:gd name="T47" fmla="*/ 72 h 303"/>
                <a:gd name="T48" fmla="*/ 25 w 197"/>
                <a:gd name="T49" fmla="*/ 85 h 303"/>
                <a:gd name="T50" fmla="*/ 27 w 197"/>
                <a:gd name="T51" fmla="*/ 98 h 303"/>
                <a:gd name="T52" fmla="*/ 29 w 197"/>
                <a:gd name="T53" fmla="*/ 114 h 303"/>
                <a:gd name="T54" fmla="*/ 29 w 197"/>
                <a:gd name="T55" fmla="*/ 131 h 303"/>
                <a:gd name="T56" fmla="*/ 31 w 197"/>
                <a:gd name="T57" fmla="*/ 149 h 303"/>
                <a:gd name="T58" fmla="*/ 31 w 197"/>
                <a:gd name="T59" fmla="*/ 154 h 303"/>
                <a:gd name="T60" fmla="*/ 31 w 197"/>
                <a:gd name="T61" fmla="*/ 158 h 303"/>
                <a:gd name="T62" fmla="*/ 23 w 197"/>
                <a:gd name="T63" fmla="*/ 171 h 303"/>
                <a:gd name="T64" fmla="*/ 17 w 197"/>
                <a:gd name="T65" fmla="*/ 179 h 303"/>
                <a:gd name="T66" fmla="*/ 8 w 197"/>
                <a:gd name="T67" fmla="*/ 188 h 303"/>
                <a:gd name="T68" fmla="*/ 0 w 197"/>
                <a:gd name="T69" fmla="*/ 195 h 303"/>
                <a:gd name="T70" fmla="*/ 21 w 197"/>
                <a:gd name="T71" fmla="*/ 211 h 303"/>
                <a:gd name="T72" fmla="*/ 27 w 197"/>
                <a:gd name="T73" fmla="*/ 219 h 303"/>
                <a:gd name="T74" fmla="*/ 43 w 197"/>
                <a:gd name="T75" fmla="*/ 219 h 303"/>
                <a:gd name="T76" fmla="*/ 56 w 197"/>
                <a:gd name="T77" fmla="*/ 224 h 303"/>
                <a:gd name="T78" fmla="*/ 70 w 197"/>
                <a:gd name="T79" fmla="*/ 232 h 303"/>
                <a:gd name="T80" fmla="*/ 80 w 197"/>
                <a:gd name="T81" fmla="*/ 246 h 303"/>
                <a:gd name="T82" fmla="*/ 90 w 197"/>
                <a:gd name="T83" fmla="*/ 256 h 303"/>
                <a:gd name="T84" fmla="*/ 97 w 197"/>
                <a:gd name="T85" fmla="*/ 268 h 303"/>
                <a:gd name="T86" fmla="*/ 114 w 197"/>
                <a:gd name="T87" fmla="*/ 268 h 303"/>
                <a:gd name="T88" fmla="*/ 128 w 197"/>
                <a:gd name="T89" fmla="*/ 267 h 303"/>
                <a:gd name="T90" fmla="*/ 144 w 197"/>
                <a:gd name="T91" fmla="*/ 280 h 303"/>
                <a:gd name="T92" fmla="*/ 141 w 197"/>
                <a:gd name="T93" fmla="*/ 295 h 303"/>
                <a:gd name="T94" fmla="*/ 151 w 197"/>
                <a:gd name="T95" fmla="*/ 280 h 303"/>
                <a:gd name="T96" fmla="*/ 153 w 197"/>
                <a:gd name="T97" fmla="*/ 238 h 303"/>
                <a:gd name="T98" fmla="*/ 145 w 197"/>
                <a:gd name="T99" fmla="*/ 219 h 303"/>
                <a:gd name="T100" fmla="*/ 158 w 197"/>
                <a:gd name="T101" fmla="*/ 212 h 303"/>
                <a:gd name="T102" fmla="*/ 149 w 197"/>
                <a:gd name="T103" fmla="*/ 206 h 303"/>
                <a:gd name="T104" fmla="*/ 157 w 197"/>
                <a:gd name="T105" fmla="*/ 194 h 303"/>
                <a:gd name="T106" fmla="*/ 175 w 197"/>
                <a:gd name="T107" fmla="*/ 190 h 303"/>
                <a:gd name="T108" fmla="*/ 187 w 197"/>
                <a:gd name="T109" fmla="*/ 186 h 303"/>
                <a:gd name="T110" fmla="*/ 193 w 197"/>
                <a:gd name="T111" fmla="*/ 203 h 303"/>
                <a:gd name="T112" fmla="*/ 194 w 197"/>
                <a:gd name="T113" fmla="*/ 19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303">
                  <a:moveTo>
                    <a:pt x="194" y="199"/>
                  </a:moveTo>
                  <a:lnTo>
                    <a:pt x="194" y="195"/>
                  </a:lnTo>
                  <a:lnTo>
                    <a:pt x="193" y="190"/>
                  </a:lnTo>
                  <a:lnTo>
                    <a:pt x="191" y="184"/>
                  </a:lnTo>
                  <a:lnTo>
                    <a:pt x="187" y="177"/>
                  </a:lnTo>
                  <a:lnTo>
                    <a:pt x="183" y="175"/>
                  </a:lnTo>
                  <a:lnTo>
                    <a:pt x="179" y="175"/>
                  </a:lnTo>
                  <a:lnTo>
                    <a:pt x="181" y="173"/>
                  </a:lnTo>
                  <a:lnTo>
                    <a:pt x="183" y="171"/>
                  </a:lnTo>
                  <a:lnTo>
                    <a:pt x="187" y="167"/>
                  </a:lnTo>
                  <a:lnTo>
                    <a:pt x="189" y="166"/>
                  </a:lnTo>
                  <a:lnTo>
                    <a:pt x="189" y="162"/>
                  </a:lnTo>
                  <a:lnTo>
                    <a:pt x="185" y="158"/>
                  </a:lnTo>
                  <a:lnTo>
                    <a:pt x="183" y="151"/>
                  </a:lnTo>
                  <a:lnTo>
                    <a:pt x="181" y="145"/>
                  </a:lnTo>
                  <a:lnTo>
                    <a:pt x="181" y="131"/>
                  </a:lnTo>
                  <a:lnTo>
                    <a:pt x="183" y="129"/>
                  </a:lnTo>
                  <a:lnTo>
                    <a:pt x="185" y="125"/>
                  </a:lnTo>
                  <a:lnTo>
                    <a:pt x="185" y="119"/>
                  </a:lnTo>
                  <a:lnTo>
                    <a:pt x="189" y="115"/>
                  </a:lnTo>
                  <a:lnTo>
                    <a:pt x="189" y="114"/>
                  </a:lnTo>
                  <a:lnTo>
                    <a:pt x="187" y="111"/>
                  </a:lnTo>
                  <a:lnTo>
                    <a:pt x="185" y="110"/>
                  </a:lnTo>
                  <a:lnTo>
                    <a:pt x="179" y="111"/>
                  </a:lnTo>
                  <a:lnTo>
                    <a:pt x="174" y="111"/>
                  </a:lnTo>
                  <a:lnTo>
                    <a:pt x="171" y="114"/>
                  </a:lnTo>
                  <a:lnTo>
                    <a:pt x="166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7" y="114"/>
                  </a:lnTo>
                  <a:lnTo>
                    <a:pt x="154" y="110"/>
                  </a:lnTo>
                  <a:lnTo>
                    <a:pt x="153" y="109"/>
                  </a:lnTo>
                  <a:lnTo>
                    <a:pt x="149" y="101"/>
                  </a:lnTo>
                  <a:lnTo>
                    <a:pt x="148" y="98"/>
                  </a:lnTo>
                  <a:lnTo>
                    <a:pt x="145" y="98"/>
                  </a:lnTo>
                  <a:lnTo>
                    <a:pt x="141" y="98"/>
                  </a:lnTo>
                  <a:lnTo>
                    <a:pt x="137" y="97"/>
                  </a:lnTo>
                  <a:lnTo>
                    <a:pt x="136" y="97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8"/>
                  </a:lnTo>
                  <a:lnTo>
                    <a:pt x="117" y="98"/>
                  </a:lnTo>
                  <a:lnTo>
                    <a:pt x="114" y="97"/>
                  </a:lnTo>
                  <a:lnTo>
                    <a:pt x="114" y="93"/>
                  </a:lnTo>
                  <a:lnTo>
                    <a:pt x="113" y="92"/>
                  </a:lnTo>
                  <a:lnTo>
                    <a:pt x="109" y="89"/>
                  </a:lnTo>
                  <a:lnTo>
                    <a:pt x="109" y="85"/>
                  </a:lnTo>
                  <a:lnTo>
                    <a:pt x="110" y="80"/>
                  </a:lnTo>
                  <a:lnTo>
                    <a:pt x="113" y="76"/>
                  </a:lnTo>
                  <a:lnTo>
                    <a:pt x="110" y="74"/>
                  </a:lnTo>
                  <a:lnTo>
                    <a:pt x="108" y="68"/>
                  </a:lnTo>
                  <a:lnTo>
                    <a:pt x="108" y="62"/>
                  </a:lnTo>
                  <a:lnTo>
                    <a:pt x="105" y="61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0" y="58"/>
                  </a:lnTo>
                  <a:lnTo>
                    <a:pt x="97" y="58"/>
                  </a:lnTo>
                  <a:lnTo>
                    <a:pt x="101" y="52"/>
                  </a:lnTo>
                  <a:lnTo>
                    <a:pt x="105" y="44"/>
                  </a:lnTo>
                  <a:lnTo>
                    <a:pt x="108" y="34"/>
                  </a:lnTo>
                  <a:lnTo>
                    <a:pt x="109" y="27"/>
                  </a:lnTo>
                  <a:lnTo>
                    <a:pt x="114" y="21"/>
                  </a:lnTo>
                  <a:lnTo>
                    <a:pt x="121" y="17"/>
                  </a:lnTo>
                  <a:lnTo>
                    <a:pt x="122" y="13"/>
                  </a:lnTo>
                  <a:lnTo>
                    <a:pt x="126" y="11"/>
                  </a:lnTo>
                  <a:lnTo>
                    <a:pt x="132" y="9"/>
                  </a:lnTo>
                  <a:lnTo>
                    <a:pt x="136" y="8"/>
                  </a:lnTo>
                  <a:lnTo>
                    <a:pt x="136" y="4"/>
                  </a:lnTo>
                  <a:lnTo>
                    <a:pt x="134" y="1"/>
                  </a:lnTo>
                  <a:lnTo>
                    <a:pt x="130" y="0"/>
                  </a:lnTo>
                  <a:lnTo>
                    <a:pt x="126" y="1"/>
                  </a:lnTo>
                  <a:lnTo>
                    <a:pt x="124" y="4"/>
                  </a:lnTo>
                  <a:lnTo>
                    <a:pt x="122" y="5"/>
                  </a:lnTo>
                  <a:lnTo>
                    <a:pt x="122" y="4"/>
                  </a:lnTo>
                  <a:lnTo>
                    <a:pt x="121" y="4"/>
                  </a:lnTo>
                  <a:lnTo>
                    <a:pt x="121" y="8"/>
                  </a:lnTo>
                  <a:lnTo>
                    <a:pt x="117" y="9"/>
                  </a:lnTo>
                  <a:lnTo>
                    <a:pt x="109" y="13"/>
                  </a:lnTo>
                  <a:lnTo>
                    <a:pt x="104" y="19"/>
                  </a:lnTo>
                  <a:lnTo>
                    <a:pt x="100" y="21"/>
                  </a:lnTo>
                  <a:lnTo>
                    <a:pt x="94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4"/>
                  </a:lnTo>
                  <a:lnTo>
                    <a:pt x="82" y="28"/>
                  </a:lnTo>
                  <a:lnTo>
                    <a:pt x="80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0" y="27"/>
                  </a:lnTo>
                  <a:lnTo>
                    <a:pt x="69" y="31"/>
                  </a:lnTo>
                  <a:lnTo>
                    <a:pt x="66" y="32"/>
                  </a:lnTo>
                  <a:lnTo>
                    <a:pt x="65" y="34"/>
                  </a:lnTo>
                  <a:lnTo>
                    <a:pt x="64" y="36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1" y="40"/>
                  </a:lnTo>
                  <a:lnTo>
                    <a:pt x="64" y="41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57" y="54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51" y="62"/>
                  </a:lnTo>
                  <a:lnTo>
                    <a:pt x="44" y="66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7" y="74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2" y="69"/>
                  </a:lnTo>
                  <a:lnTo>
                    <a:pt x="31" y="70"/>
                  </a:lnTo>
                  <a:lnTo>
                    <a:pt x="31" y="72"/>
                  </a:lnTo>
                  <a:lnTo>
                    <a:pt x="35" y="78"/>
                  </a:lnTo>
                  <a:lnTo>
                    <a:pt x="35" y="81"/>
                  </a:lnTo>
                  <a:lnTo>
                    <a:pt x="33" y="84"/>
                  </a:lnTo>
                  <a:lnTo>
                    <a:pt x="27" y="89"/>
                  </a:lnTo>
                  <a:lnTo>
                    <a:pt x="25" y="85"/>
                  </a:lnTo>
                  <a:lnTo>
                    <a:pt x="25" y="88"/>
                  </a:lnTo>
                  <a:lnTo>
                    <a:pt x="25" y="92"/>
                  </a:lnTo>
                  <a:lnTo>
                    <a:pt x="23" y="93"/>
                  </a:lnTo>
                  <a:lnTo>
                    <a:pt x="23" y="94"/>
                  </a:lnTo>
                  <a:lnTo>
                    <a:pt x="27" y="98"/>
                  </a:lnTo>
                  <a:lnTo>
                    <a:pt x="29" y="105"/>
                  </a:lnTo>
                  <a:lnTo>
                    <a:pt x="31" y="109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9" y="114"/>
                  </a:lnTo>
                  <a:lnTo>
                    <a:pt x="31" y="119"/>
                  </a:lnTo>
                  <a:lnTo>
                    <a:pt x="31" y="122"/>
                  </a:lnTo>
                  <a:lnTo>
                    <a:pt x="29" y="122"/>
                  </a:lnTo>
                  <a:lnTo>
                    <a:pt x="27" y="123"/>
                  </a:lnTo>
                  <a:lnTo>
                    <a:pt x="29" y="131"/>
                  </a:lnTo>
                  <a:lnTo>
                    <a:pt x="31" y="137"/>
                  </a:lnTo>
                  <a:lnTo>
                    <a:pt x="29" y="142"/>
                  </a:lnTo>
                  <a:lnTo>
                    <a:pt x="29" y="146"/>
                  </a:lnTo>
                  <a:lnTo>
                    <a:pt x="29" y="149"/>
                  </a:lnTo>
                  <a:lnTo>
                    <a:pt x="31" y="149"/>
                  </a:lnTo>
                  <a:lnTo>
                    <a:pt x="29" y="150"/>
                  </a:lnTo>
                  <a:lnTo>
                    <a:pt x="27" y="151"/>
                  </a:lnTo>
                  <a:lnTo>
                    <a:pt x="29" y="151"/>
                  </a:lnTo>
                  <a:lnTo>
                    <a:pt x="31" y="151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31" y="155"/>
                  </a:lnTo>
                  <a:lnTo>
                    <a:pt x="33" y="155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3" y="159"/>
                  </a:lnTo>
                  <a:lnTo>
                    <a:pt x="29" y="163"/>
                  </a:lnTo>
                  <a:lnTo>
                    <a:pt x="27" y="167"/>
                  </a:lnTo>
                  <a:lnTo>
                    <a:pt x="25" y="169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1" y="177"/>
                  </a:lnTo>
                  <a:lnTo>
                    <a:pt x="21" y="179"/>
                  </a:lnTo>
                  <a:lnTo>
                    <a:pt x="20" y="179"/>
                  </a:lnTo>
                  <a:lnTo>
                    <a:pt x="17" y="179"/>
                  </a:lnTo>
                  <a:lnTo>
                    <a:pt x="12" y="180"/>
                  </a:lnTo>
                  <a:lnTo>
                    <a:pt x="9" y="182"/>
                  </a:lnTo>
                  <a:lnTo>
                    <a:pt x="8" y="184"/>
                  </a:lnTo>
                  <a:lnTo>
                    <a:pt x="8" y="186"/>
                  </a:lnTo>
                  <a:lnTo>
                    <a:pt x="8" y="188"/>
                  </a:lnTo>
                  <a:lnTo>
                    <a:pt x="8" y="190"/>
                  </a:lnTo>
                  <a:lnTo>
                    <a:pt x="8" y="194"/>
                  </a:lnTo>
                  <a:lnTo>
                    <a:pt x="4" y="192"/>
                  </a:lnTo>
                  <a:lnTo>
                    <a:pt x="3" y="194"/>
                  </a:lnTo>
                  <a:lnTo>
                    <a:pt x="0" y="195"/>
                  </a:lnTo>
                  <a:lnTo>
                    <a:pt x="3" y="195"/>
                  </a:lnTo>
                  <a:lnTo>
                    <a:pt x="7" y="202"/>
                  </a:lnTo>
                  <a:lnTo>
                    <a:pt x="12" y="206"/>
                  </a:lnTo>
                  <a:lnTo>
                    <a:pt x="17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5" y="212"/>
                  </a:lnTo>
                  <a:lnTo>
                    <a:pt x="27" y="215"/>
                  </a:lnTo>
                  <a:lnTo>
                    <a:pt x="27" y="216"/>
                  </a:lnTo>
                  <a:lnTo>
                    <a:pt x="27" y="219"/>
                  </a:lnTo>
                  <a:lnTo>
                    <a:pt x="31" y="219"/>
                  </a:lnTo>
                  <a:lnTo>
                    <a:pt x="39" y="220"/>
                  </a:lnTo>
                  <a:lnTo>
                    <a:pt x="43" y="220"/>
                  </a:lnTo>
                  <a:lnTo>
                    <a:pt x="44" y="220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7" y="219"/>
                  </a:lnTo>
                  <a:lnTo>
                    <a:pt x="48" y="219"/>
                  </a:lnTo>
                  <a:lnTo>
                    <a:pt x="51" y="223"/>
                  </a:lnTo>
                  <a:lnTo>
                    <a:pt x="56" y="224"/>
                  </a:lnTo>
                  <a:lnTo>
                    <a:pt x="60" y="227"/>
                  </a:lnTo>
                  <a:lnTo>
                    <a:pt x="61" y="226"/>
                  </a:lnTo>
                  <a:lnTo>
                    <a:pt x="64" y="226"/>
                  </a:lnTo>
                  <a:lnTo>
                    <a:pt x="66" y="228"/>
                  </a:lnTo>
                  <a:lnTo>
                    <a:pt x="70" y="232"/>
                  </a:lnTo>
                  <a:lnTo>
                    <a:pt x="74" y="236"/>
                  </a:lnTo>
                  <a:lnTo>
                    <a:pt x="77" y="242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80" y="246"/>
                  </a:lnTo>
                  <a:lnTo>
                    <a:pt x="82" y="247"/>
                  </a:lnTo>
                  <a:lnTo>
                    <a:pt x="86" y="250"/>
                  </a:lnTo>
                  <a:lnTo>
                    <a:pt x="88" y="251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94" y="259"/>
                  </a:lnTo>
                  <a:lnTo>
                    <a:pt x="96" y="260"/>
                  </a:lnTo>
                  <a:lnTo>
                    <a:pt x="96" y="263"/>
                  </a:lnTo>
                  <a:lnTo>
                    <a:pt x="96" y="267"/>
                  </a:lnTo>
                  <a:lnTo>
                    <a:pt x="97" y="268"/>
                  </a:lnTo>
                  <a:lnTo>
                    <a:pt x="100" y="269"/>
                  </a:lnTo>
                  <a:lnTo>
                    <a:pt x="101" y="269"/>
                  </a:lnTo>
                  <a:lnTo>
                    <a:pt x="105" y="269"/>
                  </a:lnTo>
                  <a:lnTo>
                    <a:pt x="109" y="269"/>
                  </a:lnTo>
                  <a:lnTo>
                    <a:pt x="114" y="268"/>
                  </a:lnTo>
                  <a:lnTo>
                    <a:pt x="117" y="267"/>
                  </a:lnTo>
                  <a:lnTo>
                    <a:pt x="118" y="264"/>
                  </a:lnTo>
                  <a:lnTo>
                    <a:pt x="121" y="267"/>
                  </a:lnTo>
                  <a:lnTo>
                    <a:pt x="124" y="268"/>
                  </a:lnTo>
                  <a:lnTo>
                    <a:pt x="128" y="267"/>
                  </a:lnTo>
                  <a:lnTo>
                    <a:pt x="132" y="267"/>
                  </a:lnTo>
                  <a:lnTo>
                    <a:pt x="136" y="269"/>
                  </a:lnTo>
                  <a:lnTo>
                    <a:pt x="141" y="269"/>
                  </a:lnTo>
                  <a:lnTo>
                    <a:pt x="145" y="276"/>
                  </a:lnTo>
                  <a:lnTo>
                    <a:pt x="144" y="280"/>
                  </a:lnTo>
                  <a:lnTo>
                    <a:pt x="140" y="285"/>
                  </a:lnTo>
                  <a:lnTo>
                    <a:pt x="136" y="293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41" y="295"/>
                  </a:lnTo>
                  <a:lnTo>
                    <a:pt x="144" y="295"/>
                  </a:lnTo>
                  <a:lnTo>
                    <a:pt x="148" y="300"/>
                  </a:lnTo>
                  <a:lnTo>
                    <a:pt x="148" y="303"/>
                  </a:lnTo>
                  <a:lnTo>
                    <a:pt x="149" y="296"/>
                  </a:lnTo>
                  <a:lnTo>
                    <a:pt x="151" y="280"/>
                  </a:lnTo>
                  <a:lnTo>
                    <a:pt x="154" y="256"/>
                  </a:lnTo>
                  <a:lnTo>
                    <a:pt x="154" y="251"/>
                  </a:lnTo>
                  <a:lnTo>
                    <a:pt x="154" y="247"/>
                  </a:lnTo>
                  <a:lnTo>
                    <a:pt x="153" y="243"/>
                  </a:lnTo>
                  <a:lnTo>
                    <a:pt x="153" y="238"/>
                  </a:lnTo>
                  <a:lnTo>
                    <a:pt x="151" y="234"/>
                  </a:lnTo>
                  <a:lnTo>
                    <a:pt x="148" y="232"/>
                  </a:lnTo>
                  <a:lnTo>
                    <a:pt x="145" y="226"/>
                  </a:lnTo>
                  <a:lnTo>
                    <a:pt x="145" y="223"/>
                  </a:lnTo>
                  <a:lnTo>
                    <a:pt x="145" y="219"/>
                  </a:lnTo>
                  <a:lnTo>
                    <a:pt x="145" y="215"/>
                  </a:lnTo>
                  <a:lnTo>
                    <a:pt x="151" y="212"/>
                  </a:lnTo>
                  <a:lnTo>
                    <a:pt x="153" y="211"/>
                  </a:lnTo>
                  <a:lnTo>
                    <a:pt x="157" y="212"/>
                  </a:lnTo>
                  <a:lnTo>
                    <a:pt x="158" y="212"/>
                  </a:lnTo>
                  <a:lnTo>
                    <a:pt x="158" y="211"/>
                  </a:lnTo>
                  <a:lnTo>
                    <a:pt x="158" y="207"/>
                  </a:lnTo>
                  <a:lnTo>
                    <a:pt x="154" y="206"/>
                  </a:lnTo>
                  <a:lnTo>
                    <a:pt x="151" y="206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8" y="194"/>
                  </a:lnTo>
                  <a:lnTo>
                    <a:pt x="149" y="194"/>
                  </a:lnTo>
                  <a:lnTo>
                    <a:pt x="153" y="194"/>
                  </a:lnTo>
                  <a:lnTo>
                    <a:pt x="157" y="194"/>
                  </a:lnTo>
                  <a:lnTo>
                    <a:pt x="170" y="194"/>
                  </a:lnTo>
                  <a:lnTo>
                    <a:pt x="171" y="194"/>
                  </a:lnTo>
                  <a:lnTo>
                    <a:pt x="174" y="194"/>
                  </a:lnTo>
                  <a:lnTo>
                    <a:pt x="174" y="190"/>
                  </a:lnTo>
                  <a:lnTo>
                    <a:pt x="175" y="190"/>
                  </a:lnTo>
                  <a:lnTo>
                    <a:pt x="178" y="192"/>
                  </a:lnTo>
                  <a:lnTo>
                    <a:pt x="179" y="194"/>
                  </a:lnTo>
                  <a:lnTo>
                    <a:pt x="181" y="190"/>
                  </a:lnTo>
                  <a:lnTo>
                    <a:pt x="185" y="188"/>
                  </a:lnTo>
                  <a:lnTo>
                    <a:pt x="187" y="186"/>
                  </a:lnTo>
                  <a:lnTo>
                    <a:pt x="189" y="188"/>
                  </a:lnTo>
                  <a:lnTo>
                    <a:pt x="191" y="192"/>
                  </a:lnTo>
                  <a:lnTo>
                    <a:pt x="193" y="195"/>
                  </a:lnTo>
                  <a:lnTo>
                    <a:pt x="193" y="202"/>
                  </a:lnTo>
                  <a:lnTo>
                    <a:pt x="193" y="203"/>
                  </a:lnTo>
                  <a:lnTo>
                    <a:pt x="194" y="203"/>
                  </a:lnTo>
                  <a:lnTo>
                    <a:pt x="197" y="203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079625" y="3830638"/>
              <a:ext cx="144463" cy="185738"/>
            </a:xfrm>
            <a:custGeom>
              <a:avLst/>
              <a:gdLst>
                <a:gd name="T0" fmla="*/ 13 w 91"/>
                <a:gd name="T1" fmla="*/ 96 h 117"/>
                <a:gd name="T2" fmla="*/ 10 w 91"/>
                <a:gd name="T3" fmla="*/ 100 h 117"/>
                <a:gd name="T4" fmla="*/ 11 w 91"/>
                <a:gd name="T5" fmla="*/ 104 h 117"/>
                <a:gd name="T6" fmla="*/ 11 w 91"/>
                <a:gd name="T7" fmla="*/ 106 h 117"/>
                <a:gd name="T8" fmla="*/ 13 w 91"/>
                <a:gd name="T9" fmla="*/ 104 h 117"/>
                <a:gd name="T10" fmla="*/ 19 w 91"/>
                <a:gd name="T11" fmla="*/ 108 h 117"/>
                <a:gd name="T12" fmla="*/ 23 w 91"/>
                <a:gd name="T13" fmla="*/ 108 h 117"/>
                <a:gd name="T14" fmla="*/ 26 w 91"/>
                <a:gd name="T15" fmla="*/ 113 h 117"/>
                <a:gd name="T16" fmla="*/ 30 w 91"/>
                <a:gd name="T17" fmla="*/ 117 h 117"/>
                <a:gd name="T18" fmla="*/ 34 w 91"/>
                <a:gd name="T19" fmla="*/ 113 h 117"/>
                <a:gd name="T20" fmla="*/ 41 w 91"/>
                <a:gd name="T21" fmla="*/ 93 h 117"/>
                <a:gd name="T22" fmla="*/ 42 w 91"/>
                <a:gd name="T23" fmla="*/ 90 h 117"/>
                <a:gd name="T24" fmla="*/ 46 w 91"/>
                <a:gd name="T25" fmla="*/ 90 h 117"/>
                <a:gd name="T26" fmla="*/ 46 w 91"/>
                <a:gd name="T27" fmla="*/ 86 h 117"/>
                <a:gd name="T28" fmla="*/ 50 w 91"/>
                <a:gd name="T29" fmla="*/ 81 h 117"/>
                <a:gd name="T30" fmla="*/ 61 w 91"/>
                <a:gd name="T31" fmla="*/ 77 h 117"/>
                <a:gd name="T32" fmla="*/ 77 w 91"/>
                <a:gd name="T33" fmla="*/ 68 h 117"/>
                <a:gd name="T34" fmla="*/ 86 w 91"/>
                <a:gd name="T35" fmla="*/ 52 h 117"/>
                <a:gd name="T36" fmla="*/ 90 w 91"/>
                <a:gd name="T37" fmla="*/ 43 h 117"/>
                <a:gd name="T38" fmla="*/ 91 w 91"/>
                <a:gd name="T39" fmla="*/ 39 h 117"/>
                <a:gd name="T40" fmla="*/ 89 w 91"/>
                <a:gd name="T41" fmla="*/ 33 h 117"/>
                <a:gd name="T42" fmla="*/ 86 w 91"/>
                <a:gd name="T43" fmla="*/ 29 h 117"/>
                <a:gd name="T44" fmla="*/ 90 w 91"/>
                <a:gd name="T45" fmla="*/ 28 h 117"/>
                <a:gd name="T46" fmla="*/ 81 w 91"/>
                <a:gd name="T47" fmla="*/ 24 h 117"/>
                <a:gd name="T48" fmla="*/ 77 w 91"/>
                <a:gd name="T49" fmla="*/ 20 h 117"/>
                <a:gd name="T50" fmla="*/ 73 w 91"/>
                <a:gd name="T51" fmla="*/ 20 h 117"/>
                <a:gd name="T52" fmla="*/ 73 w 91"/>
                <a:gd name="T53" fmla="*/ 21 h 117"/>
                <a:gd name="T54" fmla="*/ 61 w 91"/>
                <a:gd name="T55" fmla="*/ 20 h 117"/>
                <a:gd name="T56" fmla="*/ 57 w 91"/>
                <a:gd name="T57" fmla="*/ 17 h 117"/>
                <a:gd name="T58" fmla="*/ 55 w 91"/>
                <a:gd name="T59" fmla="*/ 13 h 117"/>
                <a:gd name="T60" fmla="*/ 51 w 91"/>
                <a:gd name="T61" fmla="*/ 12 h 117"/>
                <a:gd name="T62" fmla="*/ 42 w 91"/>
                <a:gd name="T63" fmla="*/ 7 h 117"/>
                <a:gd name="T64" fmla="*/ 34 w 91"/>
                <a:gd name="T65" fmla="*/ 0 h 117"/>
                <a:gd name="T66" fmla="*/ 30 w 91"/>
                <a:gd name="T67" fmla="*/ 4 h 117"/>
                <a:gd name="T68" fmla="*/ 25 w 91"/>
                <a:gd name="T69" fmla="*/ 7 h 117"/>
                <a:gd name="T70" fmla="*/ 21 w 91"/>
                <a:gd name="T71" fmla="*/ 9 h 117"/>
                <a:gd name="T72" fmla="*/ 13 w 91"/>
                <a:gd name="T73" fmla="*/ 12 h 117"/>
                <a:gd name="T74" fmla="*/ 15 w 91"/>
                <a:gd name="T75" fmla="*/ 20 h 117"/>
                <a:gd name="T76" fmla="*/ 10 w 91"/>
                <a:gd name="T77" fmla="*/ 31 h 117"/>
                <a:gd name="T78" fmla="*/ 10 w 91"/>
                <a:gd name="T79" fmla="*/ 37 h 117"/>
                <a:gd name="T80" fmla="*/ 8 w 91"/>
                <a:gd name="T81" fmla="*/ 39 h 117"/>
                <a:gd name="T82" fmla="*/ 6 w 91"/>
                <a:gd name="T83" fmla="*/ 43 h 117"/>
                <a:gd name="T84" fmla="*/ 2 w 91"/>
                <a:gd name="T85" fmla="*/ 44 h 117"/>
                <a:gd name="T86" fmla="*/ 2 w 91"/>
                <a:gd name="T87" fmla="*/ 52 h 117"/>
                <a:gd name="T88" fmla="*/ 4 w 91"/>
                <a:gd name="T89" fmla="*/ 60 h 117"/>
                <a:gd name="T90" fmla="*/ 2 w 91"/>
                <a:gd name="T91" fmla="*/ 65 h 117"/>
                <a:gd name="T92" fmla="*/ 2 w 91"/>
                <a:gd name="T93" fmla="*/ 69 h 117"/>
                <a:gd name="T94" fmla="*/ 11 w 91"/>
                <a:gd name="T95" fmla="*/ 77 h 117"/>
                <a:gd name="T96" fmla="*/ 15 w 91"/>
                <a:gd name="T97" fmla="*/ 69 h 117"/>
                <a:gd name="T98" fmla="*/ 15 w 91"/>
                <a:gd name="T99" fmla="*/ 73 h 117"/>
                <a:gd name="T100" fmla="*/ 17 w 91"/>
                <a:gd name="T101" fmla="*/ 70 h 117"/>
                <a:gd name="T102" fmla="*/ 17 w 91"/>
                <a:gd name="T103" fmla="*/ 64 h 117"/>
                <a:gd name="T104" fmla="*/ 17 w 91"/>
                <a:gd name="T105" fmla="*/ 68 h 117"/>
                <a:gd name="T106" fmla="*/ 19 w 91"/>
                <a:gd name="T107" fmla="*/ 73 h 117"/>
                <a:gd name="T108" fmla="*/ 17 w 91"/>
                <a:gd name="T109" fmla="*/ 84 h 117"/>
                <a:gd name="T110" fmla="*/ 11 w 91"/>
                <a:gd name="T111" fmla="*/ 88 h 117"/>
                <a:gd name="T112" fmla="*/ 13 w 91"/>
                <a:gd name="T113" fmla="*/ 92 h 117"/>
                <a:gd name="T114" fmla="*/ 13 w 91"/>
                <a:gd name="T115" fmla="*/ 92 h 117"/>
                <a:gd name="T116" fmla="*/ 13 w 91"/>
                <a:gd name="T117" fmla="*/ 92 h 117"/>
                <a:gd name="T118" fmla="*/ 13 w 91"/>
                <a:gd name="T119" fmla="*/ 9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17">
                  <a:moveTo>
                    <a:pt x="13" y="92"/>
                  </a:moveTo>
                  <a:lnTo>
                    <a:pt x="13" y="96"/>
                  </a:lnTo>
                  <a:lnTo>
                    <a:pt x="13" y="97"/>
                  </a:lnTo>
                  <a:lnTo>
                    <a:pt x="10" y="100"/>
                  </a:lnTo>
                  <a:lnTo>
                    <a:pt x="10" y="101"/>
                  </a:lnTo>
                  <a:lnTo>
                    <a:pt x="11" y="104"/>
                  </a:lnTo>
                  <a:lnTo>
                    <a:pt x="10" y="108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5" y="109"/>
                  </a:lnTo>
                  <a:lnTo>
                    <a:pt x="26" y="113"/>
                  </a:lnTo>
                  <a:lnTo>
                    <a:pt x="29" y="114"/>
                  </a:lnTo>
                  <a:lnTo>
                    <a:pt x="30" y="117"/>
                  </a:lnTo>
                  <a:lnTo>
                    <a:pt x="33" y="114"/>
                  </a:lnTo>
                  <a:lnTo>
                    <a:pt x="34" y="113"/>
                  </a:lnTo>
                  <a:lnTo>
                    <a:pt x="39" y="92"/>
                  </a:lnTo>
                  <a:lnTo>
                    <a:pt x="41" y="93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3" y="88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7" y="84"/>
                  </a:lnTo>
                  <a:lnTo>
                    <a:pt x="50" y="81"/>
                  </a:lnTo>
                  <a:lnTo>
                    <a:pt x="53" y="78"/>
                  </a:lnTo>
                  <a:lnTo>
                    <a:pt x="61" y="77"/>
                  </a:lnTo>
                  <a:lnTo>
                    <a:pt x="70" y="73"/>
                  </a:lnTo>
                  <a:lnTo>
                    <a:pt x="77" y="68"/>
                  </a:lnTo>
                  <a:lnTo>
                    <a:pt x="82" y="60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90" y="43"/>
                  </a:lnTo>
                  <a:lnTo>
                    <a:pt x="91" y="44"/>
                  </a:lnTo>
                  <a:lnTo>
                    <a:pt x="91" y="39"/>
                  </a:lnTo>
                  <a:lnTo>
                    <a:pt x="90" y="35"/>
                  </a:lnTo>
                  <a:lnTo>
                    <a:pt x="89" y="33"/>
                  </a:lnTo>
                  <a:lnTo>
                    <a:pt x="87" y="31"/>
                  </a:lnTo>
                  <a:lnTo>
                    <a:pt x="86" y="29"/>
                  </a:lnTo>
                  <a:lnTo>
                    <a:pt x="87" y="29"/>
                  </a:lnTo>
                  <a:lnTo>
                    <a:pt x="90" y="28"/>
                  </a:lnTo>
                  <a:lnTo>
                    <a:pt x="86" y="25"/>
                  </a:lnTo>
                  <a:lnTo>
                    <a:pt x="81" y="24"/>
                  </a:lnTo>
                  <a:lnTo>
                    <a:pt x="78" y="20"/>
                  </a:lnTo>
                  <a:lnTo>
                    <a:pt x="77" y="20"/>
                  </a:lnTo>
                  <a:lnTo>
                    <a:pt x="74" y="20"/>
                  </a:lnTo>
                  <a:lnTo>
                    <a:pt x="73" y="20"/>
                  </a:lnTo>
                  <a:lnTo>
                    <a:pt x="74" y="21"/>
                  </a:lnTo>
                  <a:lnTo>
                    <a:pt x="73" y="21"/>
                  </a:lnTo>
                  <a:lnTo>
                    <a:pt x="69" y="21"/>
                  </a:lnTo>
                  <a:lnTo>
                    <a:pt x="61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1" y="12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3" y="7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5" y="7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5" y="20"/>
                  </a:lnTo>
                  <a:lnTo>
                    <a:pt x="13" y="25"/>
                  </a:lnTo>
                  <a:lnTo>
                    <a:pt x="10" y="31"/>
                  </a:lnTo>
                  <a:lnTo>
                    <a:pt x="8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2" y="69"/>
                  </a:lnTo>
                  <a:lnTo>
                    <a:pt x="4" y="69"/>
                  </a:lnTo>
                  <a:lnTo>
                    <a:pt x="11" y="77"/>
                  </a:lnTo>
                  <a:lnTo>
                    <a:pt x="13" y="70"/>
                  </a:lnTo>
                  <a:lnTo>
                    <a:pt x="15" y="69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17" y="68"/>
                  </a:lnTo>
                  <a:lnTo>
                    <a:pt x="19" y="70"/>
                  </a:lnTo>
                  <a:lnTo>
                    <a:pt x="19" y="73"/>
                  </a:lnTo>
                  <a:lnTo>
                    <a:pt x="19" y="77"/>
                  </a:lnTo>
                  <a:lnTo>
                    <a:pt x="17" y="84"/>
                  </a:lnTo>
                  <a:lnTo>
                    <a:pt x="13" y="86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584450" y="4427538"/>
              <a:ext cx="215900" cy="238125"/>
            </a:xfrm>
            <a:custGeom>
              <a:avLst/>
              <a:gdLst>
                <a:gd name="T0" fmla="*/ 10 w 136"/>
                <a:gd name="T1" fmla="*/ 61 h 150"/>
                <a:gd name="T2" fmla="*/ 15 w 136"/>
                <a:gd name="T3" fmla="*/ 70 h 150"/>
                <a:gd name="T4" fmla="*/ 24 w 136"/>
                <a:gd name="T5" fmla="*/ 75 h 150"/>
                <a:gd name="T6" fmla="*/ 32 w 136"/>
                <a:gd name="T7" fmla="*/ 83 h 150"/>
                <a:gd name="T8" fmla="*/ 40 w 136"/>
                <a:gd name="T9" fmla="*/ 85 h 150"/>
                <a:gd name="T10" fmla="*/ 48 w 136"/>
                <a:gd name="T11" fmla="*/ 87 h 150"/>
                <a:gd name="T12" fmla="*/ 59 w 136"/>
                <a:gd name="T13" fmla="*/ 94 h 150"/>
                <a:gd name="T14" fmla="*/ 72 w 136"/>
                <a:gd name="T15" fmla="*/ 101 h 150"/>
                <a:gd name="T16" fmla="*/ 76 w 136"/>
                <a:gd name="T17" fmla="*/ 105 h 150"/>
                <a:gd name="T18" fmla="*/ 84 w 136"/>
                <a:gd name="T19" fmla="*/ 106 h 150"/>
                <a:gd name="T20" fmla="*/ 88 w 136"/>
                <a:gd name="T21" fmla="*/ 111 h 150"/>
                <a:gd name="T22" fmla="*/ 84 w 136"/>
                <a:gd name="T23" fmla="*/ 119 h 150"/>
                <a:gd name="T24" fmla="*/ 80 w 136"/>
                <a:gd name="T25" fmla="*/ 127 h 150"/>
                <a:gd name="T26" fmla="*/ 80 w 136"/>
                <a:gd name="T27" fmla="*/ 135 h 150"/>
                <a:gd name="T28" fmla="*/ 76 w 136"/>
                <a:gd name="T29" fmla="*/ 142 h 150"/>
                <a:gd name="T30" fmla="*/ 76 w 136"/>
                <a:gd name="T31" fmla="*/ 146 h 150"/>
                <a:gd name="T32" fmla="*/ 85 w 136"/>
                <a:gd name="T33" fmla="*/ 144 h 150"/>
                <a:gd name="T34" fmla="*/ 97 w 136"/>
                <a:gd name="T35" fmla="*/ 148 h 150"/>
                <a:gd name="T36" fmla="*/ 105 w 136"/>
                <a:gd name="T37" fmla="*/ 148 h 150"/>
                <a:gd name="T38" fmla="*/ 108 w 136"/>
                <a:gd name="T39" fmla="*/ 148 h 150"/>
                <a:gd name="T40" fmla="*/ 112 w 136"/>
                <a:gd name="T41" fmla="*/ 148 h 150"/>
                <a:gd name="T42" fmla="*/ 118 w 136"/>
                <a:gd name="T43" fmla="*/ 146 h 150"/>
                <a:gd name="T44" fmla="*/ 121 w 136"/>
                <a:gd name="T45" fmla="*/ 146 h 150"/>
                <a:gd name="T46" fmla="*/ 124 w 136"/>
                <a:gd name="T47" fmla="*/ 140 h 150"/>
                <a:gd name="T48" fmla="*/ 129 w 136"/>
                <a:gd name="T49" fmla="*/ 138 h 150"/>
                <a:gd name="T50" fmla="*/ 133 w 136"/>
                <a:gd name="T51" fmla="*/ 132 h 150"/>
                <a:gd name="T52" fmla="*/ 133 w 136"/>
                <a:gd name="T53" fmla="*/ 127 h 150"/>
                <a:gd name="T54" fmla="*/ 133 w 136"/>
                <a:gd name="T55" fmla="*/ 115 h 150"/>
                <a:gd name="T56" fmla="*/ 133 w 136"/>
                <a:gd name="T57" fmla="*/ 111 h 150"/>
                <a:gd name="T58" fmla="*/ 136 w 136"/>
                <a:gd name="T59" fmla="*/ 97 h 150"/>
                <a:gd name="T60" fmla="*/ 136 w 136"/>
                <a:gd name="T61" fmla="*/ 89 h 150"/>
                <a:gd name="T62" fmla="*/ 133 w 136"/>
                <a:gd name="T63" fmla="*/ 83 h 150"/>
                <a:gd name="T64" fmla="*/ 128 w 136"/>
                <a:gd name="T65" fmla="*/ 83 h 150"/>
                <a:gd name="T66" fmla="*/ 120 w 136"/>
                <a:gd name="T67" fmla="*/ 85 h 150"/>
                <a:gd name="T68" fmla="*/ 114 w 136"/>
                <a:gd name="T69" fmla="*/ 75 h 150"/>
                <a:gd name="T70" fmla="*/ 108 w 136"/>
                <a:gd name="T71" fmla="*/ 61 h 150"/>
                <a:gd name="T72" fmla="*/ 101 w 136"/>
                <a:gd name="T73" fmla="*/ 54 h 150"/>
                <a:gd name="T74" fmla="*/ 95 w 136"/>
                <a:gd name="T75" fmla="*/ 53 h 150"/>
                <a:gd name="T76" fmla="*/ 92 w 136"/>
                <a:gd name="T77" fmla="*/ 58 h 150"/>
                <a:gd name="T78" fmla="*/ 84 w 136"/>
                <a:gd name="T79" fmla="*/ 54 h 150"/>
                <a:gd name="T80" fmla="*/ 76 w 136"/>
                <a:gd name="T81" fmla="*/ 53 h 150"/>
                <a:gd name="T82" fmla="*/ 72 w 136"/>
                <a:gd name="T83" fmla="*/ 47 h 150"/>
                <a:gd name="T84" fmla="*/ 75 w 136"/>
                <a:gd name="T85" fmla="*/ 41 h 150"/>
                <a:gd name="T86" fmla="*/ 72 w 136"/>
                <a:gd name="T87" fmla="*/ 40 h 150"/>
                <a:gd name="T88" fmla="*/ 75 w 136"/>
                <a:gd name="T89" fmla="*/ 32 h 150"/>
                <a:gd name="T90" fmla="*/ 72 w 136"/>
                <a:gd name="T91" fmla="*/ 26 h 150"/>
                <a:gd name="T92" fmla="*/ 68 w 136"/>
                <a:gd name="T93" fmla="*/ 18 h 150"/>
                <a:gd name="T94" fmla="*/ 67 w 136"/>
                <a:gd name="T95" fmla="*/ 14 h 150"/>
                <a:gd name="T96" fmla="*/ 67 w 136"/>
                <a:gd name="T97" fmla="*/ 10 h 150"/>
                <a:gd name="T98" fmla="*/ 59 w 136"/>
                <a:gd name="T99" fmla="*/ 4 h 150"/>
                <a:gd name="T100" fmla="*/ 45 w 136"/>
                <a:gd name="T101" fmla="*/ 0 h 150"/>
                <a:gd name="T102" fmla="*/ 32 w 136"/>
                <a:gd name="T103" fmla="*/ 1 h 150"/>
                <a:gd name="T104" fmla="*/ 10 w 136"/>
                <a:gd name="T105" fmla="*/ 6 h 150"/>
                <a:gd name="T106" fmla="*/ 6 w 136"/>
                <a:gd name="T107" fmla="*/ 17 h 150"/>
                <a:gd name="T108" fmla="*/ 4 w 136"/>
                <a:gd name="T109" fmla="*/ 26 h 150"/>
                <a:gd name="T110" fmla="*/ 0 w 136"/>
                <a:gd name="T111" fmla="*/ 53 h 150"/>
                <a:gd name="T112" fmla="*/ 6 w 136"/>
                <a:gd name="T113" fmla="*/ 58 h 150"/>
                <a:gd name="T114" fmla="*/ 6 w 136"/>
                <a:gd name="T115" fmla="*/ 58 h 150"/>
                <a:gd name="T116" fmla="*/ 6 w 136"/>
                <a:gd name="T117" fmla="*/ 58 h 150"/>
                <a:gd name="T118" fmla="*/ 6 w 136"/>
                <a:gd name="T119" fmla="*/ 5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" h="150">
                  <a:moveTo>
                    <a:pt x="6" y="58"/>
                  </a:moveTo>
                  <a:lnTo>
                    <a:pt x="10" y="61"/>
                  </a:lnTo>
                  <a:lnTo>
                    <a:pt x="11" y="66"/>
                  </a:lnTo>
                  <a:lnTo>
                    <a:pt x="15" y="70"/>
                  </a:lnTo>
                  <a:lnTo>
                    <a:pt x="18" y="71"/>
                  </a:lnTo>
                  <a:lnTo>
                    <a:pt x="24" y="75"/>
                  </a:lnTo>
                  <a:lnTo>
                    <a:pt x="28" y="81"/>
                  </a:lnTo>
                  <a:lnTo>
                    <a:pt x="32" y="83"/>
                  </a:lnTo>
                  <a:lnTo>
                    <a:pt x="36" y="83"/>
                  </a:lnTo>
                  <a:lnTo>
                    <a:pt x="40" y="85"/>
                  </a:lnTo>
                  <a:lnTo>
                    <a:pt x="44" y="85"/>
                  </a:lnTo>
                  <a:lnTo>
                    <a:pt x="48" y="87"/>
                  </a:lnTo>
                  <a:lnTo>
                    <a:pt x="51" y="89"/>
                  </a:lnTo>
                  <a:lnTo>
                    <a:pt x="59" y="94"/>
                  </a:lnTo>
                  <a:lnTo>
                    <a:pt x="67" y="98"/>
                  </a:lnTo>
                  <a:lnTo>
                    <a:pt x="72" y="101"/>
                  </a:lnTo>
                  <a:lnTo>
                    <a:pt x="75" y="102"/>
                  </a:lnTo>
                  <a:lnTo>
                    <a:pt x="76" y="105"/>
                  </a:lnTo>
                  <a:lnTo>
                    <a:pt x="80" y="105"/>
                  </a:lnTo>
                  <a:lnTo>
                    <a:pt x="84" y="106"/>
                  </a:lnTo>
                  <a:lnTo>
                    <a:pt x="85" y="110"/>
                  </a:lnTo>
                  <a:lnTo>
                    <a:pt x="88" y="111"/>
                  </a:lnTo>
                  <a:lnTo>
                    <a:pt x="85" y="115"/>
                  </a:lnTo>
                  <a:lnTo>
                    <a:pt x="84" y="119"/>
                  </a:lnTo>
                  <a:lnTo>
                    <a:pt x="81" y="124"/>
                  </a:lnTo>
                  <a:lnTo>
                    <a:pt x="80" y="127"/>
                  </a:lnTo>
                  <a:lnTo>
                    <a:pt x="80" y="131"/>
                  </a:lnTo>
                  <a:lnTo>
                    <a:pt x="80" y="135"/>
                  </a:lnTo>
                  <a:lnTo>
                    <a:pt x="79" y="136"/>
                  </a:lnTo>
                  <a:lnTo>
                    <a:pt x="76" y="142"/>
                  </a:lnTo>
                  <a:lnTo>
                    <a:pt x="76" y="144"/>
                  </a:lnTo>
                  <a:lnTo>
                    <a:pt x="76" y="146"/>
                  </a:lnTo>
                  <a:lnTo>
                    <a:pt x="80" y="144"/>
                  </a:lnTo>
                  <a:lnTo>
                    <a:pt x="85" y="144"/>
                  </a:lnTo>
                  <a:lnTo>
                    <a:pt x="93" y="148"/>
                  </a:lnTo>
                  <a:lnTo>
                    <a:pt x="97" y="148"/>
                  </a:lnTo>
                  <a:lnTo>
                    <a:pt x="103" y="148"/>
                  </a:lnTo>
                  <a:lnTo>
                    <a:pt x="105" y="148"/>
                  </a:lnTo>
                  <a:lnTo>
                    <a:pt x="107" y="148"/>
                  </a:lnTo>
                  <a:lnTo>
                    <a:pt x="108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20" y="148"/>
                  </a:lnTo>
                  <a:lnTo>
                    <a:pt x="121" y="146"/>
                  </a:lnTo>
                  <a:lnTo>
                    <a:pt x="124" y="144"/>
                  </a:lnTo>
                  <a:lnTo>
                    <a:pt x="124" y="140"/>
                  </a:lnTo>
                  <a:lnTo>
                    <a:pt x="128" y="138"/>
                  </a:lnTo>
                  <a:lnTo>
                    <a:pt x="129" y="138"/>
                  </a:lnTo>
                  <a:lnTo>
                    <a:pt x="132" y="132"/>
                  </a:lnTo>
                  <a:lnTo>
                    <a:pt x="133" y="132"/>
                  </a:lnTo>
                  <a:lnTo>
                    <a:pt x="133" y="131"/>
                  </a:lnTo>
                  <a:lnTo>
                    <a:pt x="133" y="127"/>
                  </a:lnTo>
                  <a:lnTo>
                    <a:pt x="133" y="118"/>
                  </a:lnTo>
                  <a:lnTo>
                    <a:pt x="133" y="115"/>
                  </a:lnTo>
                  <a:lnTo>
                    <a:pt x="133" y="114"/>
                  </a:lnTo>
                  <a:lnTo>
                    <a:pt x="133" y="111"/>
                  </a:lnTo>
                  <a:lnTo>
                    <a:pt x="136" y="101"/>
                  </a:lnTo>
                  <a:lnTo>
                    <a:pt x="136" y="97"/>
                  </a:lnTo>
                  <a:lnTo>
                    <a:pt x="136" y="93"/>
                  </a:lnTo>
                  <a:lnTo>
                    <a:pt x="136" y="89"/>
                  </a:lnTo>
                  <a:lnTo>
                    <a:pt x="136" y="87"/>
                  </a:lnTo>
                  <a:lnTo>
                    <a:pt x="133" y="83"/>
                  </a:lnTo>
                  <a:lnTo>
                    <a:pt x="129" y="83"/>
                  </a:lnTo>
                  <a:lnTo>
                    <a:pt x="128" y="83"/>
                  </a:lnTo>
                  <a:lnTo>
                    <a:pt x="124" y="85"/>
                  </a:lnTo>
                  <a:lnTo>
                    <a:pt x="120" y="85"/>
                  </a:lnTo>
                  <a:lnTo>
                    <a:pt x="118" y="83"/>
                  </a:lnTo>
                  <a:lnTo>
                    <a:pt x="114" y="75"/>
                  </a:lnTo>
                  <a:lnTo>
                    <a:pt x="112" y="67"/>
                  </a:lnTo>
                  <a:lnTo>
                    <a:pt x="108" y="61"/>
                  </a:lnTo>
                  <a:lnTo>
                    <a:pt x="105" y="54"/>
                  </a:lnTo>
                  <a:lnTo>
                    <a:pt x="101" y="54"/>
                  </a:lnTo>
                  <a:lnTo>
                    <a:pt x="99" y="53"/>
                  </a:lnTo>
                  <a:lnTo>
                    <a:pt x="95" y="53"/>
                  </a:lnTo>
                  <a:lnTo>
                    <a:pt x="93" y="54"/>
                  </a:lnTo>
                  <a:lnTo>
                    <a:pt x="92" y="58"/>
                  </a:lnTo>
                  <a:lnTo>
                    <a:pt x="88" y="54"/>
                  </a:lnTo>
                  <a:lnTo>
                    <a:pt x="84" y="54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2" y="50"/>
                  </a:lnTo>
                  <a:lnTo>
                    <a:pt x="72" y="47"/>
                  </a:lnTo>
                  <a:lnTo>
                    <a:pt x="75" y="45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2" y="40"/>
                  </a:lnTo>
                  <a:lnTo>
                    <a:pt x="75" y="36"/>
                  </a:lnTo>
                  <a:lnTo>
                    <a:pt x="75" y="32"/>
                  </a:lnTo>
                  <a:lnTo>
                    <a:pt x="72" y="28"/>
                  </a:lnTo>
                  <a:lnTo>
                    <a:pt x="72" y="26"/>
                  </a:lnTo>
                  <a:lnTo>
                    <a:pt x="71" y="22"/>
                  </a:lnTo>
                  <a:lnTo>
                    <a:pt x="68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3"/>
                  </a:lnTo>
                  <a:lnTo>
                    <a:pt x="67" y="10"/>
                  </a:lnTo>
                  <a:lnTo>
                    <a:pt x="64" y="6"/>
                  </a:lnTo>
                  <a:lnTo>
                    <a:pt x="59" y="4"/>
                  </a:lnTo>
                  <a:lnTo>
                    <a:pt x="51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14" y="5"/>
                  </a:lnTo>
                  <a:lnTo>
                    <a:pt x="10" y="6"/>
                  </a:lnTo>
                  <a:lnTo>
                    <a:pt x="7" y="9"/>
                  </a:lnTo>
                  <a:lnTo>
                    <a:pt x="6" y="17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0" y="53"/>
                  </a:lnTo>
                  <a:lnTo>
                    <a:pt x="4" y="57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378075" y="4151313"/>
              <a:ext cx="320675" cy="381000"/>
            </a:xfrm>
            <a:custGeom>
              <a:avLst/>
              <a:gdLst>
                <a:gd name="T0" fmla="*/ 149 w 152"/>
                <a:gd name="T1" fmla="*/ 108 h 181"/>
                <a:gd name="T2" fmla="*/ 146 w 152"/>
                <a:gd name="T3" fmla="*/ 106 h 181"/>
                <a:gd name="T4" fmla="*/ 139 w 152"/>
                <a:gd name="T5" fmla="*/ 96 h 181"/>
                <a:gd name="T6" fmla="*/ 129 w 152"/>
                <a:gd name="T7" fmla="*/ 91 h 181"/>
                <a:gd name="T8" fmla="*/ 119 w 152"/>
                <a:gd name="T9" fmla="*/ 89 h 181"/>
                <a:gd name="T10" fmla="*/ 115 w 152"/>
                <a:gd name="T11" fmla="*/ 78 h 181"/>
                <a:gd name="T12" fmla="*/ 116 w 152"/>
                <a:gd name="T13" fmla="*/ 73 h 181"/>
                <a:gd name="T14" fmla="*/ 114 w 152"/>
                <a:gd name="T15" fmla="*/ 58 h 181"/>
                <a:gd name="T16" fmla="*/ 103 w 152"/>
                <a:gd name="T17" fmla="*/ 52 h 181"/>
                <a:gd name="T18" fmla="*/ 92 w 152"/>
                <a:gd name="T19" fmla="*/ 48 h 181"/>
                <a:gd name="T20" fmla="*/ 86 w 152"/>
                <a:gd name="T21" fmla="*/ 45 h 181"/>
                <a:gd name="T22" fmla="*/ 81 w 152"/>
                <a:gd name="T23" fmla="*/ 42 h 181"/>
                <a:gd name="T24" fmla="*/ 76 w 152"/>
                <a:gd name="T25" fmla="*/ 40 h 181"/>
                <a:gd name="T26" fmla="*/ 72 w 152"/>
                <a:gd name="T27" fmla="*/ 39 h 181"/>
                <a:gd name="T28" fmla="*/ 63 w 152"/>
                <a:gd name="T29" fmla="*/ 35 h 181"/>
                <a:gd name="T30" fmla="*/ 56 w 152"/>
                <a:gd name="T31" fmla="*/ 30 h 181"/>
                <a:gd name="T32" fmla="*/ 53 w 152"/>
                <a:gd name="T33" fmla="*/ 28 h 181"/>
                <a:gd name="T34" fmla="*/ 52 w 152"/>
                <a:gd name="T35" fmla="*/ 17 h 181"/>
                <a:gd name="T36" fmla="*/ 50 w 152"/>
                <a:gd name="T37" fmla="*/ 12 h 181"/>
                <a:gd name="T38" fmla="*/ 50 w 152"/>
                <a:gd name="T39" fmla="*/ 2 h 181"/>
                <a:gd name="T40" fmla="*/ 42 w 152"/>
                <a:gd name="T41" fmla="*/ 2 h 181"/>
                <a:gd name="T42" fmla="*/ 30 w 152"/>
                <a:gd name="T43" fmla="*/ 7 h 181"/>
                <a:gd name="T44" fmla="*/ 25 w 152"/>
                <a:gd name="T45" fmla="*/ 10 h 181"/>
                <a:gd name="T46" fmla="*/ 22 w 152"/>
                <a:gd name="T47" fmla="*/ 13 h 181"/>
                <a:gd name="T48" fmla="*/ 17 w 152"/>
                <a:gd name="T49" fmla="*/ 16 h 181"/>
                <a:gd name="T50" fmla="*/ 12 w 152"/>
                <a:gd name="T51" fmla="*/ 19 h 181"/>
                <a:gd name="T52" fmla="*/ 7 w 152"/>
                <a:gd name="T53" fmla="*/ 17 h 181"/>
                <a:gd name="T54" fmla="*/ 0 w 152"/>
                <a:gd name="T55" fmla="*/ 17 h 181"/>
                <a:gd name="T56" fmla="*/ 10 w 152"/>
                <a:gd name="T57" fmla="*/ 42 h 181"/>
                <a:gd name="T58" fmla="*/ 10 w 152"/>
                <a:gd name="T59" fmla="*/ 50 h 181"/>
                <a:gd name="T60" fmla="*/ 12 w 152"/>
                <a:gd name="T61" fmla="*/ 60 h 181"/>
                <a:gd name="T62" fmla="*/ 7 w 152"/>
                <a:gd name="T63" fmla="*/ 71 h 181"/>
                <a:gd name="T64" fmla="*/ 10 w 152"/>
                <a:gd name="T65" fmla="*/ 77 h 181"/>
                <a:gd name="T66" fmla="*/ 13 w 152"/>
                <a:gd name="T67" fmla="*/ 83 h 181"/>
                <a:gd name="T68" fmla="*/ 16 w 152"/>
                <a:gd name="T69" fmla="*/ 89 h 181"/>
                <a:gd name="T70" fmla="*/ 17 w 152"/>
                <a:gd name="T71" fmla="*/ 91 h 181"/>
                <a:gd name="T72" fmla="*/ 15 w 152"/>
                <a:gd name="T73" fmla="*/ 93 h 181"/>
                <a:gd name="T74" fmla="*/ 9 w 152"/>
                <a:gd name="T75" fmla="*/ 102 h 181"/>
                <a:gd name="T76" fmla="*/ 10 w 152"/>
                <a:gd name="T77" fmla="*/ 109 h 181"/>
                <a:gd name="T78" fmla="*/ 17 w 152"/>
                <a:gd name="T79" fmla="*/ 159 h 181"/>
                <a:gd name="T80" fmla="*/ 38 w 152"/>
                <a:gd name="T81" fmla="*/ 179 h 181"/>
                <a:gd name="T82" fmla="*/ 48 w 152"/>
                <a:gd name="T83" fmla="*/ 175 h 181"/>
                <a:gd name="T84" fmla="*/ 55 w 152"/>
                <a:gd name="T85" fmla="*/ 169 h 181"/>
                <a:gd name="T86" fmla="*/ 60 w 152"/>
                <a:gd name="T87" fmla="*/ 168 h 181"/>
                <a:gd name="T88" fmla="*/ 71 w 152"/>
                <a:gd name="T89" fmla="*/ 169 h 181"/>
                <a:gd name="T90" fmla="*/ 79 w 152"/>
                <a:gd name="T91" fmla="*/ 179 h 181"/>
                <a:gd name="T92" fmla="*/ 83 w 152"/>
                <a:gd name="T93" fmla="*/ 168 h 181"/>
                <a:gd name="T94" fmla="*/ 95 w 152"/>
                <a:gd name="T95" fmla="*/ 168 h 181"/>
                <a:gd name="T96" fmla="*/ 101 w 152"/>
                <a:gd name="T97" fmla="*/ 158 h 181"/>
                <a:gd name="T98" fmla="*/ 102 w 152"/>
                <a:gd name="T99" fmla="*/ 144 h 181"/>
                <a:gd name="T100" fmla="*/ 108 w 152"/>
                <a:gd name="T101" fmla="*/ 135 h 181"/>
                <a:gd name="T102" fmla="*/ 132 w 152"/>
                <a:gd name="T103" fmla="*/ 131 h 181"/>
                <a:gd name="T104" fmla="*/ 146 w 152"/>
                <a:gd name="T105" fmla="*/ 136 h 181"/>
                <a:gd name="T106" fmla="*/ 148 w 152"/>
                <a:gd name="T107" fmla="*/ 142 h 181"/>
                <a:gd name="T108" fmla="*/ 151 w 152"/>
                <a:gd name="T109" fmla="*/ 139 h 181"/>
                <a:gd name="T110" fmla="*/ 151 w 152"/>
                <a:gd name="T111" fmla="*/ 131 h 181"/>
                <a:gd name="T112" fmla="*/ 151 w 152"/>
                <a:gd name="T113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" h="181">
                  <a:moveTo>
                    <a:pt x="152" y="116"/>
                  </a:moveTo>
                  <a:cubicBezTo>
                    <a:pt x="151" y="112"/>
                    <a:pt x="151" y="112"/>
                    <a:pt x="151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35" y="91"/>
                    <a:pt x="135" y="91"/>
                    <a:pt x="135" y="91"/>
                  </a:cubicBezTo>
                  <a:cubicBezTo>
                    <a:pt x="129" y="91"/>
                    <a:pt x="129" y="91"/>
                    <a:pt x="129" y="91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6"/>
                    <a:pt x="115" y="76"/>
                    <a:pt x="115" y="76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6" y="157"/>
                    <a:pt x="17" y="159"/>
                  </a:cubicBezTo>
                  <a:cubicBezTo>
                    <a:pt x="17" y="160"/>
                    <a:pt x="25" y="164"/>
                    <a:pt x="35" y="169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5" y="165"/>
                    <a:pt x="55" y="165"/>
                    <a:pt x="55" y="165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2" y="169"/>
                    <a:pt x="62" y="169"/>
                    <a:pt x="62" y="169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6" y="174"/>
                    <a:pt x="76" y="174"/>
                    <a:pt x="76" y="174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6" y="168"/>
                    <a:pt x="86" y="168"/>
                    <a:pt x="86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101" y="158"/>
                    <a:pt x="101" y="158"/>
                    <a:pt x="101" y="158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8" y="135"/>
                    <a:pt x="108" y="135"/>
                    <a:pt x="108" y="135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2"/>
                    <a:pt x="148" y="142"/>
                    <a:pt x="148" y="142"/>
                  </a:cubicBezTo>
                  <a:cubicBezTo>
                    <a:pt x="149" y="142"/>
                    <a:pt x="149" y="142"/>
                    <a:pt x="149" y="142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28"/>
                    <a:pt x="151" y="128"/>
                    <a:pt x="151" y="128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1" y="124"/>
                    <a:pt x="151" y="124"/>
                    <a:pt x="151" y="124"/>
                  </a:cubicBezTo>
                  <a:cubicBezTo>
                    <a:pt x="152" y="122"/>
                    <a:pt x="152" y="122"/>
                    <a:pt x="152" y="122"/>
                  </a:cubicBezTo>
                  <a:lnTo>
                    <a:pt x="152" y="1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073275" y="3873500"/>
              <a:ext cx="336550" cy="528638"/>
            </a:xfrm>
            <a:custGeom>
              <a:avLst/>
              <a:gdLst>
                <a:gd name="T0" fmla="*/ 200 w 212"/>
                <a:gd name="T1" fmla="*/ 323 h 333"/>
                <a:gd name="T2" fmla="*/ 204 w 212"/>
                <a:gd name="T3" fmla="*/ 316 h 333"/>
                <a:gd name="T4" fmla="*/ 208 w 212"/>
                <a:gd name="T5" fmla="*/ 305 h 333"/>
                <a:gd name="T6" fmla="*/ 208 w 212"/>
                <a:gd name="T7" fmla="*/ 293 h 333"/>
                <a:gd name="T8" fmla="*/ 200 w 212"/>
                <a:gd name="T9" fmla="*/ 288 h 333"/>
                <a:gd name="T10" fmla="*/ 195 w 212"/>
                <a:gd name="T11" fmla="*/ 282 h 333"/>
                <a:gd name="T12" fmla="*/ 199 w 212"/>
                <a:gd name="T13" fmla="*/ 278 h 333"/>
                <a:gd name="T14" fmla="*/ 204 w 212"/>
                <a:gd name="T15" fmla="*/ 270 h 333"/>
                <a:gd name="T16" fmla="*/ 208 w 212"/>
                <a:gd name="T17" fmla="*/ 252 h 333"/>
                <a:gd name="T18" fmla="*/ 205 w 212"/>
                <a:gd name="T19" fmla="*/ 231 h 333"/>
                <a:gd name="T20" fmla="*/ 185 w 212"/>
                <a:gd name="T21" fmla="*/ 197 h 333"/>
                <a:gd name="T22" fmla="*/ 178 w 212"/>
                <a:gd name="T23" fmla="*/ 175 h 333"/>
                <a:gd name="T24" fmla="*/ 171 w 212"/>
                <a:gd name="T25" fmla="*/ 174 h 333"/>
                <a:gd name="T26" fmla="*/ 151 w 212"/>
                <a:gd name="T27" fmla="*/ 175 h 333"/>
                <a:gd name="T28" fmla="*/ 135 w 212"/>
                <a:gd name="T29" fmla="*/ 166 h 333"/>
                <a:gd name="T30" fmla="*/ 126 w 212"/>
                <a:gd name="T31" fmla="*/ 147 h 333"/>
                <a:gd name="T32" fmla="*/ 120 w 212"/>
                <a:gd name="T33" fmla="*/ 134 h 333"/>
                <a:gd name="T34" fmla="*/ 124 w 212"/>
                <a:gd name="T35" fmla="*/ 122 h 333"/>
                <a:gd name="T36" fmla="*/ 131 w 212"/>
                <a:gd name="T37" fmla="*/ 111 h 333"/>
                <a:gd name="T38" fmla="*/ 134 w 212"/>
                <a:gd name="T39" fmla="*/ 95 h 333"/>
                <a:gd name="T40" fmla="*/ 144 w 212"/>
                <a:gd name="T41" fmla="*/ 86 h 333"/>
                <a:gd name="T42" fmla="*/ 166 w 212"/>
                <a:gd name="T43" fmla="*/ 77 h 333"/>
                <a:gd name="T44" fmla="*/ 179 w 212"/>
                <a:gd name="T45" fmla="*/ 77 h 333"/>
                <a:gd name="T46" fmla="*/ 175 w 212"/>
                <a:gd name="T47" fmla="*/ 69 h 333"/>
                <a:gd name="T48" fmla="*/ 178 w 212"/>
                <a:gd name="T49" fmla="*/ 54 h 333"/>
                <a:gd name="T50" fmla="*/ 162 w 212"/>
                <a:gd name="T51" fmla="*/ 41 h 333"/>
                <a:gd name="T52" fmla="*/ 148 w 212"/>
                <a:gd name="T53" fmla="*/ 42 h 333"/>
                <a:gd name="T54" fmla="*/ 131 w 212"/>
                <a:gd name="T55" fmla="*/ 42 h 333"/>
                <a:gd name="T56" fmla="*/ 124 w 212"/>
                <a:gd name="T57" fmla="*/ 30 h 333"/>
                <a:gd name="T58" fmla="*/ 114 w 212"/>
                <a:gd name="T59" fmla="*/ 20 h 333"/>
                <a:gd name="T60" fmla="*/ 104 w 212"/>
                <a:gd name="T61" fmla="*/ 6 h 333"/>
                <a:gd name="T62" fmla="*/ 91 w 212"/>
                <a:gd name="T63" fmla="*/ 2 h 333"/>
                <a:gd name="T64" fmla="*/ 95 w 212"/>
                <a:gd name="T65" fmla="*/ 12 h 333"/>
                <a:gd name="T66" fmla="*/ 86 w 212"/>
                <a:gd name="T67" fmla="*/ 33 h 333"/>
                <a:gd name="T68" fmla="*/ 54 w 212"/>
                <a:gd name="T69" fmla="*/ 54 h 333"/>
                <a:gd name="T70" fmla="*/ 47 w 212"/>
                <a:gd name="T71" fmla="*/ 61 h 333"/>
                <a:gd name="T72" fmla="*/ 38 w 212"/>
                <a:gd name="T73" fmla="*/ 86 h 333"/>
                <a:gd name="T74" fmla="*/ 29 w 212"/>
                <a:gd name="T75" fmla="*/ 82 h 333"/>
                <a:gd name="T76" fmla="*/ 17 w 212"/>
                <a:gd name="T77" fmla="*/ 77 h 333"/>
                <a:gd name="T78" fmla="*/ 14 w 212"/>
                <a:gd name="T79" fmla="*/ 74 h 333"/>
                <a:gd name="T80" fmla="*/ 15 w 212"/>
                <a:gd name="T81" fmla="*/ 61 h 333"/>
                <a:gd name="T82" fmla="*/ 6 w 212"/>
                <a:gd name="T83" fmla="*/ 69 h 333"/>
                <a:gd name="T84" fmla="*/ 4 w 212"/>
                <a:gd name="T85" fmla="*/ 90 h 333"/>
                <a:gd name="T86" fmla="*/ 8 w 212"/>
                <a:gd name="T87" fmla="*/ 104 h 333"/>
                <a:gd name="T88" fmla="*/ 6 w 212"/>
                <a:gd name="T89" fmla="*/ 111 h 333"/>
                <a:gd name="T90" fmla="*/ 30 w 212"/>
                <a:gd name="T91" fmla="*/ 134 h 333"/>
                <a:gd name="T92" fmla="*/ 50 w 212"/>
                <a:gd name="T93" fmla="*/ 168 h 333"/>
                <a:gd name="T94" fmla="*/ 65 w 212"/>
                <a:gd name="T95" fmla="*/ 204 h 333"/>
                <a:gd name="T96" fmla="*/ 74 w 212"/>
                <a:gd name="T97" fmla="*/ 217 h 333"/>
                <a:gd name="T98" fmla="*/ 90 w 212"/>
                <a:gd name="T99" fmla="*/ 241 h 333"/>
                <a:gd name="T100" fmla="*/ 91 w 212"/>
                <a:gd name="T101" fmla="*/ 253 h 333"/>
                <a:gd name="T102" fmla="*/ 100 w 212"/>
                <a:gd name="T103" fmla="*/ 269 h 333"/>
                <a:gd name="T104" fmla="*/ 134 w 212"/>
                <a:gd name="T105" fmla="*/ 293 h 333"/>
                <a:gd name="T106" fmla="*/ 170 w 212"/>
                <a:gd name="T107" fmla="*/ 312 h 333"/>
                <a:gd name="T108" fmla="*/ 187 w 212"/>
                <a:gd name="T109" fmla="*/ 327 h 333"/>
                <a:gd name="T110" fmla="*/ 192 w 212"/>
                <a:gd name="T111" fmla="*/ 331 h 333"/>
                <a:gd name="T112" fmla="*/ 192 w 212"/>
                <a:gd name="T113" fmla="*/ 3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333">
                  <a:moveTo>
                    <a:pt x="192" y="331"/>
                  </a:moveTo>
                  <a:lnTo>
                    <a:pt x="199" y="331"/>
                  </a:lnTo>
                  <a:lnTo>
                    <a:pt x="200" y="329"/>
                  </a:lnTo>
                  <a:lnTo>
                    <a:pt x="200" y="327"/>
                  </a:lnTo>
                  <a:lnTo>
                    <a:pt x="200" y="323"/>
                  </a:lnTo>
                  <a:lnTo>
                    <a:pt x="200" y="322"/>
                  </a:lnTo>
                  <a:lnTo>
                    <a:pt x="200" y="320"/>
                  </a:lnTo>
                  <a:lnTo>
                    <a:pt x="201" y="320"/>
                  </a:lnTo>
                  <a:lnTo>
                    <a:pt x="204" y="318"/>
                  </a:lnTo>
                  <a:lnTo>
                    <a:pt x="204" y="316"/>
                  </a:lnTo>
                  <a:lnTo>
                    <a:pt x="205" y="320"/>
                  </a:lnTo>
                  <a:lnTo>
                    <a:pt x="204" y="314"/>
                  </a:lnTo>
                  <a:lnTo>
                    <a:pt x="201" y="312"/>
                  </a:lnTo>
                  <a:lnTo>
                    <a:pt x="204" y="310"/>
                  </a:lnTo>
                  <a:lnTo>
                    <a:pt x="208" y="305"/>
                  </a:lnTo>
                  <a:lnTo>
                    <a:pt x="212" y="301"/>
                  </a:lnTo>
                  <a:lnTo>
                    <a:pt x="212" y="298"/>
                  </a:lnTo>
                  <a:lnTo>
                    <a:pt x="209" y="298"/>
                  </a:lnTo>
                  <a:lnTo>
                    <a:pt x="209" y="293"/>
                  </a:lnTo>
                  <a:lnTo>
                    <a:pt x="208" y="293"/>
                  </a:lnTo>
                  <a:lnTo>
                    <a:pt x="205" y="293"/>
                  </a:lnTo>
                  <a:lnTo>
                    <a:pt x="201" y="293"/>
                  </a:lnTo>
                  <a:lnTo>
                    <a:pt x="204" y="289"/>
                  </a:lnTo>
                  <a:lnTo>
                    <a:pt x="201" y="289"/>
                  </a:lnTo>
                  <a:lnTo>
                    <a:pt x="200" y="288"/>
                  </a:lnTo>
                  <a:lnTo>
                    <a:pt x="199" y="288"/>
                  </a:lnTo>
                  <a:lnTo>
                    <a:pt x="196" y="288"/>
                  </a:lnTo>
                  <a:lnTo>
                    <a:pt x="195" y="285"/>
                  </a:lnTo>
                  <a:lnTo>
                    <a:pt x="192" y="284"/>
                  </a:lnTo>
                  <a:lnTo>
                    <a:pt x="195" y="282"/>
                  </a:lnTo>
                  <a:lnTo>
                    <a:pt x="196" y="284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196" y="276"/>
                  </a:lnTo>
                  <a:lnTo>
                    <a:pt x="199" y="278"/>
                  </a:lnTo>
                  <a:lnTo>
                    <a:pt x="204" y="282"/>
                  </a:lnTo>
                  <a:lnTo>
                    <a:pt x="205" y="278"/>
                  </a:lnTo>
                  <a:lnTo>
                    <a:pt x="205" y="277"/>
                  </a:lnTo>
                  <a:lnTo>
                    <a:pt x="205" y="274"/>
                  </a:lnTo>
                  <a:lnTo>
                    <a:pt x="204" y="270"/>
                  </a:lnTo>
                  <a:lnTo>
                    <a:pt x="201" y="269"/>
                  </a:lnTo>
                  <a:lnTo>
                    <a:pt x="204" y="266"/>
                  </a:lnTo>
                  <a:lnTo>
                    <a:pt x="208" y="258"/>
                  </a:lnTo>
                  <a:lnTo>
                    <a:pt x="208" y="254"/>
                  </a:lnTo>
                  <a:lnTo>
                    <a:pt x="208" y="252"/>
                  </a:lnTo>
                  <a:lnTo>
                    <a:pt x="205" y="248"/>
                  </a:lnTo>
                  <a:lnTo>
                    <a:pt x="205" y="241"/>
                  </a:lnTo>
                  <a:lnTo>
                    <a:pt x="205" y="236"/>
                  </a:lnTo>
                  <a:lnTo>
                    <a:pt x="205" y="235"/>
                  </a:lnTo>
                  <a:lnTo>
                    <a:pt x="205" y="231"/>
                  </a:lnTo>
                  <a:lnTo>
                    <a:pt x="209" y="228"/>
                  </a:lnTo>
                  <a:lnTo>
                    <a:pt x="208" y="225"/>
                  </a:lnTo>
                  <a:lnTo>
                    <a:pt x="192" y="197"/>
                  </a:lnTo>
                  <a:lnTo>
                    <a:pt x="188" y="197"/>
                  </a:lnTo>
                  <a:lnTo>
                    <a:pt x="185" y="197"/>
                  </a:lnTo>
                  <a:lnTo>
                    <a:pt x="182" y="200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81"/>
                  </a:lnTo>
                  <a:lnTo>
                    <a:pt x="178" y="175"/>
                  </a:lnTo>
                  <a:lnTo>
                    <a:pt x="175" y="174"/>
                  </a:lnTo>
                  <a:lnTo>
                    <a:pt x="175" y="171"/>
                  </a:lnTo>
                  <a:lnTo>
                    <a:pt x="178" y="170"/>
                  </a:lnTo>
                  <a:lnTo>
                    <a:pt x="174" y="171"/>
                  </a:lnTo>
                  <a:lnTo>
                    <a:pt x="171" y="174"/>
                  </a:lnTo>
                  <a:lnTo>
                    <a:pt x="166" y="179"/>
                  </a:lnTo>
                  <a:lnTo>
                    <a:pt x="162" y="181"/>
                  </a:lnTo>
                  <a:lnTo>
                    <a:pt x="158" y="181"/>
                  </a:lnTo>
                  <a:lnTo>
                    <a:pt x="151" y="181"/>
                  </a:lnTo>
                  <a:lnTo>
                    <a:pt x="151" y="175"/>
                  </a:lnTo>
                  <a:lnTo>
                    <a:pt x="147" y="171"/>
                  </a:lnTo>
                  <a:lnTo>
                    <a:pt x="144" y="171"/>
                  </a:lnTo>
                  <a:lnTo>
                    <a:pt x="142" y="170"/>
                  </a:lnTo>
                  <a:lnTo>
                    <a:pt x="134" y="170"/>
                  </a:lnTo>
                  <a:lnTo>
                    <a:pt x="135" y="166"/>
                  </a:lnTo>
                  <a:lnTo>
                    <a:pt x="138" y="162"/>
                  </a:lnTo>
                  <a:lnTo>
                    <a:pt x="131" y="156"/>
                  </a:lnTo>
                  <a:lnTo>
                    <a:pt x="130" y="155"/>
                  </a:lnTo>
                  <a:lnTo>
                    <a:pt x="128" y="151"/>
                  </a:lnTo>
                  <a:lnTo>
                    <a:pt x="126" y="147"/>
                  </a:lnTo>
                  <a:lnTo>
                    <a:pt x="124" y="143"/>
                  </a:lnTo>
                  <a:lnTo>
                    <a:pt x="124" y="140"/>
                  </a:lnTo>
                  <a:lnTo>
                    <a:pt x="122" y="139"/>
                  </a:lnTo>
                  <a:lnTo>
                    <a:pt x="120" y="135"/>
                  </a:lnTo>
                  <a:lnTo>
                    <a:pt x="120" y="134"/>
                  </a:lnTo>
                  <a:lnTo>
                    <a:pt x="122" y="131"/>
                  </a:lnTo>
                  <a:lnTo>
                    <a:pt x="124" y="131"/>
                  </a:lnTo>
                  <a:lnTo>
                    <a:pt x="124" y="130"/>
                  </a:lnTo>
                  <a:lnTo>
                    <a:pt x="122" y="126"/>
                  </a:lnTo>
                  <a:lnTo>
                    <a:pt x="124" y="122"/>
                  </a:lnTo>
                  <a:lnTo>
                    <a:pt x="126" y="120"/>
                  </a:lnTo>
                  <a:lnTo>
                    <a:pt x="131" y="118"/>
                  </a:lnTo>
                  <a:lnTo>
                    <a:pt x="131" y="116"/>
                  </a:lnTo>
                  <a:lnTo>
                    <a:pt x="131" y="114"/>
                  </a:lnTo>
                  <a:lnTo>
                    <a:pt x="131" y="111"/>
                  </a:lnTo>
                  <a:lnTo>
                    <a:pt x="131" y="107"/>
                  </a:lnTo>
                  <a:lnTo>
                    <a:pt x="134" y="104"/>
                  </a:lnTo>
                  <a:lnTo>
                    <a:pt x="134" y="100"/>
                  </a:lnTo>
                  <a:lnTo>
                    <a:pt x="134" y="98"/>
                  </a:lnTo>
                  <a:lnTo>
                    <a:pt x="134" y="95"/>
                  </a:lnTo>
                  <a:lnTo>
                    <a:pt x="135" y="91"/>
                  </a:lnTo>
                  <a:lnTo>
                    <a:pt x="139" y="90"/>
                  </a:lnTo>
                  <a:lnTo>
                    <a:pt x="142" y="90"/>
                  </a:lnTo>
                  <a:lnTo>
                    <a:pt x="143" y="87"/>
                  </a:lnTo>
                  <a:lnTo>
                    <a:pt x="144" y="86"/>
                  </a:lnTo>
                  <a:lnTo>
                    <a:pt x="151" y="81"/>
                  </a:lnTo>
                  <a:lnTo>
                    <a:pt x="155" y="81"/>
                  </a:lnTo>
                  <a:lnTo>
                    <a:pt x="160" y="81"/>
                  </a:lnTo>
                  <a:lnTo>
                    <a:pt x="164" y="78"/>
                  </a:lnTo>
                  <a:lnTo>
                    <a:pt x="166" y="77"/>
                  </a:lnTo>
                  <a:lnTo>
                    <a:pt x="168" y="77"/>
                  </a:lnTo>
                  <a:lnTo>
                    <a:pt x="171" y="74"/>
                  </a:lnTo>
                  <a:lnTo>
                    <a:pt x="174" y="74"/>
                  </a:lnTo>
                  <a:lnTo>
                    <a:pt x="178" y="78"/>
                  </a:lnTo>
                  <a:lnTo>
                    <a:pt x="179" y="77"/>
                  </a:lnTo>
                  <a:lnTo>
                    <a:pt x="182" y="78"/>
                  </a:lnTo>
                  <a:lnTo>
                    <a:pt x="182" y="77"/>
                  </a:lnTo>
                  <a:lnTo>
                    <a:pt x="182" y="74"/>
                  </a:lnTo>
                  <a:lnTo>
                    <a:pt x="178" y="69"/>
                  </a:lnTo>
                  <a:lnTo>
                    <a:pt x="175" y="69"/>
                  </a:lnTo>
                  <a:lnTo>
                    <a:pt x="171" y="69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4" y="59"/>
                  </a:lnTo>
                  <a:lnTo>
                    <a:pt x="178" y="54"/>
                  </a:lnTo>
                  <a:lnTo>
                    <a:pt x="179" y="50"/>
                  </a:lnTo>
                  <a:lnTo>
                    <a:pt x="175" y="43"/>
                  </a:lnTo>
                  <a:lnTo>
                    <a:pt x="170" y="43"/>
                  </a:lnTo>
                  <a:lnTo>
                    <a:pt x="166" y="41"/>
                  </a:lnTo>
                  <a:lnTo>
                    <a:pt x="162" y="41"/>
                  </a:lnTo>
                  <a:lnTo>
                    <a:pt x="158" y="42"/>
                  </a:lnTo>
                  <a:lnTo>
                    <a:pt x="155" y="41"/>
                  </a:lnTo>
                  <a:lnTo>
                    <a:pt x="152" y="38"/>
                  </a:lnTo>
                  <a:lnTo>
                    <a:pt x="151" y="41"/>
                  </a:lnTo>
                  <a:lnTo>
                    <a:pt x="148" y="42"/>
                  </a:lnTo>
                  <a:lnTo>
                    <a:pt x="143" y="43"/>
                  </a:lnTo>
                  <a:lnTo>
                    <a:pt x="139" y="43"/>
                  </a:lnTo>
                  <a:lnTo>
                    <a:pt x="135" y="43"/>
                  </a:lnTo>
                  <a:lnTo>
                    <a:pt x="134" y="43"/>
                  </a:lnTo>
                  <a:lnTo>
                    <a:pt x="131" y="42"/>
                  </a:lnTo>
                  <a:lnTo>
                    <a:pt x="130" y="41"/>
                  </a:lnTo>
                  <a:lnTo>
                    <a:pt x="130" y="37"/>
                  </a:lnTo>
                  <a:lnTo>
                    <a:pt x="130" y="34"/>
                  </a:lnTo>
                  <a:lnTo>
                    <a:pt x="128" y="33"/>
                  </a:lnTo>
                  <a:lnTo>
                    <a:pt x="124" y="30"/>
                  </a:lnTo>
                  <a:lnTo>
                    <a:pt x="124" y="26"/>
                  </a:lnTo>
                  <a:lnTo>
                    <a:pt x="122" y="25"/>
                  </a:lnTo>
                  <a:lnTo>
                    <a:pt x="120" y="24"/>
                  </a:lnTo>
                  <a:lnTo>
                    <a:pt x="116" y="21"/>
                  </a:lnTo>
                  <a:lnTo>
                    <a:pt x="114" y="20"/>
                  </a:lnTo>
                  <a:lnTo>
                    <a:pt x="112" y="17"/>
                  </a:lnTo>
                  <a:lnTo>
                    <a:pt x="111" y="17"/>
                  </a:lnTo>
                  <a:lnTo>
                    <a:pt x="111" y="16"/>
                  </a:lnTo>
                  <a:lnTo>
                    <a:pt x="108" y="10"/>
                  </a:lnTo>
                  <a:lnTo>
                    <a:pt x="104" y="6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91" y="4"/>
                  </a:lnTo>
                  <a:lnTo>
                    <a:pt x="93" y="6"/>
                  </a:lnTo>
                  <a:lnTo>
                    <a:pt x="94" y="8"/>
                  </a:lnTo>
                  <a:lnTo>
                    <a:pt x="95" y="12"/>
                  </a:lnTo>
                  <a:lnTo>
                    <a:pt x="95" y="17"/>
                  </a:lnTo>
                  <a:lnTo>
                    <a:pt x="94" y="16"/>
                  </a:lnTo>
                  <a:lnTo>
                    <a:pt x="90" y="24"/>
                  </a:lnTo>
                  <a:lnTo>
                    <a:pt x="90" y="25"/>
                  </a:lnTo>
                  <a:lnTo>
                    <a:pt x="86" y="33"/>
                  </a:lnTo>
                  <a:lnTo>
                    <a:pt x="81" y="41"/>
                  </a:lnTo>
                  <a:lnTo>
                    <a:pt x="74" y="46"/>
                  </a:lnTo>
                  <a:lnTo>
                    <a:pt x="65" y="50"/>
                  </a:lnTo>
                  <a:lnTo>
                    <a:pt x="57" y="51"/>
                  </a:lnTo>
                  <a:lnTo>
                    <a:pt x="54" y="54"/>
                  </a:lnTo>
                  <a:lnTo>
                    <a:pt x="51" y="57"/>
                  </a:lnTo>
                  <a:lnTo>
                    <a:pt x="50" y="59"/>
                  </a:lnTo>
                  <a:lnTo>
                    <a:pt x="50" y="61"/>
                  </a:lnTo>
                  <a:lnTo>
                    <a:pt x="50" y="63"/>
                  </a:lnTo>
                  <a:lnTo>
                    <a:pt x="47" y="61"/>
                  </a:lnTo>
                  <a:lnTo>
                    <a:pt x="46" y="63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5"/>
                  </a:lnTo>
                  <a:lnTo>
                    <a:pt x="38" y="86"/>
                  </a:lnTo>
                  <a:lnTo>
                    <a:pt x="37" y="87"/>
                  </a:lnTo>
                  <a:lnTo>
                    <a:pt x="34" y="90"/>
                  </a:lnTo>
                  <a:lnTo>
                    <a:pt x="33" y="87"/>
                  </a:lnTo>
                  <a:lnTo>
                    <a:pt x="30" y="86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5" y="78"/>
                  </a:lnTo>
                  <a:lnTo>
                    <a:pt x="15" y="79"/>
                  </a:lnTo>
                  <a:lnTo>
                    <a:pt x="14" y="81"/>
                  </a:lnTo>
                  <a:lnTo>
                    <a:pt x="15" y="77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65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3"/>
                  </a:lnTo>
                  <a:lnTo>
                    <a:pt x="10" y="65"/>
                  </a:lnTo>
                  <a:lnTo>
                    <a:pt x="6" y="69"/>
                  </a:lnTo>
                  <a:lnTo>
                    <a:pt x="2" y="74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4" y="90"/>
                  </a:lnTo>
                  <a:lnTo>
                    <a:pt x="2" y="91"/>
                  </a:lnTo>
                  <a:lnTo>
                    <a:pt x="4" y="95"/>
                  </a:lnTo>
                  <a:lnTo>
                    <a:pt x="6" y="99"/>
                  </a:lnTo>
                  <a:lnTo>
                    <a:pt x="8" y="103"/>
                  </a:lnTo>
                  <a:lnTo>
                    <a:pt x="8" y="10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7"/>
                  </a:lnTo>
                  <a:lnTo>
                    <a:pt x="4" y="108"/>
                  </a:lnTo>
                  <a:lnTo>
                    <a:pt x="6" y="111"/>
                  </a:lnTo>
                  <a:lnTo>
                    <a:pt x="8" y="112"/>
                  </a:lnTo>
                  <a:lnTo>
                    <a:pt x="15" y="116"/>
                  </a:lnTo>
                  <a:lnTo>
                    <a:pt x="21" y="120"/>
                  </a:lnTo>
                  <a:lnTo>
                    <a:pt x="27" y="127"/>
                  </a:lnTo>
                  <a:lnTo>
                    <a:pt x="30" y="134"/>
                  </a:lnTo>
                  <a:lnTo>
                    <a:pt x="34" y="140"/>
                  </a:lnTo>
                  <a:lnTo>
                    <a:pt x="38" y="147"/>
                  </a:lnTo>
                  <a:lnTo>
                    <a:pt x="42" y="152"/>
                  </a:lnTo>
                  <a:lnTo>
                    <a:pt x="43" y="158"/>
                  </a:lnTo>
                  <a:lnTo>
                    <a:pt x="50" y="168"/>
                  </a:lnTo>
                  <a:lnTo>
                    <a:pt x="54" y="177"/>
                  </a:lnTo>
                  <a:lnTo>
                    <a:pt x="57" y="187"/>
                  </a:lnTo>
                  <a:lnTo>
                    <a:pt x="63" y="196"/>
                  </a:lnTo>
                  <a:lnTo>
                    <a:pt x="65" y="201"/>
                  </a:lnTo>
                  <a:lnTo>
                    <a:pt x="65" y="204"/>
                  </a:lnTo>
                  <a:lnTo>
                    <a:pt x="67" y="205"/>
                  </a:lnTo>
                  <a:lnTo>
                    <a:pt x="69" y="208"/>
                  </a:lnTo>
                  <a:lnTo>
                    <a:pt x="73" y="212"/>
                  </a:lnTo>
                  <a:lnTo>
                    <a:pt x="74" y="213"/>
                  </a:lnTo>
                  <a:lnTo>
                    <a:pt x="74" y="217"/>
                  </a:lnTo>
                  <a:lnTo>
                    <a:pt x="74" y="219"/>
                  </a:lnTo>
                  <a:lnTo>
                    <a:pt x="77" y="221"/>
                  </a:lnTo>
                  <a:lnTo>
                    <a:pt x="82" y="227"/>
                  </a:lnTo>
                  <a:lnTo>
                    <a:pt x="86" y="235"/>
                  </a:lnTo>
                  <a:lnTo>
                    <a:pt x="90" y="241"/>
                  </a:lnTo>
                  <a:lnTo>
                    <a:pt x="91" y="245"/>
                  </a:lnTo>
                  <a:lnTo>
                    <a:pt x="91" y="249"/>
                  </a:lnTo>
                  <a:lnTo>
                    <a:pt x="90" y="249"/>
                  </a:lnTo>
                  <a:lnTo>
                    <a:pt x="90" y="252"/>
                  </a:lnTo>
                  <a:lnTo>
                    <a:pt x="91" y="253"/>
                  </a:lnTo>
                  <a:lnTo>
                    <a:pt x="91" y="254"/>
                  </a:lnTo>
                  <a:lnTo>
                    <a:pt x="91" y="257"/>
                  </a:lnTo>
                  <a:lnTo>
                    <a:pt x="95" y="258"/>
                  </a:lnTo>
                  <a:lnTo>
                    <a:pt x="98" y="262"/>
                  </a:lnTo>
                  <a:lnTo>
                    <a:pt x="100" y="269"/>
                  </a:lnTo>
                  <a:lnTo>
                    <a:pt x="107" y="272"/>
                  </a:lnTo>
                  <a:lnTo>
                    <a:pt x="111" y="276"/>
                  </a:lnTo>
                  <a:lnTo>
                    <a:pt x="114" y="280"/>
                  </a:lnTo>
                  <a:lnTo>
                    <a:pt x="126" y="285"/>
                  </a:lnTo>
                  <a:lnTo>
                    <a:pt x="134" y="293"/>
                  </a:lnTo>
                  <a:lnTo>
                    <a:pt x="144" y="297"/>
                  </a:lnTo>
                  <a:lnTo>
                    <a:pt x="152" y="301"/>
                  </a:lnTo>
                  <a:lnTo>
                    <a:pt x="158" y="302"/>
                  </a:lnTo>
                  <a:lnTo>
                    <a:pt x="162" y="306"/>
                  </a:lnTo>
                  <a:lnTo>
                    <a:pt x="170" y="312"/>
                  </a:lnTo>
                  <a:lnTo>
                    <a:pt x="174" y="314"/>
                  </a:lnTo>
                  <a:lnTo>
                    <a:pt x="175" y="316"/>
                  </a:lnTo>
                  <a:lnTo>
                    <a:pt x="178" y="320"/>
                  </a:lnTo>
                  <a:lnTo>
                    <a:pt x="179" y="322"/>
                  </a:lnTo>
                  <a:lnTo>
                    <a:pt x="187" y="327"/>
                  </a:lnTo>
                  <a:lnTo>
                    <a:pt x="191" y="329"/>
                  </a:lnTo>
                  <a:lnTo>
                    <a:pt x="195" y="333"/>
                  </a:lnTo>
                  <a:lnTo>
                    <a:pt x="195" y="333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738438" y="4762500"/>
              <a:ext cx="127000" cy="112713"/>
            </a:xfrm>
            <a:custGeom>
              <a:avLst/>
              <a:gdLst>
                <a:gd name="T0" fmla="*/ 79 w 80"/>
                <a:gd name="T1" fmla="*/ 38 h 71"/>
                <a:gd name="T2" fmla="*/ 80 w 80"/>
                <a:gd name="T3" fmla="*/ 32 h 71"/>
                <a:gd name="T4" fmla="*/ 76 w 80"/>
                <a:gd name="T5" fmla="*/ 28 h 71"/>
                <a:gd name="T6" fmla="*/ 71 w 80"/>
                <a:gd name="T7" fmla="*/ 24 h 71"/>
                <a:gd name="T8" fmla="*/ 65 w 80"/>
                <a:gd name="T9" fmla="*/ 18 h 71"/>
                <a:gd name="T10" fmla="*/ 55 w 80"/>
                <a:gd name="T11" fmla="*/ 10 h 71"/>
                <a:gd name="T12" fmla="*/ 48 w 80"/>
                <a:gd name="T13" fmla="*/ 8 h 71"/>
                <a:gd name="T14" fmla="*/ 41 w 80"/>
                <a:gd name="T15" fmla="*/ 5 h 71"/>
                <a:gd name="T16" fmla="*/ 23 w 80"/>
                <a:gd name="T17" fmla="*/ 8 h 71"/>
                <a:gd name="T18" fmla="*/ 2 w 80"/>
                <a:gd name="T19" fmla="*/ 1 h 71"/>
                <a:gd name="T20" fmla="*/ 2 w 80"/>
                <a:gd name="T21" fmla="*/ 9 h 71"/>
                <a:gd name="T22" fmla="*/ 2 w 80"/>
                <a:gd name="T23" fmla="*/ 13 h 71"/>
                <a:gd name="T24" fmla="*/ 0 w 80"/>
                <a:gd name="T25" fmla="*/ 21 h 71"/>
                <a:gd name="T26" fmla="*/ 2 w 80"/>
                <a:gd name="T27" fmla="*/ 26 h 71"/>
                <a:gd name="T28" fmla="*/ 4 w 80"/>
                <a:gd name="T29" fmla="*/ 36 h 71"/>
                <a:gd name="T30" fmla="*/ 4 w 80"/>
                <a:gd name="T31" fmla="*/ 40 h 71"/>
                <a:gd name="T32" fmla="*/ 2 w 80"/>
                <a:gd name="T33" fmla="*/ 41 h 71"/>
                <a:gd name="T34" fmla="*/ 2 w 80"/>
                <a:gd name="T35" fmla="*/ 49 h 71"/>
                <a:gd name="T36" fmla="*/ 8 w 80"/>
                <a:gd name="T37" fmla="*/ 57 h 71"/>
                <a:gd name="T38" fmla="*/ 14 w 80"/>
                <a:gd name="T39" fmla="*/ 62 h 71"/>
                <a:gd name="T40" fmla="*/ 21 w 80"/>
                <a:gd name="T41" fmla="*/ 65 h 71"/>
                <a:gd name="T42" fmla="*/ 31 w 80"/>
                <a:gd name="T43" fmla="*/ 67 h 71"/>
                <a:gd name="T44" fmla="*/ 40 w 80"/>
                <a:gd name="T45" fmla="*/ 70 h 71"/>
                <a:gd name="T46" fmla="*/ 41 w 80"/>
                <a:gd name="T47" fmla="*/ 71 h 71"/>
                <a:gd name="T48" fmla="*/ 52 w 80"/>
                <a:gd name="T49" fmla="*/ 70 h 71"/>
                <a:gd name="T50" fmla="*/ 61 w 80"/>
                <a:gd name="T51" fmla="*/ 71 h 71"/>
                <a:gd name="T52" fmla="*/ 68 w 80"/>
                <a:gd name="T53" fmla="*/ 70 h 71"/>
                <a:gd name="T54" fmla="*/ 68 w 80"/>
                <a:gd name="T55" fmla="*/ 66 h 71"/>
                <a:gd name="T56" fmla="*/ 75 w 80"/>
                <a:gd name="T57" fmla="*/ 66 h 71"/>
                <a:gd name="T58" fmla="*/ 80 w 80"/>
                <a:gd name="T59" fmla="*/ 54 h 71"/>
                <a:gd name="T60" fmla="*/ 76 w 80"/>
                <a:gd name="T61" fmla="*/ 48 h 71"/>
                <a:gd name="T62" fmla="*/ 76 w 80"/>
                <a:gd name="T63" fmla="*/ 41 h 71"/>
                <a:gd name="T64" fmla="*/ 76 w 80"/>
                <a:gd name="T65" fmla="*/ 41 h 71"/>
                <a:gd name="T66" fmla="*/ 76 w 80"/>
                <a:gd name="T6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1">
                  <a:moveTo>
                    <a:pt x="76" y="41"/>
                  </a:moveTo>
                  <a:lnTo>
                    <a:pt x="79" y="38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79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5" y="18"/>
                  </a:lnTo>
                  <a:lnTo>
                    <a:pt x="59" y="14"/>
                  </a:lnTo>
                  <a:lnTo>
                    <a:pt x="55" y="10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23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2" y="45"/>
                  </a:lnTo>
                  <a:lnTo>
                    <a:pt x="2" y="4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7" y="65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40" y="70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57" y="71"/>
                  </a:lnTo>
                  <a:lnTo>
                    <a:pt x="61" y="71"/>
                  </a:lnTo>
                  <a:lnTo>
                    <a:pt x="67" y="70"/>
                  </a:lnTo>
                  <a:lnTo>
                    <a:pt x="68" y="70"/>
                  </a:lnTo>
                  <a:lnTo>
                    <a:pt x="71" y="67"/>
                  </a:lnTo>
                  <a:lnTo>
                    <a:pt x="68" y="66"/>
                  </a:lnTo>
                  <a:lnTo>
                    <a:pt x="72" y="67"/>
                  </a:lnTo>
                  <a:lnTo>
                    <a:pt x="75" y="66"/>
                  </a:lnTo>
                  <a:lnTo>
                    <a:pt x="76" y="61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76" y="48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2263775" y="3719513"/>
              <a:ext cx="992188" cy="1125538"/>
            </a:xfrm>
            <a:custGeom>
              <a:avLst/>
              <a:gdLst>
                <a:gd name="T0" fmla="*/ 354 w 625"/>
                <a:gd name="T1" fmla="*/ 114 h 709"/>
                <a:gd name="T2" fmla="*/ 378 w 625"/>
                <a:gd name="T3" fmla="*/ 91 h 709"/>
                <a:gd name="T4" fmla="*/ 594 w 625"/>
                <a:gd name="T5" fmla="*/ 188 h 709"/>
                <a:gd name="T6" fmla="*/ 522 w 625"/>
                <a:gd name="T7" fmla="*/ 148 h 709"/>
                <a:gd name="T8" fmla="*/ 479 w 625"/>
                <a:gd name="T9" fmla="*/ 143 h 709"/>
                <a:gd name="T10" fmla="*/ 467 w 625"/>
                <a:gd name="T11" fmla="*/ 151 h 709"/>
                <a:gd name="T12" fmla="*/ 463 w 625"/>
                <a:gd name="T13" fmla="*/ 126 h 709"/>
                <a:gd name="T14" fmla="*/ 448 w 625"/>
                <a:gd name="T15" fmla="*/ 121 h 709"/>
                <a:gd name="T16" fmla="*/ 428 w 625"/>
                <a:gd name="T17" fmla="*/ 113 h 709"/>
                <a:gd name="T18" fmla="*/ 409 w 625"/>
                <a:gd name="T19" fmla="*/ 110 h 709"/>
                <a:gd name="T20" fmla="*/ 388 w 625"/>
                <a:gd name="T21" fmla="*/ 135 h 709"/>
                <a:gd name="T22" fmla="*/ 367 w 625"/>
                <a:gd name="T23" fmla="*/ 122 h 709"/>
                <a:gd name="T24" fmla="*/ 404 w 625"/>
                <a:gd name="T25" fmla="*/ 113 h 709"/>
                <a:gd name="T26" fmla="*/ 371 w 625"/>
                <a:gd name="T27" fmla="*/ 109 h 709"/>
                <a:gd name="T28" fmla="*/ 344 w 625"/>
                <a:gd name="T29" fmla="*/ 122 h 709"/>
                <a:gd name="T30" fmla="*/ 380 w 625"/>
                <a:gd name="T31" fmla="*/ 73 h 709"/>
                <a:gd name="T32" fmla="*/ 362 w 625"/>
                <a:gd name="T33" fmla="*/ 22 h 709"/>
                <a:gd name="T34" fmla="*/ 320 w 625"/>
                <a:gd name="T35" fmla="*/ 53 h 709"/>
                <a:gd name="T36" fmla="*/ 283 w 625"/>
                <a:gd name="T37" fmla="*/ 57 h 709"/>
                <a:gd name="T38" fmla="*/ 239 w 625"/>
                <a:gd name="T39" fmla="*/ 74 h 709"/>
                <a:gd name="T40" fmla="*/ 225 w 625"/>
                <a:gd name="T41" fmla="*/ 33 h 709"/>
                <a:gd name="T42" fmla="*/ 209 w 625"/>
                <a:gd name="T43" fmla="*/ 1 h 709"/>
                <a:gd name="T44" fmla="*/ 181 w 625"/>
                <a:gd name="T45" fmla="*/ 21 h 709"/>
                <a:gd name="T46" fmla="*/ 152 w 625"/>
                <a:gd name="T47" fmla="*/ 21 h 709"/>
                <a:gd name="T48" fmla="*/ 164 w 625"/>
                <a:gd name="T49" fmla="*/ 57 h 709"/>
                <a:gd name="T50" fmla="*/ 128 w 625"/>
                <a:gd name="T51" fmla="*/ 78 h 709"/>
                <a:gd name="T52" fmla="*/ 99 w 625"/>
                <a:gd name="T53" fmla="*/ 59 h 709"/>
                <a:gd name="T54" fmla="*/ 65 w 625"/>
                <a:gd name="T55" fmla="*/ 77 h 709"/>
                <a:gd name="T56" fmla="*/ 67 w 625"/>
                <a:gd name="T57" fmla="*/ 114 h 709"/>
                <a:gd name="T58" fmla="*/ 40 w 625"/>
                <a:gd name="T59" fmla="*/ 178 h 709"/>
                <a:gd name="T60" fmla="*/ 11 w 625"/>
                <a:gd name="T61" fmla="*/ 213 h 709"/>
                <a:gd name="T62" fmla="*/ 10 w 625"/>
                <a:gd name="T63" fmla="*/ 252 h 709"/>
                <a:gd name="T64" fmla="*/ 58 w 625"/>
                <a:gd name="T65" fmla="*/ 267 h 709"/>
                <a:gd name="T66" fmla="*/ 85 w 625"/>
                <a:gd name="T67" fmla="*/ 297 h 709"/>
                <a:gd name="T68" fmla="*/ 123 w 625"/>
                <a:gd name="T69" fmla="*/ 276 h 709"/>
                <a:gd name="T70" fmla="*/ 147 w 625"/>
                <a:gd name="T71" fmla="*/ 310 h 709"/>
                <a:gd name="T72" fmla="*/ 182 w 625"/>
                <a:gd name="T73" fmla="*/ 332 h 709"/>
                <a:gd name="T74" fmla="*/ 225 w 625"/>
                <a:gd name="T75" fmla="*/ 373 h 709"/>
                <a:gd name="T76" fmla="*/ 270 w 625"/>
                <a:gd name="T77" fmla="*/ 413 h 709"/>
                <a:gd name="T78" fmla="*/ 269 w 625"/>
                <a:gd name="T79" fmla="*/ 460 h 709"/>
                <a:gd name="T80" fmla="*/ 286 w 625"/>
                <a:gd name="T81" fmla="*/ 500 h 709"/>
                <a:gd name="T82" fmla="*/ 331 w 625"/>
                <a:gd name="T83" fmla="*/ 529 h 709"/>
                <a:gd name="T84" fmla="*/ 352 w 625"/>
                <a:gd name="T85" fmla="*/ 578 h 709"/>
                <a:gd name="T86" fmla="*/ 320 w 625"/>
                <a:gd name="T87" fmla="*/ 614 h 709"/>
                <a:gd name="T88" fmla="*/ 340 w 625"/>
                <a:gd name="T89" fmla="*/ 662 h 709"/>
                <a:gd name="T90" fmla="*/ 375 w 625"/>
                <a:gd name="T91" fmla="*/ 698 h 709"/>
                <a:gd name="T92" fmla="*/ 392 w 625"/>
                <a:gd name="T93" fmla="*/ 670 h 709"/>
                <a:gd name="T94" fmla="*/ 409 w 625"/>
                <a:gd name="T95" fmla="*/ 643 h 709"/>
                <a:gd name="T96" fmla="*/ 396 w 625"/>
                <a:gd name="T97" fmla="*/ 674 h 709"/>
                <a:gd name="T98" fmla="*/ 435 w 625"/>
                <a:gd name="T99" fmla="*/ 592 h 709"/>
                <a:gd name="T100" fmla="*/ 432 w 625"/>
                <a:gd name="T101" fmla="*/ 560 h 709"/>
                <a:gd name="T102" fmla="*/ 461 w 625"/>
                <a:gd name="T103" fmla="*/ 531 h 709"/>
                <a:gd name="T104" fmla="*/ 485 w 625"/>
                <a:gd name="T105" fmla="*/ 516 h 709"/>
                <a:gd name="T106" fmla="*/ 516 w 625"/>
                <a:gd name="T107" fmla="*/ 512 h 709"/>
                <a:gd name="T108" fmla="*/ 545 w 625"/>
                <a:gd name="T109" fmla="*/ 474 h 709"/>
                <a:gd name="T110" fmla="*/ 564 w 625"/>
                <a:gd name="T111" fmla="*/ 413 h 709"/>
                <a:gd name="T112" fmla="*/ 564 w 625"/>
                <a:gd name="T113" fmla="*/ 337 h 709"/>
                <a:gd name="T114" fmla="*/ 586 w 625"/>
                <a:gd name="T115" fmla="*/ 301 h 709"/>
                <a:gd name="T116" fmla="*/ 623 w 625"/>
                <a:gd name="T117" fmla="*/ 252 h 709"/>
                <a:gd name="T118" fmla="*/ 621 w 625"/>
                <a:gd name="T119" fmla="*/ 21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709">
                  <a:moveTo>
                    <a:pt x="354" y="114"/>
                  </a:moveTo>
                  <a:lnTo>
                    <a:pt x="352" y="117"/>
                  </a:lnTo>
                  <a:lnTo>
                    <a:pt x="351" y="121"/>
                  </a:lnTo>
                  <a:lnTo>
                    <a:pt x="351" y="123"/>
                  </a:lnTo>
                  <a:lnTo>
                    <a:pt x="354" y="121"/>
                  </a:lnTo>
                  <a:lnTo>
                    <a:pt x="358" y="117"/>
                  </a:lnTo>
                  <a:lnTo>
                    <a:pt x="362" y="113"/>
                  </a:lnTo>
                  <a:lnTo>
                    <a:pt x="362" y="107"/>
                  </a:lnTo>
                  <a:lnTo>
                    <a:pt x="360" y="105"/>
                  </a:lnTo>
                  <a:lnTo>
                    <a:pt x="356" y="107"/>
                  </a:lnTo>
                  <a:lnTo>
                    <a:pt x="354" y="113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close/>
                  <a:moveTo>
                    <a:pt x="378" y="91"/>
                  </a:moveTo>
                  <a:lnTo>
                    <a:pt x="374" y="94"/>
                  </a:lnTo>
                  <a:lnTo>
                    <a:pt x="374" y="95"/>
                  </a:lnTo>
                  <a:lnTo>
                    <a:pt x="375" y="95"/>
                  </a:lnTo>
                  <a:lnTo>
                    <a:pt x="379" y="95"/>
                  </a:lnTo>
                  <a:lnTo>
                    <a:pt x="380" y="97"/>
                  </a:lnTo>
                  <a:lnTo>
                    <a:pt x="380" y="95"/>
                  </a:lnTo>
                  <a:lnTo>
                    <a:pt x="384" y="94"/>
                  </a:lnTo>
                  <a:lnTo>
                    <a:pt x="384" y="91"/>
                  </a:lnTo>
                  <a:lnTo>
                    <a:pt x="380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close/>
                  <a:moveTo>
                    <a:pt x="621" y="211"/>
                  </a:moveTo>
                  <a:lnTo>
                    <a:pt x="621" y="209"/>
                  </a:lnTo>
                  <a:lnTo>
                    <a:pt x="621" y="205"/>
                  </a:lnTo>
                  <a:lnTo>
                    <a:pt x="619" y="197"/>
                  </a:lnTo>
                  <a:lnTo>
                    <a:pt x="615" y="192"/>
                  </a:lnTo>
                  <a:lnTo>
                    <a:pt x="613" y="191"/>
                  </a:lnTo>
                  <a:lnTo>
                    <a:pt x="607" y="188"/>
                  </a:lnTo>
                  <a:lnTo>
                    <a:pt x="603" y="188"/>
                  </a:lnTo>
                  <a:lnTo>
                    <a:pt x="598" y="188"/>
                  </a:lnTo>
                  <a:lnTo>
                    <a:pt x="594" y="188"/>
                  </a:lnTo>
                  <a:lnTo>
                    <a:pt x="593" y="187"/>
                  </a:lnTo>
                  <a:lnTo>
                    <a:pt x="589" y="184"/>
                  </a:lnTo>
                  <a:lnTo>
                    <a:pt x="585" y="183"/>
                  </a:lnTo>
                  <a:lnTo>
                    <a:pt x="581" y="180"/>
                  </a:lnTo>
                  <a:lnTo>
                    <a:pt x="577" y="178"/>
                  </a:lnTo>
                  <a:lnTo>
                    <a:pt x="571" y="171"/>
                  </a:lnTo>
                  <a:lnTo>
                    <a:pt x="567" y="166"/>
                  </a:lnTo>
                  <a:lnTo>
                    <a:pt x="564" y="164"/>
                  </a:lnTo>
                  <a:lnTo>
                    <a:pt x="560" y="162"/>
                  </a:lnTo>
                  <a:lnTo>
                    <a:pt x="550" y="152"/>
                  </a:lnTo>
                  <a:lnTo>
                    <a:pt x="545" y="151"/>
                  </a:lnTo>
                  <a:lnTo>
                    <a:pt x="537" y="147"/>
                  </a:lnTo>
                  <a:lnTo>
                    <a:pt x="532" y="147"/>
                  </a:lnTo>
                  <a:lnTo>
                    <a:pt x="525" y="148"/>
                  </a:lnTo>
                  <a:lnTo>
                    <a:pt x="522" y="148"/>
                  </a:lnTo>
                  <a:lnTo>
                    <a:pt x="520" y="151"/>
                  </a:lnTo>
                  <a:lnTo>
                    <a:pt x="518" y="151"/>
                  </a:lnTo>
                  <a:lnTo>
                    <a:pt x="514" y="148"/>
                  </a:lnTo>
                  <a:lnTo>
                    <a:pt x="510" y="147"/>
                  </a:lnTo>
                  <a:lnTo>
                    <a:pt x="509" y="147"/>
                  </a:lnTo>
                  <a:lnTo>
                    <a:pt x="505" y="147"/>
                  </a:lnTo>
                  <a:lnTo>
                    <a:pt x="501" y="144"/>
                  </a:lnTo>
                  <a:lnTo>
                    <a:pt x="497" y="143"/>
                  </a:lnTo>
                  <a:lnTo>
                    <a:pt x="489" y="139"/>
                  </a:lnTo>
                  <a:lnTo>
                    <a:pt x="488" y="139"/>
                  </a:lnTo>
                  <a:lnTo>
                    <a:pt x="485" y="140"/>
                  </a:lnTo>
                  <a:lnTo>
                    <a:pt x="481" y="140"/>
                  </a:lnTo>
                  <a:lnTo>
                    <a:pt x="480" y="143"/>
                  </a:lnTo>
                  <a:lnTo>
                    <a:pt x="479" y="144"/>
                  </a:lnTo>
                  <a:lnTo>
                    <a:pt x="479" y="143"/>
                  </a:lnTo>
                  <a:lnTo>
                    <a:pt x="476" y="144"/>
                  </a:lnTo>
                  <a:lnTo>
                    <a:pt x="475" y="148"/>
                  </a:lnTo>
                  <a:lnTo>
                    <a:pt x="475" y="147"/>
                  </a:lnTo>
                  <a:lnTo>
                    <a:pt x="472" y="147"/>
                  </a:lnTo>
                  <a:lnTo>
                    <a:pt x="475" y="144"/>
                  </a:lnTo>
                  <a:lnTo>
                    <a:pt x="476" y="143"/>
                  </a:lnTo>
                  <a:lnTo>
                    <a:pt x="476" y="140"/>
                  </a:lnTo>
                  <a:lnTo>
                    <a:pt x="475" y="140"/>
                  </a:lnTo>
                  <a:lnTo>
                    <a:pt x="471" y="143"/>
                  </a:lnTo>
                  <a:lnTo>
                    <a:pt x="471" y="147"/>
                  </a:lnTo>
                  <a:lnTo>
                    <a:pt x="468" y="151"/>
                  </a:lnTo>
                  <a:lnTo>
                    <a:pt x="467" y="152"/>
                  </a:lnTo>
                  <a:lnTo>
                    <a:pt x="465" y="156"/>
                  </a:lnTo>
                  <a:lnTo>
                    <a:pt x="465" y="154"/>
                  </a:lnTo>
                  <a:lnTo>
                    <a:pt x="467" y="151"/>
                  </a:lnTo>
                  <a:lnTo>
                    <a:pt x="467" y="147"/>
                  </a:lnTo>
                  <a:lnTo>
                    <a:pt x="467" y="143"/>
                  </a:lnTo>
                  <a:lnTo>
                    <a:pt x="471" y="139"/>
                  </a:lnTo>
                  <a:lnTo>
                    <a:pt x="471" y="138"/>
                  </a:lnTo>
                  <a:lnTo>
                    <a:pt x="468" y="135"/>
                  </a:lnTo>
                  <a:lnTo>
                    <a:pt x="467" y="135"/>
                  </a:lnTo>
                  <a:lnTo>
                    <a:pt x="468" y="131"/>
                  </a:lnTo>
                  <a:lnTo>
                    <a:pt x="468" y="130"/>
                  </a:lnTo>
                  <a:lnTo>
                    <a:pt x="467" y="130"/>
                  </a:lnTo>
                  <a:lnTo>
                    <a:pt x="467" y="127"/>
                  </a:lnTo>
                  <a:lnTo>
                    <a:pt x="465" y="130"/>
                  </a:lnTo>
                  <a:lnTo>
                    <a:pt x="463" y="130"/>
                  </a:lnTo>
                  <a:lnTo>
                    <a:pt x="465" y="127"/>
                  </a:lnTo>
                  <a:lnTo>
                    <a:pt x="463" y="127"/>
                  </a:lnTo>
                  <a:lnTo>
                    <a:pt x="463" y="126"/>
                  </a:lnTo>
                  <a:lnTo>
                    <a:pt x="461" y="126"/>
                  </a:lnTo>
                  <a:lnTo>
                    <a:pt x="459" y="123"/>
                  </a:lnTo>
                  <a:lnTo>
                    <a:pt x="457" y="123"/>
                  </a:lnTo>
                  <a:lnTo>
                    <a:pt x="457" y="126"/>
                  </a:lnTo>
                  <a:lnTo>
                    <a:pt x="455" y="127"/>
                  </a:lnTo>
                  <a:lnTo>
                    <a:pt x="455" y="123"/>
                  </a:lnTo>
                  <a:lnTo>
                    <a:pt x="455" y="122"/>
                  </a:lnTo>
                  <a:lnTo>
                    <a:pt x="453" y="123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2" y="122"/>
                  </a:lnTo>
                  <a:lnTo>
                    <a:pt x="452" y="121"/>
                  </a:lnTo>
                  <a:lnTo>
                    <a:pt x="449" y="122"/>
                  </a:lnTo>
                  <a:lnTo>
                    <a:pt x="449" y="118"/>
                  </a:lnTo>
                  <a:lnTo>
                    <a:pt x="448" y="121"/>
                  </a:lnTo>
                  <a:lnTo>
                    <a:pt x="445" y="118"/>
                  </a:lnTo>
                  <a:lnTo>
                    <a:pt x="444" y="117"/>
                  </a:lnTo>
                  <a:lnTo>
                    <a:pt x="441" y="118"/>
                  </a:lnTo>
                  <a:lnTo>
                    <a:pt x="441" y="117"/>
                  </a:lnTo>
                  <a:lnTo>
                    <a:pt x="441" y="114"/>
                  </a:lnTo>
                  <a:lnTo>
                    <a:pt x="440" y="117"/>
                  </a:lnTo>
                  <a:lnTo>
                    <a:pt x="437" y="117"/>
                  </a:lnTo>
                  <a:lnTo>
                    <a:pt x="437" y="114"/>
                  </a:lnTo>
                  <a:lnTo>
                    <a:pt x="436" y="114"/>
                  </a:lnTo>
                  <a:lnTo>
                    <a:pt x="435" y="114"/>
                  </a:lnTo>
                  <a:lnTo>
                    <a:pt x="435" y="113"/>
                  </a:lnTo>
                  <a:lnTo>
                    <a:pt x="432" y="113"/>
                  </a:lnTo>
                  <a:lnTo>
                    <a:pt x="432" y="110"/>
                  </a:lnTo>
                  <a:lnTo>
                    <a:pt x="431" y="109"/>
                  </a:lnTo>
                  <a:lnTo>
                    <a:pt x="428" y="113"/>
                  </a:lnTo>
                  <a:lnTo>
                    <a:pt x="428" y="110"/>
                  </a:lnTo>
                  <a:lnTo>
                    <a:pt x="427" y="110"/>
                  </a:lnTo>
                  <a:lnTo>
                    <a:pt x="427" y="109"/>
                  </a:lnTo>
                  <a:lnTo>
                    <a:pt x="424" y="110"/>
                  </a:lnTo>
                  <a:lnTo>
                    <a:pt x="424" y="109"/>
                  </a:lnTo>
                  <a:lnTo>
                    <a:pt x="421" y="107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19" y="109"/>
                  </a:lnTo>
                  <a:lnTo>
                    <a:pt x="417" y="110"/>
                  </a:lnTo>
                  <a:lnTo>
                    <a:pt x="417" y="109"/>
                  </a:lnTo>
                  <a:lnTo>
                    <a:pt x="415" y="109"/>
                  </a:lnTo>
                  <a:lnTo>
                    <a:pt x="413" y="110"/>
                  </a:lnTo>
                  <a:lnTo>
                    <a:pt x="411" y="110"/>
                  </a:lnTo>
                  <a:lnTo>
                    <a:pt x="409" y="110"/>
                  </a:lnTo>
                  <a:lnTo>
                    <a:pt x="408" y="114"/>
                  </a:lnTo>
                  <a:lnTo>
                    <a:pt x="408" y="117"/>
                  </a:lnTo>
                  <a:lnTo>
                    <a:pt x="408" y="121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5" y="126"/>
                  </a:lnTo>
                  <a:lnTo>
                    <a:pt x="401" y="123"/>
                  </a:lnTo>
                  <a:lnTo>
                    <a:pt x="400" y="123"/>
                  </a:lnTo>
                  <a:lnTo>
                    <a:pt x="398" y="126"/>
                  </a:lnTo>
                  <a:lnTo>
                    <a:pt x="396" y="127"/>
                  </a:lnTo>
                  <a:lnTo>
                    <a:pt x="395" y="130"/>
                  </a:lnTo>
                  <a:lnTo>
                    <a:pt x="392" y="134"/>
                  </a:lnTo>
                  <a:lnTo>
                    <a:pt x="391" y="135"/>
                  </a:lnTo>
                  <a:lnTo>
                    <a:pt x="388" y="143"/>
                  </a:lnTo>
                  <a:lnTo>
                    <a:pt x="388" y="135"/>
                  </a:lnTo>
                  <a:lnTo>
                    <a:pt x="392" y="127"/>
                  </a:lnTo>
                  <a:lnTo>
                    <a:pt x="391" y="127"/>
                  </a:lnTo>
                  <a:lnTo>
                    <a:pt x="388" y="130"/>
                  </a:lnTo>
                  <a:lnTo>
                    <a:pt x="387" y="130"/>
                  </a:lnTo>
                  <a:lnTo>
                    <a:pt x="384" y="131"/>
                  </a:lnTo>
                  <a:lnTo>
                    <a:pt x="383" y="134"/>
                  </a:lnTo>
                  <a:lnTo>
                    <a:pt x="380" y="130"/>
                  </a:lnTo>
                  <a:lnTo>
                    <a:pt x="379" y="130"/>
                  </a:lnTo>
                  <a:lnTo>
                    <a:pt x="374" y="131"/>
                  </a:lnTo>
                  <a:lnTo>
                    <a:pt x="374" y="130"/>
                  </a:lnTo>
                  <a:lnTo>
                    <a:pt x="371" y="130"/>
                  </a:lnTo>
                  <a:lnTo>
                    <a:pt x="370" y="130"/>
                  </a:lnTo>
                  <a:lnTo>
                    <a:pt x="370" y="127"/>
                  </a:lnTo>
                  <a:lnTo>
                    <a:pt x="367" y="123"/>
                  </a:lnTo>
                  <a:lnTo>
                    <a:pt x="367" y="122"/>
                  </a:lnTo>
                  <a:lnTo>
                    <a:pt x="371" y="127"/>
                  </a:lnTo>
                  <a:lnTo>
                    <a:pt x="374" y="130"/>
                  </a:lnTo>
                  <a:lnTo>
                    <a:pt x="375" y="130"/>
                  </a:lnTo>
                  <a:lnTo>
                    <a:pt x="375" y="127"/>
                  </a:lnTo>
                  <a:lnTo>
                    <a:pt x="380" y="127"/>
                  </a:lnTo>
                  <a:lnTo>
                    <a:pt x="383" y="127"/>
                  </a:lnTo>
                  <a:lnTo>
                    <a:pt x="384" y="127"/>
                  </a:lnTo>
                  <a:lnTo>
                    <a:pt x="387" y="127"/>
                  </a:lnTo>
                  <a:lnTo>
                    <a:pt x="388" y="123"/>
                  </a:lnTo>
                  <a:lnTo>
                    <a:pt x="391" y="126"/>
                  </a:lnTo>
                  <a:lnTo>
                    <a:pt x="392" y="126"/>
                  </a:lnTo>
                  <a:lnTo>
                    <a:pt x="396" y="123"/>
                  </a:lnTo>
                  <a:lnTo>
                    <a:pt x="400" y="121"/>
                  </a:lnTo>
                  <a:lnTo>
                    <a:pt x="401" y="117"/>
                  </a:lnTo>
                  <a:lnTo>
                    <a:pt x="404" y="113"/>
                  </a:lnTo>
                  <a:lnTo>
                    <a:pt x="404" y="109"/>
                  </a:lnTo>
                  <a:lnTo>
                    <a:pt x="405" y="103"/>
                  </a:lnTo>
                  <a:lnTo>
                    <a:pt x="405" y="101"/>
                  </a:lnTo>
                  <a:lnTo>
                    <a:pt x="404" y="101"/>
                  </a:lnTo>
                  <a:lnTo>
                    <a:pt x="396" y="99"/>
                  </a:lnTo>
                  <a:lnTo>
                    <a:pt x="391" y="99"/>
                  </a:lnTo>
                  <a:lnTo>
                    <a:pt x="391" y="101"/>
                  </a:lnTo>
                  <a:lnTo>
                    <a:pt x="388" y="101"/>
                  </a:lnTo>
                  <a:lnTo>
                    <a:pt x="380" y="99"/>
                  </a:lnTo>
                  <a:lnTo>
                    <a:pt x="375" y="99"/>
                  </a:lnTo>
                  <a:lnTo>
                    <a:pt x="371" y="99"/>
                  </a:lnTo>
                  <a:lnTo>
                    <a:pt x="370" y="101"/>
                  </a:lnTo>
                  <a:lnTo>
                    <a:pt x="370" y="105"/>
                  </a:lnTo>
                  <a:lnTo>
                    <a:pt x="370" y="107"/>
                  </a:lnTo>
                  <a:lnTo>
                    <a:pt x="371" y="109"/>
                  </a:lnTo>
                  <a:lnTo>
                    <a:pt x="367" y="109"/>
                  </a:lnTo>
                  <a:lnTo>
                    <a:pt x="367" y="110"/>
                  </a:lnTo>
                  <a:lnTo>
                    <a:pt x="367" y="113"/>
                  </a:lnTo>
                  <a:lnTo>
                    <a:pt x="367" y="114"/>
                  </a:lnTo>
                  <a:lnTo>
                    <a:pt x="366" y="113"/>
                  </a:lnTo>
                  <a:lnTo>
                    <a:pt x="362" y="118"/>
                  </a:lnTo>
                  <a:lnTo>
                    <a:pt x="356" y="121"/>
                  </a:lnTo>
                  <a:lnTo>
                    <a:pt x="351" y="123"/>
                  </a:lnTo>
                  <a:lnTo>
                    <a:pt x="347" y="126"/>
                  </a:lnTo>
                  <a:lnTo>
                    <a:pt x="344" y="127"/>
                  </a:lnTo>
                  <a:lnTo>
                    <a:pt x="344" y="126"/>
                  </a:lnTo>
                  <a:lnTo>
                    <a:pt x="340" y="123"/>
                  </a:lnTo>
                  <a:lnTo>
                    <a:pt x="338" y="126"/>
                  </a:lnTo>
                  <a:lnTo>
                    <a:pt x="340" y="122"/>
                  </a:lnTo>
                  <a:lnTo>
                    <a:pt x="344" y="122"/>
                  </a:lnTo>
                  <a:lnTo>
                    <a:pt x="347" y="122"/>
                  </a:lnTo>
                  <a:lnTo>
                    <a:pt x="348" y="122"/>
                  </a:lnTo>
                  <a:lnTo>
                    <a:pt x="348" y="121"/>
                  </a:lnTo>
                  <a:lnTo>
                    <a:pt x="351" y="117"/>
                  </a:lnTo>
                  <a:lnTo>
                    <a:pt x="352" y="114"/>
                  </a:lnTo>
                  <a:lnTo>
                    <a:pt x="352" y="110"/>
                  </a:lnTo>
                  <a:lnTo>
                    <a:pt x="356" y="107"/>
                  </a:lnTo>
                  <a:lnTo>
                    <a:pt x="362" y="97"/>
                  </a:lnTo>
                  <a:lnTo>
                    <a:pt x="370" y="91"/>
                  </a:lnTo>
                  <a:lnTo>
                    <a:pt x="371" y="86"/>
                  </a:lnTo>
                  <a:lnTo>
                    <a:pt x="375" y="82"/>
                  </a:lnTo>
                  <a:lnTo>
                    <a:pt x="378" y="78"/>
                  </a:lnTo>
                  <a:lnTo>
                    <a:pt x="380" y="74"/>
                  </a:lnTo>
                  <a:lnTo>
                    <a:pt x="379" y="74"/>
                  </a:lnTo>
                  <a:lnTo>
                    <a:pt x="380" y="73"/>
                  </a:lnTo>
                  <a:lnTo>
                    <a:pt x="383" y="69"/>
                  </a:lnTo>
                  <a:lnTo>
                    <a:pt x="380" y="66"/>
                  </a:lnTo>
                  <a:lnTo>
                    <a:pt x="379" y="63"/>
                  </a:lnTo>
                  <a:lnTo>
                    <a:pt x="375" y="63"/>
                  </a:lnTo>
                  <a:lnTo>
                    <a:pt x="374" y="63"/>
                  </a:lnTo>
                  <a:lnTo>
                    <a:pt x="371" y="61"/>
                  </a:lnTo>
                  <a:lnTo>
                    <a:pt x="371" y="59"/>
                  </a:lnTo>
                  <a:lnTo>
                    <a:pt x="367" y="57"/>
                  </a:lnTo>
                  <a:lnTo>
                    <a:pt x="370" y="55"/>
                  </a:lnTo>
                  <a:lnTo>
                    <a:pt x="370" y="51"/>
                  </a:lnTo>
                  <a:lnTo>
                    <a:pt x="366" y="46"/>
                  </a:lnTo>
                  <a:lnTo>
                    <a:pt x="364" y="37"/>
                  </a:lnTo>
                  <a:lnTo>
                    <a:pt x="364" y="25"/>
                  </a:lnTo>
                  <a:lnTo>
                    <a:pt x="362" y="26"/>
                  </a:lnTo>
                  <a:lnTo>
                    <a:pt x="362" y="22"/>
                  </a:lnTo>
                  <a:lnTo>
                    <a:pt x="360" y="20"/>
                  </a:lnTo>
                  <a:lnTo>
                    <a:pt x="358" y="17"/>
                  </a:lnTo>
                  <a:lnTo>
                    <a:pt x="356" y="20"/>
                  </a:lnTo>
                  <a:lnTo>
                    <a:pt x="354" y="16"/>
                  </a:lnTo>
                  <a:lnTo>
                    <a:pt x="354" y="17"/>
                  </a:lnTo>
                  <a:lnTo>
                    <a:pt x="354" y="20"/>
                  </a:lnTo>
                  <a:lnTo>
                    <a:pt x="352" y="25"/>
                  </a:lnTo>
                  <a:lnTo>
                    <a:pt x="344" y="37"/>
                  </a:lnTo>
                  <a:lnTo>
                    <a:pt x="338" y="51"/>
                  </a:lnTo>
                  <a:lnTo>
                    <a:pt x="334" y="55"/>
                  </a:lnTo>
                  <a:lnTo>
                    <a:pt x="331" y="55"/>
                  </a:lnTo>
                  <a:lnTo>
                    <a:pt x="327" y="55"/>
                  </a:lnTo>
                  <a:lnTo>
                    <a:pt x="326" y="55"/>
                  </a:lnTo>
                  <a:lnTo>
                    <a:pt x="322" y="55"/>
                  </a:lnTo>
                  <a:lnTo>
                    <a:pt x="320" y="53"/>
                  </a:lnTo>
                  <a:lnTo>
                    <a:pt x="314" y="57"/>
                  </a:lnTo>
                  <a:lnTo>
                    <a:pt x="313" y="57"/>
                  </a:lnTo>
                  <a:lnTo>
                    <a:pt x="309" y="55"/>
                  </a:lnTo>
                  <a:lnTo>
                    <a:pt x="307" y="53"/>
                  </a:lnTo>
                  <a:lnTo>
                    <a:pt x="305" y="51"/>
                  </a:lnTo>
                  <a:lnTo>
                    <a:pt x="303" y="51"/>
                  </a:lnTo>
                  <a:lnTo>
                    <a:pt x="301" y="50"/>
                  </a:lnTo>
                  <a:lnTo>
                    <a:pt x="301" y="50"/>
                  </a:lnTo>
                  <a:lnTo>
                    <a:pt x="295" y="50"/>
                  </a:lnTo>
                  <a:lnTo>
                    <a:pt x="290" y="51"/>
                  </a:lnTo>
                  <a:lnTo>
                    <a:pt x="287" y="51"/>
                  </a:lnTo>
                  <a:lnTo>
                    <a:pt x="286" y="51"/>
                  </a:lnTo>
                  <a:lnTo>
                    <a:pt x="283" y="53"/>
                  </a:lnTo>
                  <a:lnTo>
                    <a:pt x="283" y="55"/>
                  </a:lnTo>
                  <a:lnTo>
                    <a:pt x="283" y="57"/>
                  </a:lnTo>
                  <a:lnTo>
                    <a:pt x="286" y="59"/>
                  </a:lnTo>
                  <a:lnTo>
                    <a:pt x="286" y="61"/>
                  </a:lnTo>
                  <a:lnTo>
                    <a:pt x="283" y="63"/>
                  </a:lnTo>
                  <a:lnTo>
                    <a:pt x="282" y="63"/>
                  </a:lnTo>
                  <a:lnTo>
                    <a:pt x="277" y="61"/>
                  </a:lnTo>
                  <a:lnTo>
                    <a:pt x="273" y="61"/>
                  </a:lnTo>
                  <a:lnTo>
                    <a:pt x="269" y="61"/>
                  </a:lnTo>
                  <a:lnTo>
                    <a:pt x="263" y="61"/>
                  </a:lnTo>
                  <a:lnTo>
                    <a:pt x="259" y="63"/>
                  </a:lnTo>
                  <a:lnTo>
                    <a:pt x="257" y="65"/>
                  </a:lnTo>
                  <a:lnTo>
                    <a:pt x="255" y="65"/>
                  </a:lnTo>
                  <a:lnTo>
                    <a:pt x="250" y="66"/>
                  </a:lnTo>
                  <a:lnTo>
                    <a:pt x="243" y="70"/>
                  </a:lnTo>
                  <a:lnTo>
                    <a:pt x="242" y="73"/>
                  </a:lnTo>
                  <a:lnTo>
                    <a:pt x="239" y="74"/>
                  </a:lnTo>
                  <a:lnTo>
                    <a:pt x="238" y="74"/>
                  </a:lnTo>
                  <a:lnTo>
                    <a:pt x="237" y="73"/>
                  </a:lnTo>
                  <a:lnTo>
                    <a:pt x="234" y="73"/>
                  </a:lnTo>
                  <a:lnTo>
                    <a:pt x="233" y="70"/>
                  </a:lnTo>
                  <a:lnTo>
                    <a:pt x="229" y="66"/>
                  </a:lnTo>
                  <a:lnTo>
                    <a:pt x="225" y="65"/>
                  </a:lnTo>
                  <a:lnTo>
                    <a:pt x="226" y="63"/>
                  </a:lnTo>
                  <a:lnTo>
                    <a:pt x="225" y="61"/>
                  </a:lnTo>
                  <a:lnTo>
                    <a:pt x="225" y="59"/>
                  </a:lnTo>
                  <a:lnTo>
                    <a:pt x="225" y="57"/>
                  </a:lnTo>
                  <a:lnTo>
                    <a:pt x="224" y="55"/>
                  </a:lnTo>
                  <a:lnTo>
                    <a:pt x="221" y="50"/>
                  </a:lnTo>
                  <a:lnTo>
                    <a:pt x="221" y="44"/>
                  </a:lnTo>
                  <a:lnTo>
                    <a:pt x="224" y="37"/>
                  </a:lnTo>
                  <a:lnTo>
                    <a:pt x="225" y="33"/>
                  </a:lnTo>
                  <a:lnTo>
                    <a:pt x="226" y="29"/>
                  </a:lnTo>
                  <a:lnTo>
                    <a:pt x="229" y="26"/>
                  </a:lnTo>
                  <a:lnTo>
                    <a:pt x="229" y="25"/>
                  </a:lnTo>
                  <a:lnTo>
                    <a:pt x="225" y="20"/>
                  </a:lnTo>
                  <a:lnTo>
                    <a:pt x="226" y="17"/>
                  </a:lnTo>
                  <a:lnTo>
                    <a:pt x="221" y="16"/>
                  </a:lnTo>
                  <a:lnTo>
                    <a:pt x="220" y="13"/>
                  </a:lnTo>
                  <a:lnTo>
                    <a:pt x="221" y="8"/>
                  </a:lnTo>
                  <a:lnTo>
                    <a:pt x="221" y="6"/>
                  </a:lnTo>
                  <a:lnTo>
                    <a:pt x="221" y="2"/>
                  </a:lnTo>
                  <a:lnTo>
                    <a:pt x="220" y="0"/>
                  </a:lnTo>
                  <a:lnTo>
                    <a:pt x="217" y="0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10" y="4"/>
                  </a:lnTo>
                  <a:lnTo>
                    <a:pt x="210" y="5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9" y="8"/>
                  </a:lnTo>
                  <a:lnTo>
                    <a:pt x="206" y="13"/>
                  </a:lnTo>
                  <a:lnTo>
                    <a:pt x="204" y="16"/>
                  </a:lnTo>
                  <a:lnTo>
                    <a:pt x="202" y="13"/>
                  </a:lnTo>
                  <a:lnTo>
                    <a:pt x="196" y="16"/>
                  </a:lnTo>
                  <a:lnTo>
                    <a:pt x="193" y="20"/>
                  </a:lnTo>
                  <a:lnTo>
                    <a:pt x="186" y="21"/>
                  </a:lnTo>
                  <a:lnTo>
                    <a:pt x="182" y="21"/>
                  </a:lnTo>
                  <a:lnTo>
                    <a:pt x="181" y="21"/>
                  </a:lnTo>
                  <a:lnTo>
                    <a:pt x="180" y="22"/>
                  </a:lnTo>
                  <a:lnTo>
                    <a:pt x="177" y="22"/>
                  </a:lnTo>
                  <a:lnTo>
                    <a:pt x="177" y="29"/>
                  </a:lnTo>
                  <a:lnTo>
                    <a:pt x="177" y="30"/>
                  </a:lnTo>
                  <a:lnTo>
                    <a:pt x="176" y="30"/>
                  </a:lnTo>
                  <a:lnTo>
                    <a:pt x="172" y="30"/>
                  </a:lnTo>
                  <a:lnTo>
                    <a:pt x="169" y="26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4" y="25"/>
                  </a:lnTo>
                  <a:lnTo>
                    <a:pt x="158" y="25"/>
                  </a:lnTo>
                  <a:lnTo>
                    <a:pt x="156" y="25"/>
                  </a:lnTo>
                  <a:lnTo>
                    <a:pt x="156" y="22"/>
                  </a:lnTo>
                  <a:lnTo>
                    <a:pt x="154" y="21"/>
                  </a:lnTo>
                  <a:lnTo>
                    <a:pt x="152" y="21"/>
                  </a:lnTo>
                  <a:lnTo>
                    <a:pt x="149" y="21"/>
                  </a:lnTo>
                  <a:lnTo>
                    <a:pt x="147" y="20"/>
                  </a:lnTo>
                  <a:lnTo>
                    <a:pt x="145" y="20"/>
                  </a:lnTo>
                  <a:lnTo>
                    <a:pt x="145" y="21"/>
                  </a:lnTo>
                  <a:lnTo>
                    <a:pt x="145" y="22"/>
                  </a:lnTo>
                  <a:lnTo>
                    <a:pt x="149" y="26"/>
                  </a:lnTo>
                  <a:lnTo>
                    <a:pt x="152" y="30"/>
                  </a:lnTo>
                  <a:lnTo>
                    <a:pt x="152" y="34"/>
                  </a:lnTo>
                  <a:lnTo>
                    <a:pt x="154" y="42"/>
                  </a:lnTo>
                  <a:lnTo>
                    <a:pt x="156" y="46"/>
                  </a:lnTo>
                  <a:lnTo>
                    <a:pt x="156" y="51"/>
                  </a:lnTo>
                  <a:lnTo>
                    <a:pt x="158" y="51"/>
                  </a:lnTo>
                  <a:lnTo>
                    <a:pt x="162" y="51"/>
                  </a:lnTo>
                  <a:lnTo>
                    <a:pt x="166" y="53"/>
                  </a:lnTo>
                  <a:lnTo>
                    <a:pt x="164" y="57"/>
                  </a:lnTo>
                  <a:lnTo>
                    <a:pt x="160" y="59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1" y="74"/>
                  </a:lnTo>
                  <a:lnTo>
                    <a:pt x="137" y="77"/>
                  </a:lnTo>
                  <a:lnTo>
                    <a:pt x="136" y="78"/>
                  </a:lnTo>
                  <a:lnTo>
                    <a:pt x="133" y="82"/>
                  </a:lnTo>
                  <a:lnTo>
                    <a:pt x="132" y="83"/>
                  </a:lnTo>
                  <a:lnTo>
                    <a:pt x="132" y="79"/>
                  </a:lnTo>
                  <a:lnTo>
                    <a:pt x="129" y="78"/>
                  </a:lnTo>
                  <a:lnTo>
                    <a:pt x="128" y="78"/>
                  </a:lnTo>
                  <a:lnTo>
                    <a:pt x="123" y="82"/>
                  </a:lnTo>
                  <a:lnTo>
                    <a:pt x="120" y="82"/>
                  </a:lnTo>
                  <a:lnTo>
                    <a:pt x="119" y="82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1" y="74"/>
                  </a:lnTo>
                  <a:lnTo>
                    <a:pt x="108" y="74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66"/>
                  </a:lnTo>
                  <a:lnTo>
                    <a:pt x="105" y="63"/>
                  </a:lnTo>
                  <a:lnTo>
                    <a:pt x="103" y="59"/>
                  </a:lnTo>
                  <a:lnTo>
                    <a:pt x="101" y="57"/>
                  </a:lnTo>
                  <a:lnTo>
                    <a:pt x="99" y="59"/>
                  </a:lnTo>
                  <a:lnTo>
                    <a:pt x="95" y="61"/>
                  </a:lnTo>
                  <a:lnTo>
                    <a:pt x="93" y="65"/>
                  </a:lnTo>
                  <a:lnTo>
                    <a:pt x="92" y="63"/>
                  </a:lnTo>
                  <a:lnTo>
                    <a:pt x="89" y="61"/>
                  </a:lnTo>
                  <a:lnTo>
                    <a:pt x="88" y="61"/>
                  </a:lnTo>
                  <a:lnTo>
                    <a:pt x="88" y="65"/>
                  </a:lnTo>
                  <a:lnTo>
                    <a:pt x="85" y="65"/>
                  </a:lnTo>
                  <a:lnTo>
                    <a:pt x="84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5"/>
                  </a:lnTo>
                  <a:lnTo>
                    <a:pt x="62" y="65"/>
                  </a:lnTo>
                  <a:lnTo>
                    <a:pt x="62" y="70"/>
                  </a:lnTo>
                  <a:lnTo>
                    <a:pt x="63" y="77"/>
                  </a:lnTo>
                  <a:lnTo>
                    <a:pt x="65" y="77"/>
                  </a:lnTo>
                  <a:lnTo>
                    <a:pt x="68" y="77"/>
                  </a:lnTo>
                  <a:lnTo>
                    <a:pt x="72" y="78"/>
                  </a:lnTo>
                  <a:lnTo>
                    <a:pt x="72" y="82"/>
                  </a:lnTo>
                  <a:lnTo>
                    <a:pt x="72" y="83"/>
                  </a:lnTo>
                  <a:lnTo>
                    <a:pt x="71" y="83"/>
                  </a:lnTo>
                  <a:lnTo>
                    <a:pt x="67" y="82"/>
                  </a:lnTo>
                  <a:lnTo>
                    <a:pt x="65" y="83"/>
                  </a:lnTo>
                  <a:lnTo>
                    <a:pt x="59" y="86"/>
                  </a:lnTo>
                  <a:lnTo>
                    <a:pt x="59" y="90"/>
                  </a:lnTo>
                  <a:lnTo>
                    <a:pt x="59" y="94"/>
                  </a:lnTo>
                  <a:lnTo>
                    <a:pt x="59" y="97"/>
                  </a:lnTo>
                  <a:lnTo>
                    <a:pt x="62" y="103"/>
                  </a:lnTo>
                  <a:lnTo>
                    <a:pt x="65" y="105"/>
                  </a:lnTo>
                  <a:lnTo>
                    <a:pt x="67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68" y="127"/>
                  </a:lnTo>
                  <a:lnTo>
                    <a:pt x="65" y="151"/>
                  </a:lnTo>
                  <a:lnTo>
                    <a:pt x="63" y="167"/>
                  </a:lnTo>
                  <a:lnTo>
                    <a:pt x="62" y="174"/>
                  </a:lnTo>
                  <a:lnTo>
                    <a:pt x="62" y="175"/>
                  </a:lnTo>
                  <a:lnTo>
                    <a:pt x="59" y="174"/>
                  </a:lnTo>
                  <a:lnTo>
                    <a:pt x="58" y="175"/>
                  </a:lnTo>
                  <a:lnTo>
                    <a:pt x="54" y="171"/>
                  </a:lnTo>
                  <a:lnTo>
                    <a:pt x="51" y="171"/>
                  </a:lnTo>
                  <a:lnTo>
                    <a:pt x="48" y="174"/>
                  </a:lnTo>
                  <a:lnTo>
                    <a:pt x="46" y="174"/>
                  </a:lnTo>
                  <a:lnTo>
                    <a:pt x="44" y="175"/>
                  </a:lnTo>
                  <a:lnTo>
                    <a:pt x="40" y="178"/>
                  </a:lnTo>
                  <a:lnTo>
                    <a:pt x="35" y="178"/>
                  </a:lnTo>
                  <a:lnTo>
                    <a:pt x="31" y="178"/>
                  </a:lnTo>
                  <a:lnTo>
                    <a:pt x="24" y="183"/>
                  </a:lnTo>
                  <a:lnTo>
                    <a:pt x="23" y="184"/>
                  </a:lnTo>
                  <a:lnTo>
                    <a:pt x="22" y="187"/>
                  </a:lnTo>
                  <a:lnTo>
                    <a:pt x="19" y="187"/>
                  </a:lnTo>
                  <a:lnTo>
                    <a:pt x="15" y="188"/>
                  </a:lnTo>
                  <a:lnTo>
                    <a:pt x="14" y="192"/>
                  </a:lnTo>
                  <a:lnTo>
                    <a:pt x="14" y="195"/>
                  </a:lnTo>
                  <a:lnTo>
                    <a:pt x="14" y="197"/>
                  </a:lnTo>
                  <a:lnTo>
                    <a:pt x="14" y="201"/>
                  </a:lnTo>
                  <a:lnTo>
                    <a:pt x="11" y="204"/>
                  </a:lnTo>
                  <a:lnTo>
                    <a:pt x="11" y="208"/>
                  </a:lnTo>
                  <a:lnTo>
                    <a:pt x="11" y="211"/>
                  </a:lnTo>
                  <a:lnTo>
                    <a:pt x="11" y="213"/>
                  </a:lnTo>
                  <a:lnTo>
                    <a:pt x="11" y="215"/>
                  </a:lnTo>
                  <a:lnTo>
                    <a:pt x="6" y="217"/>
                  </a:lnTo>
                  <a:lnTo>
                    <a:pt x="4" y="219"/>
                  </a:lnTo>
                  <a:lnTo>
                    <a:pt x="2" y="223"/>
                  </a:lnTo>
                  <a:lnTo>
                    <a:pt x="4" y="227"/>
                  </a:lnTo>
                  <a:lnTo>
                    <a:pt x="4" y="228"/>
                  </a:lnTo>
                  <a:lnTo>
                    <a:pt x="2" y="228"/>
                  </a:lnTo>
                  <a:lnTo>
                    <a:pt x="0" y="231"/>
                  </a:lnTo>
                  <a:lnTo>
                    <a:pt x="0" y="232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4" y="240"/>
                  </a:lnTo>
                  <a:lnTo>
                    <a:pt x="6" y="244"/>
                  </a:lnTo>
                  <a:lnTo>
                    <a:pt x="8" y="248"/>
                  </a:lnTo>
                  <a:lnTo>
                    <a:pt x="10" y="252"/>
                  </a:lnTo>
                  <a:lnTo>
                    <a:pt x="11" y="253"/>
                  </a:lnTo>
                  <a:lnTo>
                    <a:pt x="18" y="259"/>
                  </a:lnTo>
                  <a:lnTo>
                    <a:pt x="15" y="263"/>
                  </a:lnTo>
                  <a:lnTo>
                    <a:pt x="14" y="267"/>
                  </a:lnTo>
                  <a:lnTo>
                    <a:pt x="22" y="267"/>
                  </a:lnTo>
                  <a:lnTo>
                    <a:pt x="24" y="268"/>
                  </a:lnTo>
                  <a:lnTo>
                    <a:pt x="27" y="268"/>
                  </a:lnTo>
                  <a:lnTo>
                    <a:pt x="31" y="272"/>
                  </a:lnTo>
                  <a:lnTo>
                    <a:pt x="31" y="278"/>
                  </a:lnTo>
                  <a:lnTo>
                    <a:pt x="38" y="278"/>
                  </a:lnTo>
                  <a:lnTo>
                    <a:pt x="42" y="278"/>
                  </a:lnTo>
                  <a:lnTo>
                    <a:pt x="46" y="276"/>
                  </a:lnTo>
                  <a:lnTo>
                    <a:pt x="51" y="271"/>
                  </a:lnTo>
                  <a:lnTo>
                    <a:pt x="54" y="268"/>
                  </a:lnTo>
                  <a:lnTo>
                    <a:pt x="58" y="267"/>
                  </a:lnTo>
                  <a:lnTo>
                    <a:pt x="55" y="268"/>
                  </a:lnTo>
                  <a:lnTo>
                    <a:pt x="55" y="271"/>
                  </a:lnTo>
                  <a:lnTo>
                    <a:pt x="58" y="272"/>
                  </a:lnTo>
                  <a:lnTo>
                    <a:pt x="55" y="278"/>
                  </a:lnTo>
                  <a:lnTo>
                    <a:pt x="58" y="294"/>
                  </a:lnTo>
                  <a:lnTo>
                    <a:pt x="59" y="294"/>
                  </a:lnTo>
                  <a:lnTo>
                    <a:pt x="62" y="297"/>
                  </a:lnTo>
                  <a:lnTo>
                    <a:pt x="65" y="294"/>
                  </a:lnTo>
                  <a:lnTo>
                    <a:pt x="68" y="294"/>
                  </a:lnTo>
                  <a:lnTo>
                    <a:pt x="72" y="294"/>
                  </a:lnTo>
                  <a:lnTo>
                    <a:pt x="76" y="294"/>
                  </a:lnTo>
                  <a:lnTo>
                    <a:pt x="77" y="294"/>
                  </a:lnTo>
                  <a:lnTo>
                    <a:pt x="81" y="294"/>
                  </a:lnTo>
                  <a:lnTo>
                    <a:pt x="85" y="294"/>
                  </a:lnTo>
                  <a:lnTo>
                    <a:pt x="85" y="297"/>
                  </a:lnTo>
                  <a:lnTo>
                    <a:pt x="88" y="297"/>
                  </a:lnTo>
                  <a:lnTo>
                    <a:pt x="89" y="297"/>
                  </a:lnTo>
                  <a:lnTo>
                    <a:pt x="93" y="294"/>
                  </a:lnTo>
                  <a:lnTo>
                    <a:pt x="95" y="293"/>
                  </a:lnTo>
                  <a:lnTo>
                    <a:pt x="97" y="292"/>
                  </a:lnTo>
                  <a:lnTo>
                    <a:pt x="99" y="289"/>
                  </a:lnTo>
                  <a:lnTo>
                    <a:pt x="101" y="289"/>
                  </a:lnTo>
                  <a:lnTo>
                    <a:pt x="101" y="289"/>
                  </a:lnTo>
                  <a:lnTo>
                    <a:pt x="103" y="288"/>
                  </a:lnTo>
                  <a:lnTo>
                    <a:pt x="105" y="285"/>
                  </a:lnTo>
                  <a:lnTo>
                    <a:pt x="108" y="284"/>
                  </a:lnTo>
                  <a:lnTo>
                    <a:pt x="111" y="284"/>
                  </a:lnTo>
                  <a:lnTo>
                    <a:pt x="112" y="281"/>
                  </a:lnTo>
                  <a:lnTo>
                    <a:pt x="116" y="278"/>
                  </a:lnTo>
                  <a:lnTo>
                    <a:pt x="123" y="276"/>
                  </a:lnTo>
                  <a:lnTo>
                    <a:pt x="128" y="274"/>
                  </a:lnTo>
                  <a:lnTo>
                    <a:pt x="136" y="274"/>
                  </a:lnTo>
                  <a:lnTo>
                    <a:pt x="137" y="272"/>
                  </a:lnTo>
                  <a:lnTo>
                    <a:pt x="139" y="274"/>
                  </a:lnTo>
                  <a:lnTo>
                    <a:pt x="141" y="276"/>
                  </a:lnTo>
                  <a:lnTo>
                    <a:pt x="139" y="281"/>
                  </a:lnTo>
                  <a:lnTo>
                    <a:pt x="139" y="288"/>
                  </a:lnTo>
                  <a:lnTo>
                    <a:pt x="139" y="292"/>
                  </a:lnTo>
                  <a:lnTo>
                    <a:pt x="141" y="293"/>
                  </a:lnTo>
                  <a:lnTo>
                    <a:pt x="141" y="294"/>
                  </a:lnTo>
                  <a:lnTo>
                    <a:pt x="139" y="298"/>
                  </a:lnTo>
                  <a:lnTo>
                    <a:pt x="141" y="305"/>
                  </a:lnTo>
                  <a:lnTo>
                    <a:pt x="143" y="309"/>
                  </a:lnTo>
                  <a:lnTo>
                    <a:pt x="145" y="309"/>
                  </a:lnTo>
                  <a:lnTo>
                    <a:pt x="147" y="310"/>
                  </a:lnTo>
                  <a:lnTo>
                    <a:pt x="147" y="312"/>
                  </a:lnTo>
                  <a:lnTo>
                    <a:pt x="149" y="314"/>
                  </a:lnTo>
                  <a:lnTo>
                    <a:pt x="152" y="316"/>
                  </a:lnTo>
                  <a:lnTo>
                    <a:pt x="156" y="318"/>
                  </a:lnTo>
                  <a:lnTo>
                    <a:pt x="158" y="322"/>
                  </a:lnTo>
                  <a:lnTo>
                    <a:pt x="162" y="324"/>
                  </a:lnTo>
                  <a:lnTo>
                    <a:pt x="168" y="324"/>
                  </a:lnTo>
                  <a:lnTo>
                    <a:pt x="169" y="322"/>
                  </a:lnTo>
                  <a:lnTo>
                    <a:pt x="172" y="324"/>
                  </a:lnTo>
                  <a:lnTo>
                    <a:pt x="173" y="325"/>
                  </a:lnTo>
                  <a:lnTo>
                    <a:pt x="176" y="325"/>
                  </a:lnTo>
                  <a:lnTo>
                    <a:pt x="177" y="325"/>
                  </a:lnTo>
                  <a:lnTo>
                    <a:pt x="180" y="328"/>
                  </a:lnTo>
                  <a:lnTo>
                    <a:pt x="181" y="329"/>
                  </a:lnTo>
                  <a:lnTo>
                    <a:pt x="182" y="332"/>
                  </a:lnTo>
                  <a:lnTo>
                    <a:pt x="186" y="332"/>
                  </a:lnTo>
                  <a:lnTo>
                    <a:pt x="190" y="336"/>
                  </a:lnTo>
                  <a:lnTo>
                    <a:pt x="193" y="336"/>
                  </a:lnTo>
                  <a:lnTo>
                    <a:pt x="194" y="336"/>
                  </a:lnTo>
                  <a:lnTo>
                    <a:pt x="196" y="338"/>
                  </a:lnTo>
                  <a:lnTo>
                    <a:pt x="200" y="341"/>
                  </a:lnTo>
                  <a:lnTo>
                    <a:pt x="209" y="341"/>
                  </a:lnTo>
                  <a:lnTo>
                    <a:pt x="213" y="342"/>
                  </a:lnTo>
                  <a:lnTo>
                    <a:pt x="221" y="346"/>
                  </a:lnTo>
                  <a:lnTo>
                    <a:pt x="224" y="349"/>
                  </a:lnTo>
                  <a:lnTo>
                    <a:pt x="224" y="351"/>
                  </a:lnTo>
                  <a:lnTo>
                    <a:pt x="224" y="355"/>
                  </a:lnTo>
                  <a:lnTo>
                    <a:pt x="226" y="369"/>
                  </a:lnTo>
                  <a:lnTo>
                    <a:pt x="224" y="369"/>
                  </a:lnTo>
                  <a:lnTo>
                    <a:pt x="225" y="373"/>
                  </a:lnTo>
                  <a:lnTo>
                    <a:pt x="225" y="375"/>
                  </a:lnTo>
                  <a:lnTo>
                    <a:pt x="229" y="381"/>
                  </a:lnTo>
                  <a:lnTo>
                    <a:pt x="229" y="385"/>
                  </a:lnTo>
                  <a:lnTo>
                    <a:pt x="230" y="390"/>
                  </a:lnTo>
                  <a:lnTo>
                    <a:pt x="234" y="393"/>
                  </a:lnTo>
                  <a:lnTo>
                    <a:pt x="237" y="393"/>
                  </a:lnTo>
                  <a:lnTo>
                    <a:pt x="243" y="393"/>
                  </a:lnTo>
                  <a:lnTo>
                    <a:pt x="251" y="393"/>
                  </a:lnTo>
                  <a:lnTo>
                    <a:pt x="259" y="393"/>
                  </a:lnTo>
                  <a:lnTo>
                    <a:pt x="257" y="399"/>
                  </a:lnTo>
                  <a:lnTo>
                    <a:pt x="259" y="407"/>
                  </a:lnTo>
                  <a:lnTo>
                    <a:pt x="263" y="413"/>
                  </a:lnTo>
                  <a:lnTo>
                    <a:pt x="266" y="413"/>
                  </a:lnTo>
                  <a:lnTo>
                    <a:pt x="269" y="413"/>
                  </a:lnTo>
                  <a:lnTo>
                    <a:pt x="270" y="413"/>
                  </a:lnTo>
                  <a:lnTo>
                    <a:pt x="270" y="415"/>
                  </a:lnTo>
                  <a:lnTo>
                    <a:pt x="273" y="420"/>
                  </a:lnTo>
                  <a:lnTo>
                    <a:pt x="274" y="426"/>
                  </a:lnTo>
                  <a:lnTo>
                    <a:pt x="274" y="434"/>
                  </a:lnTo>
                  <a:lnTo>
                    <a:pt x="273" y="436"/>
                  </a:lnTo>
                  <a:lnTo>
                    <a:pt x="274" y="439"/>
                  </a:lnTo>
                  <a:lnTo>
                    <a:pt x="273" y="442"/>
                  </a:lnTo>
                  <a:lnTo>
                    <a:pt x="273" y="446"/>
                  </a:lnTo>
                  <a:lnTo>
                    <a:pt x="269" y="451"/>
                  </a:lnTo>
                  <a:lnTo>
                    <a:pt x="270" y="455"/>
                  </a:lnTo>
                  <a:lnTo>
                    <a:pt x="273" y="456"/>
                  </a:lnTo>
                  <a:lnTo>
                    <a:pt x="273" y="459"/>
                  </a:lnTo>
                  <a:lnTo>
                    <a:pt x="270" y="460"/>
                  </a:lnTo>
                  <a:lnTo>
                    <a:pt x="269" y="460"/>
                  </a:lnTo>
                  <a:lnTo>
                    <a:pt x="269" y="460"/>
                  </a:lnTo>
                  <a:lnTo>
                    <a:pt x="270" y="464"/>
                  </a:lnTo>
                  <a:lnTo>
                    <a:pt x="273" y="468"/>
                  </a:lnTo>
                  <a:lnTo>
                    <a:pt x="274" y="472"/>
                  </a:lnTo>
                  <a:lnTo>
                    <a:pt x="274" y="474"/>
                  </a:lnTo>
                  <a:lnTo>
                    <a:pt x="277" y="478"/>
                  </a:lnTo>
                  <a:lnTo>
                    <a:pt x="277" y="482"/>
                  </a:lnTo>
                  <a:lnTo>
                    <a:pt x="274" y="486"/>
                  </a:lnTo>
                  <a:lnTo>
                    <a:pt x="277" y="487"/>
                  </a:lnTo>
                  <a:lnTo>
                    <a:pt x="277" y="487"/>
                  </a:lnTo>
                  <a:lnTo>
                    <a:pt x="277" y="491"/>
                  </a:lnTo>
                  <a:lnTo>
                    <a:pt x="274" y="493"/>
                  </a:lnTo>
                  <a:lnTo>
                    <a:pt x="274" y="496"/>
                  </a:lnTo>
                  <a:lnTo>
                    <a:pt x="278" y="499"/>
                  </a:lnTo>
                  <a:lnTo>
                    <a:pt x="282" y="499"/>
                  </a:lnTo>
                  <a:lnTo>
                    <a:pt x="286" y="500"/>
                  </a:lnTo>
                  <a:lnTo>
                    <a:pt x="290" y="500"/>
                  </a:lnTo>
                  <a:lnTo>
                    <a:pt x="294" y="504"/>
                  </a:lnTo>
                  <a:lnTo>
                    <a:pt x="295" y="500"/>
                  </a:lnTo>
                  <a:lnTo>
                    <a:pt x="297" y="499"/>
                  </a:lnTo>
                  <a:lnTo>
                    <a:pt x="301" y="499"/>
                  </a:lnTo>
                  <a:lnTo>
                    <a:pt x="303" y="500"/>
                  </a:lnTo>
                  <a:lnTo>
                    <a:pt x="307" y="500"/>
                  </a:lnTo>
                  <a:lnTo>
                    <a:pt x="310" y="507"/>
                  </a:lnTo>
                  <a:lnTo>
                    <a:pt x="314" y="513"/>
                  </a:lnTo>
                  <a:lnTo>
                    <a:pt x="316" y="521"/>
                  </a:lnTo>
                  <a:lnTo>
                    <a:pt x="320" y="529"/>
                  </a:lnTo>
                  <a:lnTo>
                    <a:pt x="322" y="531"/>
                  </a:lnTo>
                  <a:lnTo>
                    <a:pt x="326" y="531"/>
                  </a:lnTo>
                  <a:lnTo>
                    <a:pt x="330" y="529"/>
                  </a:lnTo>
                  <a:lnTo>
                    <a:pt x="331" y="529"/>
                  </a:lnTo>
                  <a:lnTo>
                    <a:pt x="335" y="529"/>
                  </a:lnTo>
                  <a:lnTo>
                    <a:pt x="338" y="533"/>
                  </a:lnTo>
                  <a:lnTo>
                    <a:pt x="338" y="535"/>
                  </a:lnTo>
                  <a:lnTo>
                    <a:pt x="338" y="539"/>
                  </a:lnTo>
                  <a:lnTo>
                    <a:pt x="338" y="543"/>
                  </a:lnTo>
                  <a:lnTo>
                    <a:pt x="338" y="547"/>
                  </a:lnTo>
                  <a:lnTo>
                    <a:pt x="335" y="557"/>
                  </a:lnTo>
                  <a:lnTo>
                    <a:pt x="335" y="560"/>
                  </a:lnTo>
                  <a:lnTo>
                    <a:pt x="339" y="561"/>
                  </a:lnTo>
                  <a:lnTo>
                    <a:pt x="339" y="560"/>
                  </a:lnTo>
                  <a:lnTo>
                    <a:pt x="340" y="560"/>
                  </a:lnTo>
                  <a:lnTo>
                    <a:pt x="344" y="560"/>
                  </a:lnTo>
                  <a:lnTo>
                    <a:pt x="348" y="564"/>
                  </a:lnTo>
                  <a:lnTo>
                    <a:pt x="351" y="566"/>
                  </a:lnTo>
                  <a:lnTo>
                    <a:pt x="352" y="578"/>
                  </a:lnTo>
                  <a:lnTo>
                    <a:pt x="352" y="586"/>
                  </a:lnTo>
                  <a:lnTo>
                    <a:pt x="352" y="588"/>
                  </a:lnTo>
                  <a:lnTo>
                    <a:pt x="352" y="588"/>
                  </a:lnTo>
                  <a:lnTo>
                    <a:pt x="348" y="590"/>
                  </a:lnTo>
                  <a:lnTo>
                    <a:pt x="343" y="594"/>
                  </a:lnTo>
                  <a:lnTo>
                    <a:pt x="339" y="596"/>
                  </a:lnTo>
                  <a:lnTo>
                    <a:pt x="338" y="597"/>
                  </a:lnTo>
                  <a:lnTo>
                    <a:pt x="335" y="600"/>
                  </a:lnTo>
                  <a:lnTo>
                    <a:pt x="331" y="601"/>
                  </a:lnTo>
                  <a:lnTo>
                    <a:pt x="330" y="605"/>
                  </a:lnTo>
                  <a:lnTo>
                    <a:pt x="323" y="609"/>
                  </a:lnTo>
                  <a:lnTo>
                    <a:pt x="326" y="609"/>
                  </a:lnTo>
                  <a:lnTo>
                    <a:pt x="326" y="610"/>
                  </a:lnTo>
                  <a:lnTo>
                    <a:pt x="323" y="610"/>
                  </a:lnTo>
                  <a:lnTo>
                    <a:pt x="320" y="614"/>
                  </a:lnTo>
                  <a:lnTo>
                    <a:pt x="316" y="622"/>
                  </a:lnTo>
                  <a:lnTo>
                    <a:pt x="313" y="630"/>
                  </a:lnTo>
                  <a:lnTo>
                    <a:pt x="310" y="634"/>
                  </a:lnTo>
                  <a:lnTo>
                    <a:pt x="309" y="636"/>
                  </a:lnTo>
                  <a:lnTo>
                    <a:pt x="305" y="638"/>
                  </a:lnTo>
                  <a:lnTo>
                    <a:pt x="305" y="641"/>
                  </a:lnTo>
                  <a:lnTo>
                    <a:pt x="301" y="643"/>
                  </a:lnTo>
                  <a:lnTo>
                    <a:pt x="301" y="645"/>
                  </a:lnTo>
                  <a:lnTo>
                    <a:pt x="301" y="649"/>
                  </a:lnTo>
                  <a:lnTo>
                    <a:pt x="299" y="651"/>
                  </a:lnTo>
                  <a:lnTo>
                    <a:pt x="301" y="654"/>
                  </a:lnTo>
                  <a:lnTo>
                    <a:pt x="301" y="657"/>
                  </a:lnTo>
                  <a:lnTo>
                    <a:pt x="322" y="665"/>
                  </a:lnTo>
                  <a:lnTo>
                    <a:pt x="339" y="659"/>
                  </a:lnTo>
                  <a:lnTo>
                    <a:pt x="340" y="662"/>
                  </a:lnTo>
                  <a:lnTo>
                    <a:pt x="343" y="665"/>
                  </a:lnTo>
                  <a:lnTo>
                    <a:pt x="347" y="665"/>
                  </a:lnTo>
                  <a:lnTo>
                    <a:pt x="348" y="666"/>
                  </a:lnTo>
                  <a:lnTo>
                    <a:pt x="354" y="667"/>
                  </a:lnTo>
                  <a:lnTo>
                    <a:pt x="358" y="671"/>
                  </a:lnTo>
                  <a:lnTo>
                    <a:pt x="364" y="675"/>
                  </a:lnTo>
                  <a:lnTo>
                    <a:pt x="366" y="678"/>
                  </a:lnTo>
                  <a:lnTo>
                    <a:pt x="370" y="681"/>
                  </a:lnTo>
                  <a:lnTo>
                    <a:pt x="371" y="683"/>
                  </a:lnTo>
                  <a:lnTo>
                    <a:pt x="375" y="685"/>
                  </a:lnTo>
                  <a:lnTo>
                    <a:pt x="378" y="687"/>
                  </a:lnTo>
                  <a:lnTo>
                    <a:pt x="379" y="689"/>
                  </a:lnTo>
                  <a:lnTo>
                    <a:pt x="379" y="691"/>
                  </a:lnTo>
                  <a:lnTo>
                    <a:pt x="378" y="695"/>
                  </a:lnTo>
                  <a:lnTo>
                    <a:pt x="375" y="698"/>
                  </a:lnTo>
                  <a:lnTo>
                    <a:pt x="375" y="705"/>
                  </a:lnTo>
                  <a:lnTo>
                    <a:pt x="379" y="709"/>
                  </a:lnTo>
                  <a:lnTo>
                    <a:pt x="380" y="706"/>
                  </a:lnTo>
                  <a:lnTo>
                    <a:pt x="383" y="705"/>
                  </a:lnTo>
                  <a:lnTo>
                    <a:pt x="387" y="698"/>
                  </a:lnTo>
                  <a:lnTo>
                    <a:pt x="391" y="691"/>
                  </a:lnTo>
                  <a:lnTo>
                    <a:pt x="391" y="687"/>
                  </a:lnTo>
                  <a:lnTo>
                    <a:pt x="391" y="683"/>
                  </a:lnTo>
                  <a:lnTo>
                    <a:pt x="392" y="679"/>
                  </a:lnTo>
                  <a:lnTo>
                    <a:pt x="392" y="678"/>
                  </a:lnTo>
                  <a:lnTo>
                    <a:pt x="391" y="678"/>
                  </a:lnTo>
                  <a:lnTo>
                    <a:pt x="392" y="675"/>
                  </a:lnTo>
                  <a:lnTo>
                    <a:pt x="391" y="674"/>
                  </a:lnTo>
                  <a:lnTo>
                    <a:pt x="391" y="671"/>
                  </a:lnTo>
                  <a:lnTo>
                    <a:pt x="392" y="670"/>
                  </a:lnTo>
                  <a:lnTo>
                    <a:pt x="392" y="666"/>
                  </a:lnTo>
                  <a:lnTo>
                    <a:pt x="395" y="665"/>
                  </a:lnTo>
                  <a:lnTo>
                    <a:pt x="398" y="662"/>
                  </a:lnTo>
                  <a:lnTo>
                    <a:pt x="398" y="661"/>
                  </a:lnTo>
                  <a:lnTo>
                    <a:pt x="398" y="657"/>
                  </a:lnTo>
                  <a:lnTo>
                    <a:pt x="400" y="657"/>
                  </a:lnTo>
                  <a:lnTo>
                    <a:pt x="400" y="651"/>
                  </a:lnTo>
                  <a:lnTo>
                    <a:pt x="400" y="649"/>
                  </a:lnTo>
                  <a:lnTo>
                    <a:pt x="401" y="647"/>
                  </a:lnTo>
                  <a:lnTo>
                    <a:pt x="400" y="645"/>
                  </a:lnTo>
                  <a:lnTo>
                    <a:pt x="398" y="641"/>
                  </a:lnTo>
                  <a:lnTo>
                    <a:pt x="400" y="643"/>
                  </a:lnTo>
                  <a:lnTo>
                    <a:pt x="401" y="645"/>
                  </a:lnTo>
                  <a:lnTo>
                    <a:pt x="405" y="647"/>
                  </a:lnTo>
                  <a:lnTo>
                    <a:pt x="409" y="643"/>
                  </a:lnTo>
                  <a:lnTo>
                    <a:pt x="411" y="645"/>
                  </a:lnTo>
                  <a:lnTo>
                    <a:pt x="411" y="649"/>
                  </a:lnTo>
                  <a:lnTo>
                    <a:pt x="409" y="647"/>
                  </a:lnTo>
                  <a:lnTo>
                    <a:pt x="409" y="649"/>
                  </a:lnTo>
                  <a:lnTo>
                    <a:pt x="409" y="651"/>
                  </a:lnTo>
                  <a:lnTo>
                    <a:pt x="409" y="653"/>
                  </a:lnTo>
                  <a:lnTo>
                    <a:pt x="409" y="657"/>
                  </a:lnTo>
                  <a:lnTo>
                    <a:pt x="408" y="658"/>
                  </a:lnTo>
                  <a:lnTo>
                    <a:pt x="408" y="661"/>
                  </a:lnTo>
                  <a:lnTo>
                    <a:pt x="405" y="661"/>
                  </a:lnTo>
                  <a:lnTo>
                    <a:pt x="404" y="662"/>
                  </a:lnTo>
                  <a:lnTo>
                    <a:pt x="404" y="666"/>
                  </a:lnTo>
                  <a:lnTo>
                    <a:pt x="401" y="667"/>
                  </a:lnTo>
                  <a:lnTo>
                    <a:pt x="398" y="671"/>
                  </a:lnTo>
                  <a:lnTo>
                    <a:pt x="396" y="674"/>
                  </a:lnTo>
                  <a:lnTo>
                    <a:pt x="392" y="674"/>
                  </a:lnTo>
                  <a:lnTo>
                    <a:pt x="395" y="675"/>
                  </a:lnTo>
                  <a:lnTo>
                    <a:pt x="395" y="679"/>
                  </a:lnTo>
                  <a:lnTo>
                    <a:pt x="400" y="671"/>
                  </a:lnTo>
                  <a:lnTo>
                    <a:pt x="408" y="665"/>
                  </a:lnTo>
                  <a:lnTo>
                    <a:pt x="411" y="657"/>
                  </a:lnTo>
                  <a:lnTo>
                    <a:pt x="415" y="647"/>
                  </a:lnTo>
                  <a:lnTo>
                    <a:pt x="417" y="636"/>
                  </a:lnTo>
                  <a:lnTo>
                    <a:pt x="421" y="626"/>
                  </a:lnTo>
                  <a:lnTo>
                    <a:pt x="427" y="618"/>
                  </a:lnTo>
                  <a:lnTo>
                    <a:pt x="435" y="613"/>
                  </a:lnTo>
                  <a:lnTo>
                    <a:pt x="435" y="608"/>
                  </a:lnTo>
                  <a:lnTo>
                    <a:pt x="435" y="601"/>
                  </a:lnTo>
                  <a:lnTo>
                    <a:pt x="435" y="596"/>
                  </a:lnTo>
                  <a:lnTo>
                    <a:pt x="435" y="592"/>
                  </a:lnTo>
                  <a:lnTo>
                    <a:pt x="432" y="590"/>
                  </a:lnTo>
                  <a:lnTo>
                    <a:pt x="435" y="588"/>
                  </a:lnTo>
                  <a:lnTo>
                    <a:pt x="432" y="588"/>
                  </a:lnTo>
                  <a:lnTo>
                    <a:pt x="432" y="586"/>
                  </a:lnTo>
                  <a:lnTo>
                    <a:pt x="432" y="584"/>
                  </a:lnTo>
                  <a:lnTo>
                    <a:pt x="431" y="578"/>
                  </a:lnTo>
                  <a:lnTo>
                    <a:pt x="431" y="577"/>
                  </a:lnTo>
                  <a:lnTo>
                    <a:pt x="428" y="573"/>
                  </a:lnTo>
                  <a:lnTo>
                    <a:pt x="427" y="569"/>
                  </a:lnTo>
                  <a:lnTo>
                    <a:pt x="428" y="570"/>
                  </a:lnTo>
                  <a:lnTo>
                    <a:pt x="431" y="569"/>
                  </a:lnTo>
                  <a:lnTo>
                    <a:pt x="431" y="565"/>
                  </a:lnTo>
                  <a:lnTo>
                    <a:pt x="428" y="565"/>
                  </a:lnTo>
                  <a:lnTo>
                    <a:pt x="431" y="564"/>
                  </a:lnTo>
                  <a:lnTo>
                    <a:pt x="432" y="560"/>
                  </a:lnTo>
                  <a:lnTo>
                    <a:pt x="428" y="560"/>
                  </a:lnTo>
                  <a:lnTo>
                    <a:pt x="427" y="557"/>
                  </a:lnTo>
                  <a:lnTo>
                    <a:pt x="428" y="557"/>
                  </a:lnTo>
                  <a:lnTo>
                    <a:pt x="431" y="557"/>
                  </a:lnTo>
                  <a:lnTo>
                    <a:pt x="431" y="553"/>
                  </a:lnTo>
                  <a:lnTo>
                    <a:pt x="432" y="556"/>
                  </a:lnTo>
                  <a:lnTo>
                    <a:pt x="436" y="553"/>
                  </a:lnTo>
                  <a:lnTo>
                    <a:pt x="435" y="557"/>
                  </a:lnTo>
                  <a:lnTo>
                    <a:pt x="437" y="552"/>
                  </a:lnTo>
                  <a:lnTo>
                    <a:pt x="437" y="551"/>
                  </a:lnTo>
                  <a:lnTo>
                    <a:pt x="441" y="544"/>
                  </a:lnTo>
                  <a:lnTo>
                    <a:pt x="449" y="540"/>
                  </a:lnTo>
                  <a:lnTo>
                    <a:pt x="455" y="535"/>
                  </a:lnTo>
                  <a:lnTo>
                    <a:pt x="459" y="533"/>
                  </a:lnTo>
                  <a:lnTo>
                    <a:pt x="461" y="531"/>
                  </a:lnTo>
                  <a:lnTo>
                    <a:pt x="463" y="531"/>
                  </a:lnTo>
                  <a:lnTo>
                    <a:pt x="465" y="531"/>
                  </a:lnTo>
                  <a:lnTo>
                    <a:pt x="465" y="529"/>
                  </a:lnTo>
                  <a:lnTo>
                    <a:pt x="468" y="527"/>
                  </a:lnTo>
                  <a:lnTo>
                    <a:pt x="471" y="527"/>
                  </a:lnTo>
                  <a:lnTo>
                    <a:pt x="472" y="529"/>
                  </a:lnTo>
                  <a:lnTo>
                    <a:pt x="475" y="529"/>
                  </a:lnTo>
                  <a:lnTo>
                    <a:pt x="476" y="525"/>
                  </a:lnTo>
                  <a:lnTo>
                    <a:pt x="476" y="524"/>
                  </a:lnTo>
                  <a:lnTo>
                    <a:pt x="479" y="524"/>
                  </a:lnTo>
                  <a:lnTo>
                    <a:pt x="481" y="521"/>
                  </a:lnTo>
                  <a:lnTo>
                    <a:pt x="484" y="520"/>
                  </a:lnTo>
                  <a:lnTo>
                    <a:pt x="489" y="517"/>
                  </a:lnTo>
                  <a:lnTo>
                    <a:pt x="485" y="517"/>
                  </a:lnTo>
                  <a:lnTo>
                    <a:pt x="485" y="516"/>
                  </a:lnTo>
                  <a:lnTo>
                    <a:pt x="488" y="513"/>
                  </a:lnTo>
                  <a:lnTo>
                    <a:pt x="489" y="512"/>
                  </a:lnTo>
                  <a:lnTo>
                    <a:pt x="493" y="513"/>
                  </a:lnTo>
                  <a:lnTo>
                    <a:pt x="496" y="512"/>
                  </a:lnTo>
                  <a:lnTo>
                    <a:pt x="498" y="512"/>
                  </a:lnTo>
                  <a:lnTo>
                    <a:pt x="502" y="513"/>
                  </a:lnTo>
                  <a:lnTo>
                    <a:pt x="506" y="513"/>
                  </a:lnTo>
                  <a:lnTo>
                    <a:pt x="509" y="512"/>
                  </a:lnTo>
                  <a:lnTo>
                    <a:pt x="509" y="509"/>
                  </a:lnTo>
                  <a:lnTo>
                    <a:pt x="509" y="508"/>
                  </a:lnTo>
                  <a:lnTo>
                    <a:pt x="510" y="508"/>
                  </a:lnTo>
                  <a:lnTo>
                    <a:pt x="510" y="509"/>
                  </a:lnTo>
                  <a:lnTo>
                    <a:pt x="510" y="512"/>
                  </a:lnTo>
                  <a:lnTo>
                    <a:pt x="514" y="513"/>
                  </a:lnTo>
                  <a:lnTo>
                    <a:pt x="516" y="512"/>
                  </a:lnTo>
                  <a:lnTo>
                    <a:pt x="522" y="512"/>
                  </a:lnTo>
                  <a:lnTo>
                    <a:pt x="525" y="512"/>
                  </a:lnTo>
                  <a:lnTo>
                    <a:pt x="528" y="513"/>
                  </a:lnTo>
                  <a:lnTo>
                    <a:pt x="528" y="512"/>
                  </a:lnTo>
                  <a:lnTo>
                    <a:pt x="528" y="509"/>
                  </a:lnTo>
                  <a:lnTo>
                    <a:pt x="528" y="507"/>
                  </a:lnTo>
                  <a:lnTo>
                    <a:pt x="532" y="500"/>
                  </a:lnTo>
                  <a:lnTo>
                    <a:pt x="537" y="499"/>
                  </a:lnTo>
                  <a:lnTo>
                    <a:pt x="541" y="495"/>
                  </a:lnTo>
                  <a:lnTo>
                    <a:pt x="541" y="493"/>
                  </a:lnTo>
                  <a:lnTo>
                    <a:pt x="541" y="490"/>
                  </a:lnTo>
                  <a:lnTo>
                    <a:pt x="541" y="483"/>
                  </a:lnTo>
                  <a:lnTo>
                    <a:pt x="542" y="480"/>
                  </a:lnTo>
                  <a:lnTo>
                    <a:pt x="542" y="476"/>
                  </a:lnTo>
                  <a:lnTo>
                    <a:pt x="545" y="474"/>
                  </a:lnTo>
                  <a:lnTo>
                    <a:pt x="549" y="470"/>
                  </a:lnTo>
                  <a:lnTo>
                    <a:pt x="550" y="466"/>
                  </a:lnTo>
                  <a:lnTo>
                    <a:pt x="549" y="464"/>
                  </a:lnTo>
                  <a:lnTo>
                    <a:pt x="553" y="463"/>
                  </a:lnTo>
                  <a:lnTo>
                    <a:pt x="553" y="459"/>
                  </a:lnTo>
                  <a:lnTo>
                    <a:pt x="553" y="455"/>
                  </a:lnTo>
                  <a:lnTo>
                    <a:pt x="556" y="452"/>
                  </a:lnTo>
                  <a:lnTo>
                    <a:pt x="558" y="451"/>
                  </a:lnTo>
                  <a:lnTo>
                    <a:pt x="558" y="447"/>
                  </a:lnTo>
                  <a:lnTo>
                    <a:pt x="558" y="439"/>
                  </a:lnTo>
                  <a:lnTo>
                    <a:pt x="556" y="432"/>
                  </a:lnTo>
                  <a:lnTo>
                    <a:pt x="560" y="423"/>
                  </a:lnTo>
                  <a:lnTo>
                    <a:pt x="564" y="419"/>
                  </a:lnTo>
                  <a:lnTo>
                    <a:pt x="564" y="417"/>
                  </a:lnTo>
                  <a:lnTo>
                    <a:pt x="564" y="413"/>
                  </a:lnTo>
                  <a:lnTo>
                    <a:pt x="564" y="406"/>
                  </a:lnTo>
                  <a:lnTo>
                    <a:pt x="564" y="398"/>
                  </a:lnTo>
                  <a:lnTo>
                    <a:pt x="566" y="390"/>
                  </a:lnTo>
                  <a:lnTo>
                    <a:pt x="567" y="385"/>
                  </a:lnTo>
                  <a:lnTo>
                    <a:pt x="566" y="375"/>
                  </a:lnTo>
                  <a:lnTo>
                    <a:pt x="564" y="367"/>
                  </a:lnTo>
                  <a:lnTo>
                    <a:pt x="564" y="358"/>
                  </a:lnTo>
                  <a:lnTo>
                    <a:pt x="564" y="351"/>
                  </a:lnTo>
                  <a:lnTo>
                    <a:pt x="564" y="349"/>
                  </a:lnTo>
                  <a:lnTo>
                    <a:pt x="562" y="345"/>
                  </a:lnTo>
                  <a:lnTo>
                    <a:pt x="564" y="346"/>
                  </a:lnTo>
                  <a:lnTo>
                    <a:pt x="562" y="341"/>
                  </a:lnTo>
                  <a:lnTo>
                    <a:pt x="562" y="338"/>
                  </a:lnTo>
                  <a:lnTo>
                    <a:pt x="564" y="338"/>
                  </a:lnTo>
                  <a:lnTo>
                    <a:pt x="564" y="337"/>
                  </a:lnTo>
                  <a:lnTo>
                    <a:pt x="564" y="336"/>
                  </a:lnTo>
                  <a:lnTo>
                    <a:pt x="566" y="332"/>
                  </a:lnTo>
                  <a:lnTo>
                    <a:pt x="566" y="329"/>
                  </a:lnTo>
                  <a:lnTo>
                    <a:pt x="565" y="329"/>
                  </a:lnTo>
                  <a:lnTo>
                    <a:pt x="566" y="328"/>
                  </a:lnTo>
                  <a:lnTo>
                    <a:pt x="567" y="324"/>
                  </a:lnTo>
                  <a:lnTo>
                    <a:pt x="569" y="328"/>
                  </a:lnTo>
                  <a:lnTo>
                    <a:pt x="569" y="329"/>
                  </a:lnTo>
                  <a:lnTo>
                    <a:pt x="569" y="332"/>
                  </a:lnTo>
                  <a:lnTo>
                    <a:pt x="573" y="332"/>
                  </a:lnTo>
                  <a:lnTo>
                    <a:pt x="575" y="329"/>
                  </a:lnTo>
                  <a:lnTo>
                    <a:pt x="581" y="320"/>
                  </a:lnTo>
                  <a:lnTo>
                    <a:pt x="586" y="305"/>
                  </a:lnTo>
                  <a:lnTo>
                    <a:pt x="585" y="305"/>
                  </a:lnTo>
                  <a:lnTo>
                    <a:pt x="586" y="301"/>
                  </a:lnTo>
                  <a:lnTo>
                    <a:pt x="586" y="302"/>
                  </a:lnTo>
                  <a:lnTo>
                    <a:pt x="589" y="301"/>
                  </a:lnTo>
                  <a:lnTo>
                    <a:pt x="590" y="298"/>
                  </a:lnTo>
                  <a:lnTo>
                    <a:pt x="590" y="297"/>
                  </a:lnTo>
                  <a:lnTo>
                    <a:pt x="593" y="294"/>
                  </a:lnTo>
                  <a:lnTo>
                    <a:pt x="590" y="292"/>
                  </a:lnTo>
                  <a:lnTo>
                    <a:pt x="593" y="292"/>
                  </a:lnTo>
                  <a:lnTo>
                    <a:pt x="593" y="293"/>
                  </a:lnTo>
                  <a:lnTo>
                    <a:pt x="595" y="289"/>
                  </a:lnTo>
                  <a:lnTo>
                    <a:pt x="602" y="285"/>
                  </a:lnTo>
                  <a:lnTo>
                    <a:pt x="607" y="280"/>
                  </a:lnTo>
                  <a:lnTo>
                    <a:pt x="611" y="272"/>
                  </a:lnTo>
                  <a:lnTo>
                    <a:pt x="615" y="267"/>
                  </a:lnTo>
                  <a:lnTo>
                    <a:pt x="619" y="263"/>
                  </a:lnTo>
                  <a:lnTo>
                    <a:pt x="623" y="252"/>
                  </a:lnTo>
                  <a:lnTo>
                    <a:pt x="623" y="248"/>
                  </a:lnTo>
                  <a:lnTo>
                    <a:pt x="625" y="241"/>
                  </a:lnTo>
                  <a:lnTo>
                    <a:pt x="625" y="237"/>
                  </a:lnTo>
                  <a:lnTo>
                    <a:pt x="625" y="235"/>
                  </a:lnTo>
                  <a:lnTo>
                    <a:pt x="623" y="232"/>
                  </a:lnTo>
                  <a:lnTo>
                    <a:pt x="625" y="231"/>
                  </a:lnTo>
                  <a:lnTo>
                    <a:pt x="625" y="228"/>
                  </a:lnTo>
                  <a:lnTo>
                    <a:pt x="625" y="223"/>
                  </a:lnTo>
                  <a:lnTo>
                    <a:pt x="625" y="219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2378075" y="4375150"/>
              <a:ext cx="377825" cy="1084263"/>
            </a:xfrm>
            <a:custGeom>
              <a:avLst/>
              <a:gdLst>
                <a:gd name="T0" fmla="*/ 135 w 179"/>
                <a:gd name="T1" fmla="*/ 489 h 515"/>
                <a:gd name="T2" fmla="*/ 52 w 179"/>
                <a:gd name="T3" fmla="*/ 372 h 515"/>
                <a:gd name="T4" fmla="*/ 105 w 179"/>
                <a:gd name="T5" fmla="*/ 488 h 515"/>
                <a:gd name="T6" fmla="*/ 114 w 179"/>
                <a:gd name="T7" fmla="*/ 495 h 515"/>
                <a:gd name="T8" fmla="*/ 60 w 179"/>
                <a:gd name="T9" fmla="*/ 422 h 515"/>
                <a:gd name="T10" fmla="*/ 60 w 179"/>
                <a:gd name="T11" fmla="*/ 432 h 515"/>
                <a:gd name="T12" fmla="*/ 65 w 179"/>
                <a:gd name="T13" fmla="*/ 438 h 515"/>
                <a:gd name="T14" fmla="*/ 63 w 179"/>
                <a:gd name="T15" fmla="*/ 426 h 515"/>
                <a:gd name="T16" fmla="*/ 152 w 179"/>
                <a:gd name="T17" fmla="*/ 511 h 515"/>
                <a:gd name="T18" fmla="*/ 174 w 179"/>
                <a:gd name="T19" fmla="*/ 515 h 515"/>
                <a:gd name="T20" fmla="*/ 178 w 179"/>
                <a:gd name="T21" fmla="*/ 508 h 515"/>
                <a:gd name="T22" fmla="*/ 145 w 179"/>
                <a:gd name="T23" fmla="*/ 476 h 515"/>
                <a:gd name="T24" fmla="*/ 132 w 179"/>
                <a:gd name="T25" fmla="*/ 481 h 515"/>
                <a:gd name="T26" fmla="*/ 144 w 179"/>
                <a:gd name="T27" fmla="*/ 496 h 515"/>
                <a:gd name="T28" fmla="*/ 145 w 179"/>
                <a:gd name="T29" fmla="*/ 498 h 515"/>
                <a:gd name="T30" fmla="*/ 138 w 179"/>
                <a:gd name="T31" fmla="*/ 505 h 515"/>
                <a:gd name="T32" fmla="*/ 118 w 179"/>
                <a:gd name="T33" fmla="*/ 468 h 515"/>
                <a:gd name="T34" fmla="*/ 91 w 179"/>
                <a:gd name="T35" fmla="*/ 452 h 515"/>
                <a:gd name="T36" fmla="*/ 78 w 179"/>
                <a:gd name="T37" fmla="*/ 433 h 515"/>
                <a:gd name="T38" fmla="*/ 81 w 179"/>
                <a:gd name="T39" fmla="*/ 407 h 515"/>
                <a:gd name="T40" fmla="*/ 76 w 179"/>
                <a:gd name="T41" fmla="*/ 382 h 515"/>
                <a:gd name="T42" fmla="*/ 68 w 179"/>
                <a:gd name="T43" fmla="*/ 366 h 515"/>
                <a:gd name="T44" fmla="*/ 55 w 179"/>
                <a:gd name="T45" fmla="*/ 342 h 515"/>
                <a:gd name="T46" fmla="*/ 46 w 179"/>
                <a:gd name="T47" fmla="*/ 309 h 515"/>
                <a:gd name="T48" fmla="*/ 45 w 179"/>
                <a:gd name="T49" fmla="*/ 280 h 515"/>
                <a:gd name="T50" fmla="*/ 42 w 179"/>
                <a:gd name="T51" fmla="*/ 243 h 515"/>
                <a:gd name="T52" fmla="*/ 39 w 179"/>
                <a:gd name="T53" fmla="*/ 211 h 515"/>
                <a:gd name="T54" fmla="*/ 29 w 179"/>
                <a:gd name="T55" fmla="*/ 180 h 515"/>
                <a:gd name="T56" fmla="*/ 36 w 179"/>
                <a:gd name="T57" fmla="*/ 132 h 515"/>
                <a:gd name="T58" fmla="*/ 35 w 179"/>
                <a:gd name="T59" fmla="*/ 102 h 515"/>
                <a:gd name="T60" fmla="*/ 36 w 179"/>
                <a:gd name="T61" fmla="*/ 66 h 515"/>
                <a:gd name="T62" fmla="*/ 5 w 179"/>
                <a:gd name="T63" fmla="*/ 12 h 515"/>
                <a:gd name="T64" fmla="*/ 9 w 179"/>
                <a:gd name="T65" fmla="*/ 75 h 515"/>
                <a:gd name="T66" fmla="*/ 12 w 179"/>
                <a:gd name="T67" fmla="*/ 122 h 515"/>
                <a:gd name="T68" fmla="*/ 13 w 179"/>
                <a:gd name="T69" fmla="*/ 172 h 515"/>
                <a:gd name="T70" fmla="*/ 22 w 179"/>
                <a:gd name="T71" fmla="*/ 221 h 515"/>
                <a:gd name="T72" fmla="*/ 17 w 179"/>
                <a:gd name="T73" fmla="*/ 266 h 515"/>
                <a:gd name="T74" fmla="*/ 27 w 179"/>
                <a:gd name="T75" fmla="*/ 300 h 515"/>
                <a:gd name="T76" fmla="*/ 39 w 179"/>
                <a:gd name="T77" fmla="*/ 330 h 515"/>
                <a:gd name="T78" fmla="*/ 50 w 179"/>
                <a:gd name="T79" fmla="*/ 347 h 515"/>
                <a:gd name="T80" fmla="*/ 50 w 179"/>
                <a:gd name="T81" fmla="*/ 363 h 515"/>
                <a:gd name="T82" fmla="*/ 55 w 179"/>
                <a:gd name="T83" fmla="*/ 382 h 515"/>
                <a:gd name="T84" fmla="*/ 49 w 179"/>
                <a:gd name="T85" fmla="*/ 386 h 515"/>
                <a:gd name="T86" fmla="*/ 39 w 179"/>
                <a:gd name="T87" fmla="*/ 396 h 515"/>
                <a:gd name="T88" fmla="*/ 58 w 179"/>
                <a:gd name="T89" fmla="*/ 405 h 515"/>
                <a:gd name="T90" fmla="*/ 63 w 179"/>
                <a:gd name="T91" fmla="*/ 413 h 515"/>
                <a:gd name="T92" fmla="*/ 58 w 179"/>
                <a:gd name="T93" fmla="*/ 416 h 515"/>
                <a:gd name="T94" fmla="*/ 68 w 179"/>
                <a:gd name="T95" fmla="*/ 425 h 515"/>
                <a:gd name="T96" fmla="*/ 71 w 179"/>
                <a:gd name="T97" fmla="*/ 438 h 515"/>
                <a:gd name="T98" fmla="*/ 79 w 179"/>
                <a:gd name="T99" fmla="*/ 450 h 515"/>
                <a:gd name="T100" fmla="*/ 92 w 179"/>
                <a:gd name="T101" fmla="*/ 465 h 515"/>
                <a:gd name="T102" fmla="*/ 103 w 179"/>
                <a:gd name="T103" fmla="*/ 481 h 515"/>
                <a:gd name="T104" fmla="*/ 93 w 179"/>
                <a:gd name="T105" fmla="*/ 481 h 515"/>
                <a:gd name="T106" fmla="*/ 112 w 179"/>
                <a:gd name="T107" fmla="*/ 483 h 515"/>
                <a:gd name="T108" fmla="*/ 121 w 179"/>
                <a:gd name="T109" fmla="*/ 483 h 515"/>
                <a:gd name="T110" fmla="*/ 128 w 179"/>
                <a:gd name="T111" fmla="*/ 483 h 515"/>
                <a:gd name="T112" fmla="*/ 132 w 179"/>
                <a:gd name="T113" fmla="*/ 499 h 515"/>
                <a:gd name="T114" fmla="*/ 40 w 179"/>
                <a:gd name="T115" fmla="*/ 353 h 515"/>
                <a:gd name="T116" fmla="*/ 33 w 179"/>
                <a:gd name="T117" fmla="*/ 333 h 515"/>
                <a:gd name="T118" fmla="*/ 43 w 179"/>
                <a:gd name="T119" fmla="*/ 370 h 515"/>
                <a:gd name="T120" fmla="*/ 126 w 179"/>
                <a:gd name="T121" fmla="*/ 496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515">
                  <a:moveTo>
                    <a:pt x="131" y="501"/>
                  </a:moveTo>
                  <a:cubicBezTo>
                    <a:pt x="129" y="501"/>
                    <a:pt x="129" y="501"/>
                    <a:pt x="129" y="501"/>
                  </a:cubicBezTo>
                  <a:cubicBezTo>
                    <a:pt x="129" y="502"/>
                    <a:pt x="129" y="502"/>
                    <a:pt x="129" y="502"/>
                  </a:cubicBezTo>
                  <a:cubicBezTo>
                    <a:pt x="131" y="502"/>
                    <a:pt x="131" y="502"/>
                    <a:pt x="131" y="502"/>
                  </a:cubicBezTo>
                  <a:cubicBezTo>
                    <a:pt x="132" y="502"/>
                    <a:pt x="132" y="502"/>
                    <a:pt x="132" y="502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32" y="501"/>
                    <a:pt x="132" y="501"/>
                    <a:pt x="132" y="501"/>
                  </a:cubicBezTo>
                  <a:lnTo>
                    <a:pt x="131" y="501"/>
                  </a:lnTo>
                  <a:close/>
                  <a:moveTo>
                    <a:pt x="138" y="495"/>
                  </a:moveTo>
                  <a:cubicBezTo>
                    <a:pt x="139" y="493"/>
                    <a:pt x="139" y="493"/>
                    <a:pt x="139" y="493"/>
                  </a:cubicBezTo>
                  <a:cubicBezTo>
                    <a:pt x="138" y="492"/>
                    <a:pt x="138" y="492"/>
                    <a:pt x="138" y="492"/>
                  </a:cubicBezTo>
                  <a:cubicBezTo>
                    <a:pt x="136" y="489"/>
                    <a:pt x="136" y="489"/>
                    <a:pt x="136" y="489"/>
                  </a:cubicBezTo>
                  <a:cubicBezTo>
                    <a:pt x="135" y="489"/>
                    <a:pt x="135" y="489"/>
                    <a:pt x="135" y="489"/>
                  </a:cubicBezTo>
                  <a:cubicBezTo>
                    <a:pt x="134" y="491"/>
                    <a:pt x="134" y="491"/>
                    <a:pt x="134" y="491"/>
                  </a:cubicBezTo>
                  <a:cubicBezTo>
                    <a:pt x="135" y="492"/>
                    <a:pt x="135" y="492"/>
                    <a:pt x="135" y="492"/>
                  </a:cubicBezTo>
                  <a:cubicBezTo>
                    <a:pt x="134" y="492"/>
                    <a:pt x="134" y="492"/>
                    <a:pt x="134" y="492"/>
                  </a:cubicBezTo>
                  <a:cubicBezTo>
                    <a:pt x="135" y="496"/>
                    <a:pt x="135" y="496"/>
                    <a:pt x="135" y="496"/>
                  </a:cubicBezTo>
                  <a:cubicBezTo>
                    <a:pt x="136" y="498"/>
                    <a:pt x="136" y="498"/>
                    <a:pt x="136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6" y="493"/>
                    <a:pt x="136" y="493"/>
                    <a:pt x="136" y="493"/>
                  </a:cubicBezTo>
                  <a:lnTo>
                    <a:pt x="138" y="495"/>
                  </a:lnTo>
                  <a:close/>
                  <a:moveTo>
                    <a:pt x="56" y="367"/>
                  </a:moveTo>
                  <a:cubicBezTo>
                    <a:pt x="55" y="367"/>
                    <a:pt x="55" y="367"/>
                    <a:pt x="55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3" y="369"/>
                    <a:pt x="53" y="369"/>
                    <a:pt x="53" y="369"/>
                  </a:cubicBezTo>
                  <a:cubicBezTo>
                    <a:pt x="52" y="370"/>
                    <a:pt x="52" y="370"/>
                    <a:pt x="52" y="370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3" y="373"/>
                    <a:pt x="53" y="373"/>
                    <a:pt x="53" y="373"/>
                  </a:cubicBezTo>
                  <a:cubicBezTo>
                    <a:pt x="55" y="375"/>
                    <a:pt x="55" y="375"/>
                    <a:pt x="55" y="375"/>
                  </a:cubicBezTo>
                  <a:cubicBezTo>
                    <a:pt x="56" y="373"/>
                    <a:pt x="56" y="373"/>
                    <a:pt x="56" y="373"/>
                  </a:cubicBezTo>
                  <a:cubicBezTo>
                    <a:pt x="58" y="372"/>
                    <a:pt x="58" y="372"/>
                    <a:pt x="58" y="372"/>
                  </a:cubicBezTo>
                  <a:cubicBezTo>
                    <a:pt x="58" y="370"/>
                    <a:pt x="58" y="370"/>
                    <a:pt x="58" y="370"/>
                  </a:cubicBezTo>
                  <a:cubicBezTo>
                    <a:pt x="59" y="369"/>
                    <a:pt x="59" y="369"/>
                    <a:pt x="59" y="369"/>
                  </a:cubicBezTo>
                  <a:cubicBezTo>
                    <a:pt x="58" y="369"/>
                    <a:pt x="58" y="369"/>
                    <a:pt x="58" y="369"/>
                  </a:cubicBezTo>
                  <a:lnTo>
                    <a:pt x="56" y="367"/>
                  </a:lnTo>
                  <a:close/>
                  <a:moveTo>
                    <a:pt x="111" y="489"/>
                  </a:moveTo>
                  <a:cubicBezTo>
                    <a:pt x="109" y="488"/>
                    <a:pt x="109" y="488"/>
                    <a:pt x="109" y="488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8" y="488"/>
                    <a:pt x="108" y="488"/>
                    <a:pt x="108" y="488"/>
                  </a:cubicBezTo>
                  <a:cubicBezTo>
                    <a:pt x="105" y="488"/>
                    <a:pt x="105" y="488"/>
                    <a:pt x="105" y="488"/>
                  </a:cubicBezTo>
                  <a:cubicBezTo>
                    <a:pt x="109" y="491"/>
                    <a:pt x="109" y="491"/>
                    <a:pt x="109" y="491"/>
                  </a:cubicBezTo>
                  <a:cubicBezTo>
                    <a:pt x="106" y="489"/>
                    <a:pt x="106" y="489"/>
                    <a:pt x="106" y="48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03" y="491"/>
                    <a:pt x="103" y="491"/>
                    <a:pt x="103" y="491"/>
                  </a:cubicBezTo>
                  <a:cubicBezTo>
                    <a:pt x="105" y="491"/>
                    <a:pt x="105" y="491"/>
                    <a:pt x="105" y="491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09" y="493"/>
                    <a:pt x="109" y="493"/>
                    <a:pt x="109" y="493"/>
                  </a:cubicBezTo>
                  <a:cubicBezTo>
                    <a:pt x="111" y="495"/>
                    <a:pt x="111" y="495"/>
                    <a:pt x="111" y="495"/>
                  </a:cubicBezTo>
                  <a:cubicBezTo>
                    <a:pt x="111" y="493"/>
                    <a:pt x="111" y="493"/>
                    <a:pt x="111" y="493"/>
                  </a:cubicBezTo>
                  <a:cubicBezTo>
                    <a:pt x="114" y="492"/>
                    <a:pt x="114" y="492"/>
                    <a:pt x="114" y="492"/>
                  </a:cubicBezTo>
                  <a:cubicBezTo>
                    <a:pt x="115" y="492"/>
                    <a:pt x="115" y="492"/>
                    <a:pt x="115" y="492"/>
                  </a:cubicBezTo>
                  <a:cubicBezTo>
                    <a:pt x="114" y="493"/>
                    <a:pt x="114" y="493"/>
                    <a:pt x="114" y="493"/>
                  </a:cubicBezTo>
                  <a:cubicBezTo>
                    <a:pt x="115" y="495"/>
                    <a:pt x="115" y="495"/>
                    <a:pt x="115" y="495"/>
                  </a:cubicBezTo>
                  <a:cubicBezTo>
                    <a:pt x="114" y="495"/>
                    <a:pt x="114" y="495"/>
                    <a:pt x="114" y="495"/>
                  </a:cubicBezTo>
                  <a:cubicBezTo>
                    <a:pt x="115" y="496"/>
                    <a:pt x="115" y="496"/>
                    <a:pt x="115" y="496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3"/>
                    <a:pt x="118" y="493"/>
                    <a:pt x="118" y="493"/>
                  </a:cubicBezTo>
                  <a:cubicBezTo>
                    <a:pt x="119" y="492"/>
                    <a:pt x="119" y="492"/>
                    <a:pt x="119" y="492"/>
                  </a:cubicBezTo>
                  <a:cubicBezTo>
                    <a:pt x="118" y="491"/>
                    <a:pt x="118" y="491"/>
                    <a:pt x="118" y="491"/>
                  </a:cubicBezTo>
                  <a:cubicBezTo>
                    <a:pt x="116" y="491"/>
                    <a:pt x="116" y="491"/>
                    <a:pt x="116" y="491"/>
                  </a:cubicBezTo>
                  <a:cubicBezTo>
                    <a:pt x="115" y="489"/>
                    <a:pt x="115" y="489"/>
                    <a:pt x="115" y="489"/>
                  </a:cubicBezTo>
                  <a:cubicBezTo>
                    <a:pt x="114" y="489"/>
                    <a:pt x="114" y="489"/>
                    <a:pt x="114" y="489"/>
                  </a:cubicBezTo>
                  <a:cubicBezTo>
                    <a:pt x="112" y="488"/>
                    <a:pt x="112" y="488"/>
                    <a:pt x="112" y="488"/>
                  </a:cubicBezTo>
                  <a:cubicBezTo>
                    <a:pt x="111" y="488"/>
                    <a:pt x="111" y="488"/>
                    <a:pt x="111" y="488"/>
                  </a:cubicBezTo>
                  <a:lnTo>
                    <a:pt x="111" y="489"/>
                  </a:lnTo>
                  <a:close/>
                  <a:moveTo>
                    <a:pt x="62" y="425"/>
                  </a:moveTo>
                  <a:cubicBezTo>
                    <a:pt x="62" y="423"/>
                    <a:pt x="62" y="423"/>
                    <a:pt x="62" y="423"/>
                  </a:cubicBezTo>
                  <a:cubicBezTo>
                    <a:pt x="60" y="422"/>
                    <a:pt x="60" y="422"/>
                    <a:pt x="60" y="422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8" y="419"/>
                    <a:pt x="58" y="419"/>
                    <a:pt x="58" y="419"/>
                  </a:cubicBezTo>
                  <a:cubicBezTo>
                    <a:pt x="56" y="418"/>
                    <a:pt x="56" y="418"/>
                    <a:pt x="56" y="418"/>
                  </a:cubicBezTo>
                  <a:cubicBezTo>
                    <a:pt x="52" y="418"/>
                    <a:pt x="52" y="418"/>
                    <a:pt x="52" y="418"/>
                  </a:cubicBezTo>
                  <a:cubicBezTo>
                    <a:pt x="56" y="422"/>
                    <a:pt x="56" y="422"/>
                    <a:pt x="56" y="422"/>
                  </a:cubicBezTo>
                  <a:cubicBezTo>
                    <a:pt x="58" y="423"/>
                    <a:pt x="58" y="423"/>
                    <a:pt x="58" y="423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26"/>
                    <a:pt x="59" y="426"/>
                    <a:pt x="59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59" y="428"/>
                    <a:pt x="59" y="428"/>
                    <a:pt x="59" y="428"/>
                  </a:cubicBezTo>
                  <a:cubicBezTo>
                    <a:pt x="60" y="428"/>
                    <a:pt x="60" y="428"/>
                    <a:pt x="60" y="428"/>
                  </a:cubicBezTo>
                  <a:cubicBezTo>
                    <a:pt x="62" y="430"/>
                    <a:pt x="62" y="430"/>
                    <a:pt x="62" y="430"/>
                  </a:cubicBezTo>
                  <a:cubicBezTo>
                    <a:pt x="62" y="433"/>
                    <a:pt x="62" y="433"/>
                    <a:pt x="62" y="433"/>
                  </a:cubicBezTo>
                  <a:cubicBezTo>
                    <a:pt x="60" y="432"/>
                    <a:pt x="60" y="432"/>
                    <a:pt x="60" y="432"/>
                  </a:cubicBezTo>
                  <a:cubicBezTo>
                    <a:pt x="60" y="433"/>
                    <a:pt x="60" y="433"/>
                    <a:pt x="60" y="433"/>
                  </a:cubicBezTo>
                  <a:cubicBezTo>
                    <a:pt x="58" y="433"/>
                    <a:pt x="58" y="433"/>
                    <a:pt x="58" y="433"/>
                  </a:cubicBezTo>
                  <a:cubicBezTo>
                    <a:pt x="56" y="432"/>
                    <a:pt x="56" y="432"/>
                    <a:pt x="56" y="432"/>
                  </a:cubicBezTo>
                  <a:cubicBezTo>
                    <a:pt x="58" y="435"/>
                    <a:pt x="58" y="435"/>
                    <a:pt x="58" y="435"/>
                  </a:cubicBezTo>
                  <a:cubicBezTo>
                    <a:pt x="60" y="436"/>
                    <a:pt x="60" y="436"/>
                    <a:pt x="60" y="436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5" y="440"/>
                    <a:pt x="65" y="440"/>
                    <a:pt x="65" y="440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63" y="438"/>
                    <a:pt x="63" y="438"/>
                    <a:pt x="63" y="438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5" y="435"/>
                    <a:pt x="65" y="435"/>
                    <a:pt x="65" y="435"/>
                  </a:cubicBezTo>
                  <a:cubicBezTo>
                    <a:pt x="65" y="436"/>
                    <a:pt x="65" y="436"/>
                    <a:pt x="65" y="436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66" y="439"/>
                    <a:pt x="66" y="439"/>
                    <a:pt x="66" y="439"/>
                  </a:cubicBezTo>
                  <a:cubicBezTo>
                    <a:pt x="68" y="440"/>
                    <a:pt x="68" y="440"/>
                    <a:pt x="68" y="440"/>
                  </a:cubicBezTo>
                  <a:cubicBezTo>
                    <a:pt x="68" y="442"/>
                    <a:pt x="68" y="442"/>
                    <a:pt x="68" y="442"/>
                  </a:cubicBezTo>
                  <a:cubicBezTo>
                    <a:pt x="71" y="442"/>
                    <a:pt x="71" y="442"/>
                    <a:pt x="71" y="442"/>
                  </a:cubicBezTo>
                  <a:cubicBezTo>
                    <a:pt x="71" y="440"/>
                    <a:pt x="71" y="440"/>
                    <a:pt x="71" y="440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71" y="439"/>
                    <a:pt x="71" y="439"/>
                    <a:pt x="71" y="439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8" y="433"/>
                    <a:pt x="68" y="433"/>
                    <a:pt x="68" y="433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5" y="429"/>
                    <a:pt x="65" y="429"/>
                    <a:pt x="65" y="429"/>
                  </a:cubicBezTo>
                  <a:cubicBezTo>
                    <a:pt x="65" y="428"/>
                    <a:pt x="65" y="428"/>
                    <a:pt x="65" y="428"/>
                  </a:cubicBezTo>
                  <a:cubicBezTo>
                    <a:pt x="63" y="426"/>
                    <a:pt x="63" y="426"/>
                    <a:pt x="63" y="426"/>
                  </a:cubicBezTo>
                  <a:lnTo>
                    <a:pt x="62" y="425"/>
                  </a:lnTo>
                  <a:close/>
                  <a:moveTo>
                    <a:pt x="178" y="508"/>
                  </a:moveTo>
                  <a:cubicBezTo>
                    <a:pt x="174" y="506"/>
                    <a:pt x="174" y="506"/>
                    <a:pt x="174" y="506"/>
                  </a:cubicBezTo>
                  <a:cubicBezTo>
                    <a:pt x="171" y="506"/>
                    <a:pt x="171" y="506"/>
                    <a:pt x="171" y="506"/>
                  </a:cubicBezTo>
                  <a:cubicBezTo>
                    <a:pt x="169" y="506"/>
                    <a:pt x="169" y="506"/>
                    <a:pt x="169" y="506"/>
                  </a:cubicBezTo>
                  <a:cubicBezTo>
                    <a:pt x="167" y="508"/>
                    <a:pt x="167" y="508"/>
                    <a:pt x="167" y="508"/>
                  </a:cubicBezTo>
                  <a:cubicBezTo>
                    <a:pt x="165" y="506"/>
                    <a:pt x="165" y="506"/>
                    <a:pt x="165" y="506"/>
                  </a:cubicBezTo>
                  <a:cubicBezTo>
                    <a:pt x="159" y="508"/>
                    <a:pt x="159" y="508"/>
                    <a:pt x="159" y="508"/>
                  </a:cubicBezTo>
                  <a:cubicBezTo>
                    <a:pt x="157" y="508"/>
                    <a:pt x="157" y="508"/>
                    <a:pt x="157" y="508"/>
                  </a:cubicBezTo>
                  <a:cubicBezTo>
                    <a:pt x="155" y="508"/>
                    <a:pt x="155" y="508"/>
                    <a:pt x="155" y="508"/>
                  </a:cubicBezTo>
                  <a:cubicBezTo>
                    <a:pt x="155" y="509"/>
                    <a:pt x="155" y="509"/>
                    <a:pt x="155" y="509"/>
                  </a:cubicBezTo>
                  <a:cubicBezTo>
                    <a:pt x="154" y="508"/>
                    <a:pt x="154" y="508"/>
                    <a:pt x="154" y="508"/>
                  </a:cubicBezTo>
                  <a:cubicBezTo>
                    <a:pt x="151" y="509"/>
                    <a:pt x="151" y="509"/>
                    <a:pt x="151" y="509"/>
                  </a:cubicBezTo>
                  <a:cubicBezTo>
                    <a:pt x="152" y="511"/>
                    <a:pt x="152" y="511"/>
                    <a:pt x="152" y="511"/>
                  </a:cubicBezTo>
                  <a:cubicBezTo>
                    <a:pt x="155" y="511"/>
                    <a:pt x="155" y="511"/>
                    <a:pt x="155" y="511"/>
                  </a:cubicBezTo>
                  <a:cubicBezTo>
                    <a:pt x="155" y="512"/>
                    <a:pt x="155" y="512"/>
                    <a:pt x="155" y="512"/>
                  </a:cubicBezTo>
                  <a:cubicBezTo>
                    <a:pt x="157" y="512"/>
                    <a:pt x="157" y="512"/>
                    <a:pt x="157" y="512"/>
                  </a:cubicBezTo>
                  <a:cubicBezTo>
                    <a:pt x="161" y="514"/>
                    <a:pt x="161" y="514"/>
                    <a:pt x="161" y="514"/>
                  </a:cubicBezTo>
                  <a:cubicBezTo>
                    <a:pt x="158" y="511"/>
                    <a:pt x="158" y="511"/>
                    <a:pt x="158" y="511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59" y="509"/>
                    <a:pt x="159" y="509"/>
                    <a:pt x="159" y="509"/>
                  </a:cubicBezTo>
                  <a:cubicBezTo>
                    <a:pt x="162" y="511"/>
                    <a:pt x="162" y="511"/>
                    <a:pt x="162" y="511"/>
                  </a:cubicBezTo>
                  <a:cubicBezTo>
                    <a:pt x="164" y="512"/>
                    <a:pt x="164" y="512"/>
                    <a:pt x="164" y="512"/>
                  </a:cubicBezTo>
                  <a:cubicBezTo>
                    <a:pt x="164" y="514"/>
                    <a:pt x="164" y="514"/>
                    <a:pt x="164" y="514"/>
                  </a:cubicBezTo>
                  <a:cubicBezTo>
                    <a:pt x="167" y="514"/>
                    <a:pt x="167" y="514"/>
                    <a:pt x="167" y="514"/>
                  </a:cubicBezTo>
                  <a:cubicBezTo>
                    <a:pt x="169" y="514"/>
                    <a:pt x="169" y="514"/>
                    <a:pt x="169" y="514"/>
                  </a:cubicBezTo>
                  <a:cubicBezTo>
                    <a:pt x="172" y="515"/>
                    <a:pt x="172" y="515"/>
                    <a:pt x="172" y="515"/>
                  </a:cubicBezTo>
                  <a:cubicBezTo>
                    <a:pt x="174" y="515"/>
                    <a:pt x="174" y="515"/>
                    <a:pt x="174" y="515"/>
                  </a:cubicBezTo>
                  <a:cubicBezTo>
                    <a:pt x="172" y="514"/>
                    <a:pt x="172" y="514"/>
                    <a:pt x="172" y="514"/>
                  </a:cubicBezTo>
                  <a:cubicBezTo>
                    <a:pt x="169" y="512"/>
                    <a:pt x="169" y="512"/>
                    <a:pt x="169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5" y="511"/>
                    <a:pt x="165" y="511"/>
                    <a:pt x="165" y="511"/>
                  </a:cubicBezTo>
                  <a:cubicBezTo>
                    <a:pt x="167" y="511"/>
                    <a:pt x="167" y="511"/>
                    <a:pt x="167" y="511"/>
                  </a:cubicBezTo>
                  <a:cubicBezTo>
                    <a:pt x="169" y="511"/>
                    <a:pt x="169" y="511"/>
                    <a:pt x="169" y="511"/>
                  </a:cubicBezTo>
                  <a:cubicBezTo>
                    <a:pt x="172" y="511"/>
                    <a:pt x="172" y="511"/>
                    <a:pt x="172" y="511"/>
                  </a:cubicBezTo>
                  <a:cubicBezTo>
                    <a:pt x="174" y="511"/>
                    <a:pt x="174" y="511"/>
                    <a:pt x="174" y="511"/>
                  </a:cubicBezTo>
                  <a:cubicBezTo>
                    <a:pt x="175" y="511"/>
                    <a:pt x="175" y="511"/>
                    <a:pt x="175" y="511"/>
                  </a:cubicBezTo>
                  <a:cubicBezTo>
                    <a:pt x="177" y="511"/>
                    <a:pt x="177" y="511"/>
                    <a:pt x="177" y="511"/>
                  </a:cubicBezTo>
                  <a:cubicBezTo>
                    <a:pt x="178" y="512"/>
                    <a:pt x="178" y="512"/>
                    <a:pt x="178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79" y="509"/>
                    <a:pt x="179" y="509"/>
                    <a:pt x="179" y="509"/>
                  </a:cubicBezTo>
                  <a:lnTo>
                    <a:pt x="178" y="508"/>
                  </a:lnTo>
                  <a:close/>
                  <a:moveTo>
                    <a:pt x="152" y="505"/>
                  </a:moveTo>
                  <a:cubicBezTo>
                    <a:pt x="154" y="506"/>
                    <a:pt x="154" y="506"/>
                    <a:pt x="154" y="506"/>
                  </a:cubicBezTo>
                  <a:cubicBezTo>
                    <a:pt x="158" y="506"/>
                    <a:pt x="158" y="506"/>
                    <a:pt x="158" y="506"/>
                  </a:cubicBezTo>
                  <a:cubicBezTo>
                    <a:pt x="159" y="506"/>
                    <a:pt x="159" y="506"/>
                    <a:pt x="159" y="506"/>
                  </a:cubicBezTo>
                  <a:cubicBezTo>
                    <a:pt x="161" y="506"/>
                    <a:pt x="161" y="506"/>
                    <a:pt x="161" y="506"/>
                  </a:cubicBezTo>
                  <a:cubicBezTo>
                    <a:pt x="159" y="505"/>
                    <a:pt x="159" y="505"/>
                    <a:pt x="159" y="505"/>
                  </a:cubicBezTo>
                  <a:cubicBezTo>
                    <a:pt x="162" y="506"/>
                    <a:pt x="162" y="506"/>
                    <a:pt x="162" y="506"/>
                  </a:cubicBezTo>
                  <a:cubicBezTo>
                    <a:pt x="162" y="504"/>
                    <a:pt x="162" y="504"/>
                    <a:pt x="162" y="504"/>
                  </a:cubicBezTo>
                  <a:cubicBezTo>
                    <a:pt x="161" y="504"/>
                    <a:pt x="161" y="504"/>
                    <a:pt x="161" y="504"/>
                  </a:cubicBezTo>
                  <a:cubicBezTo>
                    <a:pt x="158" y="496"/>
                    <a:pt x="158" y="496"/>
                    <a:pt x="158" y="496"/>
                  </a:cubicBezTo>
                  <a:cubicBezTo>
                    <a:pt x="151" y="482"/>
                    <a:pt x="151" y="482"/>
                    <a:pt x="151" y="482"/>
                  </a:cubicBezTo>
                  <a:cubicBezTo>
                    <a:pt x="149" y="479"/>
                    <a:pt x="149" y="479"/>
                    <a:pt x="149" y="479"/>
                  </a:cubicBezTo>
                  <a:cubicBezTo>
                    <a:pt x="148" y="476"/>
                    <a:pt x="148" y="476"/>
                    <a:pt x="148" y="476"/>
                  </a:cubicBezTo>
                  <a:cubicBezTo>
                    <a:pt x="145" y="476"/>
                    <a:pt x="145" y="476"/>
                    <a:pt x="145" y="476"/>
                  </a:cubicBezTo>
                  <a:cubicBezTo>
                    <a:pt x="142" y="476"/>
                    <a:pt x="142" y="476"/>
                    <a:pt x="142" y="476"/>
                  </a:cubicBezTo>
                  <a:cubicBezTo>
                    <a:pt x="141" y="475"/>
                    <a:pt x="141" y="475"/>
                    <a:pt x="141" y="475"/>
                  </a:cubicBezTo>
                  <a:cubicBezTo>
                    <a:pt x="139" y="475"/>
                    <a:pt x="139" y="475"/>
                    <a:pt x="139" y="475"/>
                  </a:cubicBezTo>
                  <a:cubicBezTo>
                    <a:pt x="138" y="475"/>
                    <a:pt x="138" y="475"/>
                    <a:pt x="138" y="475"/>
                  </a:cubicBezTo>
                  <a:cubicBezTo>
                    <a:pt x="138" y="478"/>
                    <a:pt x="138" y="478"/>
                    <a:pt x="138" y="478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36" y="479"/>
                    <a:pt x="136" y="479"/>
                    <a:pt x="136" y="479"/>
                  </a:cubicBezTo>
                  <a:cubicBezTo>
                    <a:pt x="134" y="478"/>
                    <a:pt x="134" y="478"/>
                    <a:pt x="134" y="478"/>
                  </a:cubicBezTo>
                  <a:cubicBezTo>
                    <a:pt x="131" y="478"/>
                    <a:pt x="131" y="478"/>
                    <a:pt x="131" y="478"/>
                  </a:cubicBezTo>
                  <a:cubicBezTo>
                    <a:pt x="134" y="479"/>
                    <a:pt x="134" y="479"/>
                    <a:pt x="134" y="479"/>
                  </a:cubicBezTo>
                  <a:cubicBezTo>
                    <a:pt x="135" y="481"/>
                    <a:pt x="135" y="481"/>
                    <a:pt x="135" y="481"/>
                  </a:cubicBezTo>
                  <a:cubicBezTo>
                    <a:pt x="135" y="482"/>
                    <a:pt x="135" y="482"/>
                    <a:pt x="135" y="482"/>
                  </a:cubicBezTo>
                  <a:cubicBezTo>
                    <a:pt x="134" y="482"/>
                    <a:pt x="134" y="482"/>
                    <a:pt x="134" y="482"/>
                  </a:cubicBezTo>
                  <a:cubicBezTo>
                    <a:pt x="132" y="481"/>
                    <a:pt x="132" y="481"/>
                    <a:pt x="132" y="481"/>
                  </a:cubicBezTo>
                  <a:cubicBezTo>
                    <a:pt x="132" y="483"/>
                    <a:pt x="132" y="483"/>
                    <a:pt x="132" y="483"/>
                  </a:cubicBezTo>
                  <a:cubicBezTo>
                    <a:pt x="134" y="485"/>
                    <a:pt x="134" y="485"/>
                    <a:pt x="134" y="485"/>
                  </a:cubicBezTo>
                  <a:cubicBezTo>
                    <a:pt x="135" y="486"/>
                    <a:pt x="135" y="486"/>
                    <a:pt x="135" y="486"/>
                  </a:cubicBezTo>
                  <a:cubicBezTo>
                    <a:pt x="136" y="486"/>
                    <a:pt x="136" y="486"/>
                    <a:pt x="136" y="486"/>
                  </a:cubicBezTo>
                  <a:cubicBezTo>
                    <a:pt x="141" y="486"/>
                    <a:pt x="141" y="486"/>
                    <a:pt x="141" y="486"/>
                  </a:cubicBezTo>
                  <a:cubicBezTo>
                    <a:pt x="144" y="485"/>
                    <a:pt x="144" y="485"/>
                    <a:pt x="144" y="485"/>
                  </a:cubicBezTo>
                  <a:cubicBezTo>
                    <a:pt x="145" y="486"/>
                    <a:pt x="145" y="486"/>
                    <a:pt x="145" y="486"/>
                  </a:cubicBezTo>
                  <a:cubicBezTo>
                    <a:pt x="146" y="486"/>
                    <a:pt x="146" y="486"/>
                    <a:pt x="146" y="486"/>
                  </a:cubicBezTo>
                  <a:cubicBezTo>
                    <a:pt x="145" y="489"/>
                    <a:pt x="145" y="489"/>
                    <a:pt x="145" y="489"/>
                  </a:cubicBezTo>
                  <a:cubicBezTo>
                    <a:pt x="142" y="489"/>
                    <a:pt x="142" y="489"/>
                    <a:pt x="142" y="489"/>
                  </a:cubicBezTo>
                  <a:cubicBezTo>
                    <a:pt x="141" y="491"/>
                    <a:pt x="141" y="491"/>
                    <a:pt x="141" y="491"/>
                  </a:cubicBezTo>
                  <a:cubicBezTo>
                    <a:pt x="141" y="492"/>
                    <a:pt x="141" y="492"/>
                    <a:pt x="141" y="492"/>
                  </a:cubicBezTo>
                  <a:cubicBezTo>
                    <a:pt x="141" y="493"/>
                    <a:pt x="141" y="493"/>
                    <a:pt x="141" y="493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48" y="498"/>
                    <a:pt x="148" y="498"/>
                    <a:pt x="148" y="498"/>
                  </a:cubicBezTo>
                  <a:cubicBezTo>
                    <a:pt x="152" y="498"/>
                    <a:pt x="152" y="498"/>
                    <a:pt x="152" y="498"/>
                  </a:cubicBezTo>
                  <a:cubicBezTo>
                    <a:pt x="157" y="501"/>
                    <a:pt x="157" y="501"/>
                    <a:pt x="157" y="501"/>
                  </a:cubicBezTo>
                  <a:cubicBezTo>
                    <a:pt x="155" y="501"/>
                    <a:pt x="155" y="501"/>
                    <a:pt x="155" y="501"/>
                  </a:cubicBezTo>
                  <a:cubicBezTo>
                    <a:pt x="155" y="502"/>
                    <a:pt x="155" y="502"/>
                    <a:pt x="155" y="502"/>
                  </a:cubicBezTo>
                  <a:cubicBezTo>
                    <a:pt x="154" y="502"/>
                    <a:pt x="154" y="502"/>
                    <a:pt x="154" y="502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2" y="499"/>
                    <a:pt x="152" y="499"/>
                    <a:pt x="152" y="499"/>
                  </a:cubicBezTo>
                  <a:cubicBezTo>
                    <a:pt x="151" y="499"/>
                    <a:pt x="151" y="499"/>
                    <a:pt x="151" y="499"/>
                  </a:cubicBezTo>
                  <a:cubicBezTo>
                    <a:pt x="149" y="499"/>
                    <a:pt x="149" y="499"/>
                    <a:pt x="149" y="499"/>
                  </a:cubicBezTo>
                  <a:cubicBezTo>
                    <a:pt x="146" y="498"/>
                    <a:pt x="146" y="498"/>
                    <a:pt x="146" y="498"/>
                  </a:cubicBezTo>
                  <a:cubicBezTo>
                    <a:pt x="148" y="501"/>
                    <a:pt x="148" y="501"/>
                    <a:pt x="148" y="501"/>
                  </a:cubicBezTo>
                  <a:cubicBezTo>
                    <a:pt x="146" y="499"/>
                    <a:pt x="146" y="499"/>
                    <a:pt x="146" y="499"/>
                  </a:cubicBezTo>
                  <a:cubicBezTo>
                    <a:pt x="145" y="498"/>
                    <a:pt x="145" y="498"/>
                    <a:pt x="145" y="498"/>
                  </a:cubicBezTo>
                  <a:cubicBezTo>
                    <a:pt x="144" y="499"/>
                    <a:pt x="144" y="499"/>
                    <a:pt x="144" y="499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45" y="502"/>
                    <a:pt x="145" y="502"/>
                    <a:pt x="145" y="502"/>
                  </a:cubicBezTo>
                  <a:cubicBezTo>
                    <a:pt x="144" y="502"/>
                    <a:pt x="144" y="502"/>
                    <a:pt x="144" y="502"/>
                  </a:cubicBezTo>
                  <a:cubicBezTo>
                    <a:pt x="142" y="501"/>
                    <a:pt x="142" y="501"/>
                    <a:pt x="142" y="501"/>
                  </a:cubicBezTo>
                  <a:cubicBezTo>
                    <a:pt x="139" y="499"/>
                    <a:pt x="139" y="499"/>
                    <a:pt x="139" y="499"/>
                  </a:cubicBezTo>
                  <a:cubicBezTo>
                    <a:pt x="138" y="499"/>
                    <a:pt x="138" y="499"/>
                    <a:pt x="138" y="499"/>
                  </a:cubicBezTo>
                  <a:cubicBezTo>
                    <a:pt x="136" y="499"/>
                    <a:pt x="136" y="499"/>
                    <a:pt x="136" y="499"/>
                  </a:cubicBezTo>
                  <a:cubicBezTo>
                    <a:pt x="136" y="501"/>
                    <a:pt x="136" y="501"/>
                    <a:pt x="136" y="501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35" y="504"/>
                    <a:pt x="135" y="504"/>
                    <a:pt x="135" y="504"/>
                  </a:cubicBezTo>
                  <a:cubicBezTo>
                    <a:pt x="136" y="504"/>
                    <a:pt x="136" y="504"/>
                    <a:pt x="136" y="504"/>
                  </a:cubicBezTo>
                  <a:cubicBezTo>
                    <a:pt x="136" y="502"/>
                    <a:pt x="136" y="502"/>
                    <a:pt x="136" y="502"/>
                  </a:cubicBezTo>
                  <a:cubicBezTo>
                    <a:pt x="138" y="505"/>
                    <a:pt x="138" y="505"/>
                    <a:pt x="138" y="505"/>
                  </a:cubicBezTo>
                  <a:cubicBezTo>
                    <a:pt x="141" y="504"/>
                    <a:pt x="141" y="504"/>
                    <a:pt x="141" y="504"/>
                  </a:cubicBezTo>
                  <a:cubicBezTo>
                    <a:pt x="142" y="504"/>
                    <a:pt x="142" y="504"/>
                    <a:pt x="142" y="504"/>
                  </a:cubicBezTo>
                  <a:cubicBezTo>
                    <a:pt x="141" y="505"/>
                    <a:pt x="141" y="505"/>
                    <a:pt x="141" y="505"/>
                  </a:cubicBezTo>
                  <a:cubicBezTo>
                    <a:pt x="144" y="505"/>
                    <a:pt x="144" y="505"/>
                    <a:pt x="144" y="505"/>
                  </a:cubicBezTo>
                  <a:cubicBezTo>
                    <a:pt x="145" y="504"/>
                    <a:pt x="145" y="504"/>
                    <a:pt x="145" y="504"/>
                  </a:cubicBezTo>
                  <a:cubicBezTo>
                    <a:pt x="145" y="505"/>
                    <a:pt x="145" y="505"/>
                    <a:pt x="145" y="505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49" y="505"/>
                    <a:pt x="149" y="505"/>
                    <a:pt x="149" y="505"/>
                  </a:cubicBezTo>
                  <a:cubicBezTo>
                    <a:pt x="151" y="504"/>
                    <a:pt x="151" y="504"/>
                    <a:pt x="151" y="504"/>
                  </a:cubicBezTo>
                  <a:lnTo>
                    <a:pt x="152" y="505"/>
                  </a:lnTo>
                  <a:close/>
                  <a:moveTo>
                    <a:pt x="139" y="471"/>
                  </a:moveTo>
                  <a:cubicBezTo>
                    <a:pt x="132" y="469"/>
                    <a:pt x="132" y="469"/>
                    <a:pt x="132" y="469"/>
                  </a:cubicBezTo>
                  <a:cubicBezTo>
                    <a:pt x="125" y="468"/>
                    <a:pt x="125" y="468"/>
                    <a:pt x="125" y="468"/>
                  </a:cubicBezTo>
                  <a:cubicBezTo>
                    <a:pt x="118" y="468"/>
                    <a:pt x="118" y="468"/>
                    <a:pt x="118" y="468"/>
                  </a:cubicBezTo>
                  <a:cubicBezTo>
                    <a:pt x="114" y="469"/>
                    <a:pt x="114" y="469"/>
                    <a:pt x="114" y="469"/>
                  </a:cubicBezTo>
                  <a:cubicBezTo>
                    <a:pt x="111" y="468"/>
                    <a:pt x="111" y="468"/>
                    <a:pt x="111" y="468"/>
                  </a:cubicBezTo>
                  <a:cubicBezTo>
                    <a:pt x="109" y="468"/>
                    <a:pt x="109" y="468"/>
                    <a:pt x="109" y="468"/>
                  </a:cubicBezTo>
                  <a:cubicBezTo>
                    <a:pt x="106" y="465"/>
                    <a:pt x="106" y="465"/>
                    <a:pt x="106" y="465"/>
                  </a:cubicBezTo>
                  <a:cubicBezTo>
                    <a:pt x="102" y="462"/>
                    <a:pt x="102" y="462"/>
                    <a:pt x="102" y="462"/>
                  </a:cubicBezTo>
                  <a:cubicBezTo>
                    <a:pt x="102" y="459"/>
                    <a:pt x="102" y="459"/>
                    <a:pt x="102" y="459"/>
                  </a:cubicBezTo>
                  <a:cubicBezTo>
                    <a:pt x="101" y="458"/>
                    <a:pt x="101" y="458"/>
                    <a:pt x="101" y="458"/>
                  </a:cubicBezTo>
                  <a:cubicBezTo>
                    <a:pt x="101" y="455"/>
                    <a:pt x="101" y="455"/>
                    <a:pt x="101" y="455"/>
                  </a:cubicBezTo>
                  <a:cubicBezTo>
                    <a:pt x="99" y="453"/>
                    <a:pt x="99" y="453"/>
                    <a:pt x="99" y="453"/>
                  </a:cubicBezTo>
                  <a:cubicBezTo>
                    <a:pt x="99" y="453"/>
                    <a:pt x="99" y="453"/>
                    <a:pt x="99" y="453"/>
                  </a:cubicBezTo>
                  <a:cubicBezTo>
                    <a:pt x="98" y="450"/>
                    <a:pt x="98" y="450"/>
                    <a:pt x="98" y="450"/>
                  </a:cubicBezTo>
                  <a:cubicBezTo>
                    <a:pt x="96" y="450"/>
                    <a:pt x="96" y="450"/>
                    <a:pt x="96" y="450"/>
                  </a:cubicBezTo>
                  <a:cubicBezTo>
                    <a:pt x="92" y="450"/>
                    <a:pt x="92" y="450"/>
                    <a:pt x="92" y="450"/>
                  </a:cubicBezTo>
                  <a:cubicBezTo>
                    <a:pt x="91" y="452"/>
                    <a:pt x="91" y="452"/>
                    <a:pt x="91" y="452"/>
                  </a:cubicBezTo>
                  <a:cubicBezTo>
                    <a:pt x="89" y="452"/>
                    <a:pt x="89" y="452"/>
                    <a:pt x="89" y="452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3" y="445"/>
                    <a:pt x="83" y="445"/>
                    <a:pt x="83" y="445"/>
                  </a:cubicBezTo>
                  <a:cubicBezTo>
                    <a:pt x="83" y="445"/>
                    <a:pt x="83" y="445"/>
                    <a:pt x="83" y="445"/>
                  </a:cubicBezTo>
                  <a:cubicBezTo>
                    <a:pt x="82" y="443"/>
                    <a:pt x="82" y="443"/>
                    <a:pt x="82" y="443"/>
                  </a:cubicBezTo>
                  <a:cubicBezTo>
                    <a:pt x="81" y="440"/>
                    <a:pt x="81" y="440"/>
                    <a:pt x="81" y="440"/>
                  </a:cubicBezTo>
                  <a:cubicBezTo>
                    <a:pt x="81" y="439"/>
                    <a:pt x="81" y="439"/>
                    <a:pt x="81" y="439"/>
                  </a:cubicBezTo>
                  <a:cubicBezTo>
                    <a:pt x="78" y="436"/>
                    <a:pt x="78" y="436"/>
                    <a:pt x="78" y="436"/>
                  </a:cubicBezTo>
                  <a:cubicBezTo>
                    <a:pt x="78" y="435"/>
                    <a:pt x="78" y="435"/>
                    <a:pt x="78" y="435"/>
                  </a:cubicBezTo>
                  <a:cubicBezTo>
                    <a:pt x="78" y="435"/>
                    <a:pt x="78" y="435"/>
                    <a:pt x="78" y="435"/>
                  </a:cubicBezTo>
                  <a:cubicBezTo>
                    <a:pt x="78" y="433"/>
                    <a:pt x="78" y="433"/>
                    <a:pt x="78" y="433"/>
                  </a:cubicBezTo>
                  <a:cubicBezTo>
                    <a:pt x="78" y="433"/>
                    <a:pt x="78" y="433"/>
                    <a:pt x="78" y="433"/>
                  </a:cubicBezTo>
                  <a:cubicBezTo>
                    <a:pt x="79" y="432"/>
                    <a:pt x="79" y="432"/>
                    <a:pt x="79" y="432"/>
                  </a:cubicBezTo>
                  <a:cubicBezTo>
                    <a:pt x="81" y="430"/>
                    <a:pt x="81" y="430"/>
                    <a:pt x="81" y="430"/>
                  </a:cubicBezTo>
                  <a:cubicBezTo>
                    <a:pt x="81" y="428"/>
                    <a:pt x="81" y="428"/>
                    <a:pt x="81" y="428"/>
                  </a:cubicBezTo>
                  <a:cubicBezTo>
                    <a:pt x="83" y="428"/>
                    <a:pt x="83" y="428"/>
                    <a:pt x="83" y="428"/>
                  </a:cubicBezTo>
                  <a:cubicBezTo>
                    <a:pt x="83" y="425"/>
                    <a:pt x="83" y="425"/>
                    <a:pt x="83" y="425"/>
                  </a:cubicBezTo>
                  <a:cubicBezTo>
                    <a:pt x="82" y="422"/>
                    <a:pt x="82" y="422"/>
                    <a:pt x="82" y="422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85" y="419"/>
                    <a:pt x="85" y="419"/>
                    <a:pt x="85" y="419"/>
                  </a:cubicBezTo>
                  <a:cubicBezTo>
                    <a:pt x="83" y="418"/>
                    <a:pt x="83" y="418"/>
                    <a:pt x="83" y="418"/>
                  </a:cubicBezTo>
                  <a:cubicBezTo>
                    <a:pt x="82" y="416"/>
                    <a:pt x="82" y="416"/>
                    <a:pt x="82" y="416"/>
                  </a:cubicBezTo>
                  <a:cubicBezTo>
                    <a:pt x="79" y="415"/>
                    <a:pt x="79" y="415"/>
                    <a:pt x="79" y="415"/>
                  </a:cubicBezTo>
                  <a:cubicBezTo>
                    <a:pt x="79" y="412"/>
                    <a:pt x="79" y="412"/>
                    <a:pt x="79" y="412"/>
                  </a:cubicBezTo>
                  <a:cubicBezTo>
                    <a:pt x="81" y="407"/>
                    <a:pt x="81" y="407"/>
                    <a:pt x="81" y="407"/>
                  </a:cubicBezTo>
                  <a:cubicBezTo>
                    <a:pt x="81" y="406"/>
                    <a:pt x="81" y="406"/>
                    <a:pt x="81" y="406"/>
                  </a:cubicBezTo>
                  <a:cubicBezTo>
                    <a:pt x="82" y="405"/>
                    <a:pt x="82" y="405"/>
                    <a:pt x="82" y="405"/>
                  </a:cubicBezTo>
                  <a:cubicBezTo>
                    <a:pt x="82" y="403"/>
                    <a:pt x="82" y="403"/>
                    <a:pt x="82" y="403"/>
                  </a:cubicBezTo>
                  <a:cubicBezTo>
                    <a:pt x="81" y="402"/>
                    <a:pt x="81" y="402"/>
                    <a:pt x="81" y="402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2" y="399"/>
                  </a:cubicBezTo>
                  <a:cubicBezTo>
                    <a:pt x="82" y="396"/>
                    <a:pt x="82" y="396"/>
                    <a:pt x="82" y="396"/>
                  </a:cubicBezTo>
                  <a:cubicBezTo>
                    <a:pt x="81" y="395"/>
                    <a:pt x="81" y="395"/>
                    <a:pt x="81" y="39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8" y="389"/>
                    <a:pt x="78" y="389"/>
                    <a:pt x="78" y="389"/>
                  </a:cubicBezTo>
                  <a:cubicBezTo>
                    <a:pt x="78" y="387"/>
                    <a:pt x="78" y="387"/>
                    <a:pt x="78" y="387"/>
                  </a:cubicBezTo>
                  <a:cubicBezTo>
                    <a:pt x="75" y="385"/>
                    <a:pt x="75" y="385"/>
                    <a:pt x="75" y="385"/>
                  </a:cubicBezTo>
                  <a:cubicBezTo>
                    <a:pt x="75" y="383"/>
                    <a:pt x="75" y="383"/>
                    <a:pt x="75" y="383"/>
                  </a:cubicBezTo>
                  <a:cubicBezTo>
                    <a:pt x="76" y="382"/>
                    <a:pt x="76" y="382"/>
                    <a:pt x="76" y="382"/>
                  </a:cubicBezTo>
                  <a:cubicBezTo>
                    <a:pt x="78" y="380"/>
                    <a:pt x="78" y="380"/>
                    <a:pt x="78" y="380"/>
                  </a:cubicBezTo>
                  <a:cubicBezTo>
                    <a:pt x="78" y="379"/>
                    <a:pt x="78" y="379"/>
                    <a:pt x="78" y="379"/>
                  </a:cubicBezTo>
                  <a:cubicBezTo>
                    <a:pt x="78" y="377"/>
                    <a:pt x="78" y="377"/>
                    <a:pt x="78" y="377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71" y="375"/>
                    <a:pt x="71" y="375"/>
                    <a:pt x="71" y="375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6" y="372"/>
                    <a:pt x="76" y="372"/>
                    <a:pt x="76" y="372"/>
                  </a:cubicBezTo>
                  <a:cubicBezTo>
                    <a:pt x="76" y="369"/>
                    <a:pt x="76" y="369"/>
                    <a:pt x="76" y="369"/>
                  </a:cubicBezTo>
                  <a:cubicBezTo>
                    <a:pt x="75" y="367"/>
                    <a:pt x="75" y="367"/>
                    <a:pt x="75" y="367"/>
                  </a:cubicBezTo>
                  <a:cubicBezTo>
                    <a:pt x="72" y="367"/>
                    <a:pt x="72" y="367"/>
                    <a:pt x="72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8" y="366"/>
                    <a:pt x="68" y="366"/>
                    <a:pt x="68" y="366"/>
                  </a:cubicBezTo>
                  <a:cubicBezTo>
                    <a:pt x="66" y="364"/>
                    <a:pt x="66" y="364"/>
                    <a:pt x="66" y="364"/>
                  </a:cubicBezTo>
                  <a:cubicBezTo>
                    <a:pt x="66" y="363"/>
                    <a:pt x="66" y="363"/>
                    <a:pt x="66" y="363"/>
                  </a:cubicBezTo>
                  <a:cubicBezTo>
                    <a:pt x="68" y="362"/>
                    <a:pt x="68" y="362"/>
                    <a:pt x="68" y="362"/>
                  </a:cubicBezTo>
                  <a:cubicBezTo>
                    <a:pt x="65" y="360"/>
                    <a:pt x="65" y="360"/>
                    <a:pt x="65" y="360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7"/>
                    <a:pt x="65" y="357"/>
                    <a:pt x="65" y="357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2" y="353"/>
                    <a:pt x="62" y="353"/>
                    <a:pt x="62" y="353"/>
                  </a:cubicBezTo>
                  <a:cubicBezTo>
                    <a:pt x="62" y="352"/>
                    <a:pt x="62" y="352"/>
                    <a:pt x="62" y="352"/>
                  </a:cubicBezTo>
                  <a:cubicBezTo>
                    <a:pt x="60" y="350"/>
                    <a:pt x="60" y="350"/>
                    <a:pt x="60" y="350"/>
                  </a:cubicBezTo>
                  <a:cubicBezTo>
                    <a:pt x="58" y="349"/>
                    <a:pt x="58" y="349"/>
                    <a:pt x="58" y="349"/>
                  </a:cubicBezTo>
                  <a:cubicBezTo>
                    <a:pt x="56" y="346"/>
                    <a:pt x="56" y="346"/>
                    <a:pt x="56" y="346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3" y="339"/>
                    <a:pt x="53" y="339"/>
                    <a:pt x="53" y="339"/>
                  </a:cubicBezTo>
                  <a:cubicBezTo>
                    <a:pt x="55" y="337"/>
                    <a:pt x="55" y="337"/>
                    <a:pt x="55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6" y="336"/>
                    <a:pt x="56" y="336"/>
                    <a:pt x="56" y="336"/>
                  </a:cubicBezTo>
                  <a:cubicBezTo>
                    <a:pt x="56" y="334"/>
                    <a:pt x="56" y="334"/>
                    <a:pt x="56" y="334"/>
                  </a:cubicBezTo>
                  <a:cubicBezTo>
                    <a:pt x="53" y="332"/>
                    <a:pt x="53" y="332"/>
                    <a:pt x="53" y="332"/>
                  </a:cubicBezTo>
                  <a:cubicBezTo>
                    <a:pt x="52" y="329"/>
                    <a:pt x="52" y="329"/>
                    <a:pt x="52" y="329"/>
                  </a:cubicBezTo>
                  <a:cubicBezTo>
                    <a:pt x="52" y="326"/>
                    <a:pt x="52" y="326"/>
                    <a:pt x="52" y="326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48" y="317"/>
                    <a:pt x="48" y="317"/>
                    <a:pt x="48" y="317"/>
                  </a:cubicBezTo>
                  <a:cubicBezTo>
                    <a:pt x="49" y="313"/>
                    <a:pt x="49" y="313"/>
                    <a:pt x="49" y="313"/>
                  </a:cubicBezTo>
                  <a:cubicBezTo>
                    <a:pt x="49" y="311"/>
                    <a:pt x="49" y="311"/>
                    <a:pt x="49" y="311"/>
                  </a:cubicBezTo>
                  <a:cubicBezTo>
                    <a:pt x="48" y="311"/>
                    <a:pt x="48" y="311"/>
                    <a:pt x="48" y="311"/>
                  </a:cubicBezTo>
                  <a:cubicBezTo>
                    <a:pt x="46" y="309"/>
                    <a:pt x="46" y="309"/>
                    <a:pt x="46" y="309"/>
                  </a:cubicBezTo>
                  <a:cubicBezTo>
                    <a:pt x="48" y="309"/>
                    <a:pt x="48" y="309"/>
                    <a:pt x="48" y="309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48" y="303"/>
                    <a:pt x="48" y="303"/>
                    <a:pt x="48" y="303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8" y="293"/>
                    <a:pt x="48" y="293"/>
                    <a:pt x="48" y="293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0" y="288"/>
                    <a:pt x="50" y="288"/>
                    <a:pt x="50" y="288"/>
                  </a:cubicBezTo>
                  <a:cubicBezTo>
                    <a:pt x="49" y="287"/>
                    <a:pt x="49" y="287"/>
                    <a:pt x="49" y="287"/>
                  </a:cubicBezTo>
                  <a:cubicBezTo>
                    <a:pt x="48" y="284"/>
                    <a:pt x="48" y="284"/>
                    <a:pt x="48" y="284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3" y="277"/>
                    <a:pt x="43" y="277"/>
                    <a:pt x="43" y="277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0" y="267"/>
                    <a:pt x="40" y="267"/>
                    <a:pt x="40" y="267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58"/>
                    <a:pt x="43" y="258"/>
                    <a:pt x="43" y="258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2" y="245"/>
                    <a:pt x="42" y="245"/>
                    <a:pt x="42" y="245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5" y="228"/>
                    <a:pt x="45" y="228"/>
                    <a:pt x="45" y="228"/>
                  </a:cubicBezTo>
                  <a:cubicBezTo>
                    <a:pt x="43" y="225"/>
                    <a:pt x="43" y="225"/>
                    <a:pt x="43" y="225"/>
                  </a:cubicBezTo>
                  <a:cubicBezTo>
                    <a:pt x="43" y="220"/>
                    <a:pt x="43" y="220"/>
                    <a:pt x="43" y="220"/>
                  </a:cubicBezTo>
                  <a:cubicBezTo>
                    <a:pt x="42" y="217"/>
                    <a:pt x="42" y="217"/>
                    <a:pt x="42" y="217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0" y="217"/>
                    <a:pt x="40" y="217"/>
                    <a:pt x="40" y="217"/>
                  </a:cubicBezTo>
                  <a:cubicBezTo>
                    <a:pt x="39" y="215"/>
                    <a:pt x="39" y="215"/>
                    <a:pt x="39" y="215"/>
                  </a:cubicBezTo>
                  <a:cubicBezTo>
                    <a:pt x="38" y="214"/>
                    <a:pt x="38" y="214"/>
                    <a:pt x="38" y="214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3" y="202"/>
                    <a:pt x="33" y="202"/>
                    <a:pt x="33" y="202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27" y="194"/>
                    <a:pt x="27" y="194"/>
                    <a:pt x="27" y="194"/>
                  </a:cubicBezTo>
                  <a:cubicBezTo>
                    <a:pt x="26" y="190"/>
                    <a:pt x="26" y="190"/>
                    <a:pt x="26" y="190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27" y="185"/>
                    <a:pt x="27" y="185"/>
                    <a:pt x="27" y="185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25" y="58"/>
                    <a:pt x="17" y="54"/>
                    <a:pt x="17" y="53"/>
                  </a:cubicBezTo>
                  <a:cubicBezTo>
                    <a:pt x="16" y="51"/>
                    <a:pt x="9" y="7"/>
                    <a:pt x="9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7" y="201"/>
                    <a:pt x="17" y="201"/>
                    <a:pt x="17" y="201"/>
                  </a:cubicBezTo>
                  <a:cubicBezTo>
                    <a:pt x="20" y="204"/>
                    <a:pt x="20" y="204"/>
                    <a:pt x="20" y="204"/>
                  </a:cubicBezTo>
                  <a:cubicBezTo>
                    <a:pt x="20" y="205"/>
                    <a:pt x="20" y="205"/>
                    <a:pt x="20" y="205"/>
                  </a:cubicBezTo>
                  <a:cubicBezTo>
                    <a:pt x="20" y="207"/>
                    <a:pt x="20" y="207"/>
                    <a:pt x="20" y="207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2" y="224"/>
                    <a:pt x="22" y="224"/>
                    <a:pt x="22" y="224"/>
                  </a:cubicBezTo>
                  <a:cubicBezTo>
                    <a:pt x="20" y="227"/>
                    <a:pt x="20" y="227"/>
                    <a:pt x="20" y="227"/>
                  </a:cubicBezTo>
                  <a:cubicBezTo>
                    <a:pt x="20" y="234"/>
                    <a:pt x="20" y="234"/>
                    <a:pt x="20" y="23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19" y="248"/>
                    <a:pt x="19" y="248"/>
                    <a:pt x="19" y="248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4"/>
                    <a:pt x="19" y="254"/>
                    <a:pt x="19" y="254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7" y="261"/>
                    <a:pt x="17" y="261"/>
                    <a:pt x="17" y="261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7" y="263"/>
                    <a:pt x="17" y="263"/>
                    <a:pt x="17" y="263"/>
                  </a:cubicBezTo>
                  <a:cubicBezTo>
                    <a:pt x="17" y="264"/>
                    <a:pt x="17" y="264"/>
                    <a:pt x="17" y="264"/>
                  </a:cubicBezTo>
                  <a:cubicBezTo>
                    <a:pt x="17" y="266"/>
                    <a:pt x="17" y="266"/>
                    <a:pt x="17" y="266"/>
                  </a:cubicBezTo>
                  <a:cubicBezTo>
                    <a:pt x="17" y="267"/>
                    <a:pt x="17" y="267"/>
                    <a:pt x="17" y="267"/>
                  </a:cubicBezTo>
                  <a:cubicBezTo>
                    <a:pt x="17" y="268"/>
                    <a:pt x="17" y="268"/>
                    <a:pt x="17" y="268"/>
                  </a:cubicBezTo>
                  <a:cubicBezTo>
                    <a:pt x="17" y="270"/>
                    <a:pt x="17" y="270"/>
                    <a:pt x="17" y="270"/>
                  </a:cubicBezTo>
                  <a:cubicBezTo>
                    <a:pt x="16" y="270"/>
                    <a:pt x="16" y="270"/>
                    <a:pt x="16" y="270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71"/>
                    <a:pt x="13" y="271"/>
                    <a:pt x="13" y="271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19" y="284"/>
                    <a:pt x="19" y="284"/>
                    <a:pt x="19" y="284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5" y="293"/>
                    <a:pt x="25" y="293"/>
                    <a:pt x="25" y="293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27" y="304"/>
                    <a:pt x="27" y="304"/>
                    <a:pt x="27" y="304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6" y="307"/>
                    <a:pt x="26" y="307"/>
                    <a:pt x="26" y="307"/>
                  </a:cubicBezTo>
                  <a:cubicBezTo>
                    <a:pt x="26" y="311"/>
                    <a:pt x="26" y="311"/>
                    <a:pt x="26" y="311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30" y="327"/>
                    <a:pt x="30" y="327"/>
                    <a:pt x="30" y="327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35" y="330"/>
                    <a:pt x="35" y="330"/>
                    <a:pt x="35" y="330"/>
                  </a:cubicBezTo>
                  <a:cubicBezTo>
                    <a:pt x="33" y="330"/>
                    <a:pt x="33" y="330"/>
                    <a:pt x="33" y="330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9" y="330"/>
                    <a:pt x="39" y="330"/>
                    <a:pt x="39" y="330"/>
                  </a:cubicBezTo>
                  <a:cubicBezTo>
                    <a:pt x="40" y="329"/>
                    <a:pt x="40" y="329"/>
                    <a:pt x="40" y="329"/>
                  </a:cubicBezTo>
                  <a:cubicBezTo>
                    <a:pt x="46" y="330"/>
                    <a:pt x="46" y="330"/>
                    <a:pt x="46" y="330"/>
                  </a:cubicBezTo>
                  <a:cubicBezTo>
                    <a:pt x="48" y="330"/>
                    <a:pt x="48" y="330"/>
                    <a:pt x="48" y="330"/>
                  </a:cubicBezTo>
                  <a:cubicBezTo>
                    <a:pt x="45" y="332"/>
                    <a:pt x="45" y="332"/>
                    <a:pt x="45" y="332"/>
                  </a:cubicBezTo>
                  <a:cubicBezTo>
                    <a:pt x="45" y="333"/>
                    <a:pt x="45" y="333"/>
                    <a:pt x="45" y="333"/>
                  </a:cubicBezTo>
                  <a:cubicBezTo>
                    <a:pt x="45" y="334"/>
                    <a:pt x="45" y="334"/>
                    <a:pt x="45" y="334"/>
                  </a:cubicBezTo>
                  <a:cubicBezTo>
                    <a:pt x="46" y="334"/>
                    <a:pt x="46" y="334"/>
                    <a:pt x="46" y="334"/>
                  </a:cubicBezTo>
                  <a:cubicBezTo>
                    <a:pt x="48" y="334"/>
                    <a:pt x="48" y="334"/>
                    <a:pt x="48" y="334"/>
                  </a:cubicBezTo>
                  <a:cubicBezTo>
                    <a:pt x="50" y="337"/>
                    <a:pt x="50" y="337"/>
                    <a:pt x="50" y="337"/>
                  </a:cubicBezTo>
                  <a:cubicBezTo>
                    <a:pt x="50" y="342"/>
                    <a:pt x="50" y="342"/>
                    <a:pt x="50" y="342"/>
                  </a:cubicBezTo>
                  <a:cubicBezTo>
                    <a:pt x="48" y="342"/>
                    <a:pt x="48" y="342"/>
                    <a:pt x="48" y="342"/>
                  </a:cubicBezTo>
                  <a:cubicBezTo>
                    <a:pt x="48" y="343"/>
                    <a:pt x="48" y="343"/>
                    <a:pt x="48" y="343"/>
                  </a:cubicBezTo>
                  <a:cubicBezTo>
                    <a:pt x="49" y="346"/>
                    <a:pt x="49" y="346"/>
                    <a:pt x="49" y="346"/>
                  </a:cubicBezTo>
                  <a:cubicBezTo>
                    <a:pt x="50" y="347"/>
                    <a:pt x="50" y="347"/>
                    <a:pt x="50" y="347"/>
                  </a:cubicBezTo>
                  <a:cubicBezTo>
                    <a:pt x="50" y="349"/>
                    <a:pt x="50" y="349"/>
                    <a:pt x="50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49" y="354"/>
                    <a:pt x="49" y="354"/>
                    <a:pt x="49" y="354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0" y="357"/>
                    <a:pt x="50" y="357"/>
                    <a:pt x="50" y="357"/>
                  </a:cubicBezTo>
                  <a:cubicBezTo>
                    <a:pt x="52" y="359"/>
                    <a:pt x="52" y="359"/>
                    <a:pt x="52" y="359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2" y="360"/>
                    <a:pt x="52" y="360"/>
                    <a:pt x="52" y="360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2" y="363"/>
                    <a:pt x="52" y="363"/>
                    <a:pt x="52" y="363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5" y="366"/>
                    <a:pt x="55" y="366"/>
                    <a:pt x="55" y="366"/>
                  </a:cubicBezTo>
                  <a:cubicBezTo>
                    <a:pt x="58" y="367"/>
                    <a:pt x="58" y="367"/>
                    <a:pt x="58" y="367"/>
                  </a:cubicBezTo>
                  <a:cubicBezTo>
                    <a:pt x="59" y="367"/>
                    <a:pt x="59" y="367"/>
                    <a:pt x="59" y="367"/>
                  </a:cubicBezTo>
                  <a:cubicBezTo>
                    <a:pt x="59" y="369"/>
                    <a:pt x="59" y="369"/>
                    <a:pt x="59" y="369"/>
                  </a:cubicBezTo>
                  <a:cubicBezTo>
                    <a:pt x="59" y="372"/>
                    <a:pt x="59" y="372"/>
                    <a:pt x="59" y="372"/>
                  </a:cubicBezTo>
                  <a:cubicBezTo>
                    <a:pt x="58" y="373"/>
                    <a:pt x="58" y="373"/>
                    <a:pt x="58" y="373"/>
                  </a:cubicBezTo>
                  <a:cubicBezTo>
                    <a:pt x="56" y="375"/>
                    <a:pt x="56" y="375"/>
                    <a:pt x="56" y="375"/>
                  </a:cubicBezTo>
                  <a:cubicBezTo>
                    <a:pt x="55" y="376"/>
                    <a:pt x="55" y="376"/>
                    <a:pt x="55" y="376"/>
                  </a:cubicBezTo>
                  <a:cubicBezTo>
                    <a:pt x="55" y="377"/>
                    <a:pt x="55" y="377"/>
                    <a:pt x="55" y="377"/>
                  </a:cubicBezTo>
                  <a:cubicBezTo>
                    <a:pt x="55" y="379"/>
                    <a:pt x="55" y="379"/>
                    <a:pt x="55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6" y="380"/>
                    <a:pt x="56" y="380"/>
                    <a:pt x="56" y="380"/>
                  </a:cubicBezTo>
                  <a:cubicBezTo>
                    <a:pt x="55" y="382"/>
                    <a:pt x="55" y="382"/>
                    <a:pt x="55" y="382"/>
                  </a:cubicBezTo>
                  <a:cubicBezTo>
                    <a:pt x="56" y="386"/>
                    <a:pt x="56" y="386"/>
                    <a:pt x="56" y="386"/>
                  </a:cubicBezTo>
                  <a:cubicBezTo>
                    <a:pt x="58" y="385"/>
                    <a:pt x="58" y="385"/>
                    <a:pt x="58" y="385"/>
                  </a:cubicBezTo>
                  <a:cubicBezTo>
                    <a:pt x="58" y="387"/>
                    <a:pt x="58" y="387"/>
                    <a:pt x="58" y="387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6" y="392"/>
                    <a:pt x="56" y="392"/>
                    <a:pt x="56" y="392"/>
                  </a:cubicBezTo>
                  <a:cubicBezTo>
                    <a:pt x="55" y="390"/>
                    <a:pt x="55" y="390"/>
                    <a:pt x="55" y="390"/>
                  </a:cubicBezTo>
                  <a:cubicBezTo>
                    <a:pt x="56" y="393"/>
                    <a:pt x="56" y="393"/>
                    <a:pt x="56" y="393"/>
                  </a:cubicBezTo>
                  <a:cubicBezTo>
                    <a:pt x="49" y="392"/>
                    <a:pt x="49" y="392"/>
                    <a:pt x="49" y="392"/>
                  </a:cubicBezTo>
                  <a:cubicBezTo>
                    <a:pt x="50" y="392"/>
                    <a:pt x="50" y="392"/>
                    <a:pt x="50" y="392"/>
                  </a:cubicBezTo>
                  <a:cubicBezTo>
                    <a:pt x="53" y="390"/>
                    <a:pt x="53" y="390"/>
                    <a:pt x="53" y="390"/>
                  </a:cubicBezTo>
                  <a:cubicBezTo>
                    <a:pt x="52" y="389"/>
                    <a:pt x="52" y="389"/>
                    <a:pt x="52" y="389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0" y="387"/>
                    <a:pt x="50" y="387"/>
                    <a:pt x="50" y="387"/>
                  </a:cubicBezTo>
                  <a:cubicBezTo>
                    <a:pt x="49" y="386"/>
                    <a:pt x="49" y="386"/>
                    <a:pt x="49" y="386"/>
                  </a:cubicBezTo>
                  <a:cubicBezTo>
                    <a:pt x="48" y="387"/>
                    <a:pt x="48" y="387"/>
                    <a:pt x="48" y="387"/>
                  </a:cubicBezTo>
                  <a:cubicBezTo>
                    <a:pt x="48" y="389"/>
                    <a:pt x="48" y="389"/>
                    <a:pt x="48" y="389"/>
                  </a:cubicBezTo>
                  <a:cubicBezTo>
                    <a:pt x="46" y="387"/>
                    <a:pt x="46" y="387"/>
                    <a:pt x="46" y="387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43" y="387"/>
                    <a:pt x="43" y="387"/>
                    <a:pt x="43" y="387"/>
                  </a:cubicBezTo>
                  <a:cubicBezTo>
                    <a:pt x="40" y="387"/>
                    <a:pt x="40" y="387"/>
                    <a:pt x="40" y="387"/>
                  </a:cubicBezTo>
                  <a:cubicBezTo>
                    <a:pt x="42" y="389"/>
                    <a:pt x="42" y="389"/>
                    <a:pt x="42" y="389"/>
                  </a:cubicBezTo>
                  <a:cubicBezTo>
                    <a:pt x="43" y="390"/>
                    <a:pt x="43" y="390"/>
                    <a:pt x="43" y="390"/>
                  </a:cubicBezTo>
                  <a:cubicBezTo>
                    <a:pt x="45" y="390"/>
                    <a:pt x="45" y="390"/>
                    <a:pt x="45" y="390"/>
                  </a:cubicBezTo>
                  <a:cubicBezTo>
                    <a:pt x="45" y="392"/>
                    <a:pt x="45" y="392"/>
                    <a:pt x="45" y="392"/>
                  </a:cubicBezTo>
                  <a:cubicBezTo>
                    <a:pt x="43" y="392"/>
                    <a:pt x="43" y="392"/>
                    <a:pt x="43" y="392"/>
                  </a:cubicBezTo>
                  <a:cubicBezTo>
                    <a:pt x="43" y="393"/>
                    <a:pt x="43" y="393"/>
                    <a:pt x="43" y="393"/>
                  </a:cubicBezTo>
                  <a:cubicBezTo>
                    <a:pt x="42" y="393"/>
                    <a:pt x="42" y="393"/>
                    <a:pt x="42" y="393"/>
                  </a:cubicBezTo>
                  <a:cubicBezTo>
                    <a:pt x="39" y="396"/>
                    <a:pt x="39" y="396"/>
                    <a:pt x="39" y="396"/>
                  </a:cubicBezTo>
                  <a:cubicBezTo>
                    <a:pt x="39" y="397"/>
                    <a:pt x="39" y="397"/>
                    <a:pt x="39" y="397"/>
                  </a:cubicBezTo>
                  <a:cubicBezTo>
                    <a:pt x="39" y="398"/>
                    <a:pt x="39" y="398"/>
                    <a:pt x="39" y="398"/>
                  </a:cubicBezTo>
                  <a:cubicBezTo>
                    <a:pt x="40" y="397"/>
                    <a:pt x="40" y="397"/>
                    <a:pt x="40" y="397"/>
                  </a:cubicBezTo>
                  <a:cubicBezTo>
                    <a:pt x="42" y="397"/>
                    <a:pt x="42" y="397"/>
                    <a:pt x="42" y="397"/>
                  </a:cubicBezTo>
                  <a:cubicBezTo>
                    <a:pt x="45" y="395"/>
                    <a:pt x="45" y="395"/>
                    <a:pt x="45" y="395"/>
                  </a:cubicBezTo>
                  <a:cubicBezTo>
                    <a:pt x="46" y="397"/>
                    <a:pt x="46" y="397"/>
                    <a:pt x="46" y="397"/>
                  </a:cubicBezTo>
                  <a:cubicBezTo>
                    <a:pt x="48" y="399"/>
                    <a:pt x="48" y="399"/>
                    <a:pt x="48" y="399"/>
                  </a:cubicBezTo>
                  <a:cubicBezTo>
                    <a:pt x="51" y="400"/>
                    <a:pt x="51" y="400"/>
                    <a:pt x="51" y="400"/>
                  </a:cubicBezTo>
                  <a:cubicBezTo>
                    <a:pt x="53" y="399"/>
                    <a:pt x="53" y="399"/>
                    <a:pt x="53" y="399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9" y="403"/>
                    <a:pt x="59" y="403"/>
                    <a:pt x="59" y="403"/>
                  </a:cubicBezTo>
                  <a:cubicBezTo>
                    <a:pt x="59" y="405"/>
                    <a:pt x="59" y="405"/>
                    <a:pt x="59" y="405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58" y="405"/>
                    <a:pt x="58" y="405"/>
                    <a:pt x="58" y="405"/>
                  </a:cubicBezTo>
                  <a:cubicBezTo>
                    <a:pt x="56" y="406"/>
                    <a:pt x="56" y="406"/>
                    <a:pt x="56" y="406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8" y="409"/>
                    <a:pt x="58" y="409"/>
                    <a:pt x="58" y="409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09"/>
                    <a:pt x="60" y="409"/>
                    <a:pt x="60" y="409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60" y="410"/>
                    <a:pt x="60" y="410"/>
                    <a:pt x="60" y="410"/>
                  </a:cubicBezTo>
                  <a:cubicBezTo>
                    <a:pt x="60" y="412"/>
                    <a:pt x="60" y="412"/>
                    <a:pt x="60" y="412"/>
                  </a:cubicBezTo>
                  <a:cubicBezTo>
                    <a:pt x="58" y="410"/>
                    <a:pt x="58" y="410"/>
                    <a:pt x="58" y="410"/>
                  </a:cubicBezTo>
                  <a:cubicBezTo>
                    <a:pt x="56" y="409"/>
                    <a:pt x="56" y="409"/>
                    <a:pt x="56" y="409"/>
                  </a:cubicBezTo>
                  <a:cubicBezTo>
                    <a:pt x="56" y="410"/>
                    <a:pt x="56" y="410"/>
                    <a:pt x="56" y="410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3" y="413"/>
                    <a:pt x="63" y="413"/>
                    <a:pt x="63" y="413"/>
                  </a:cubicBezTo>
                  <a:cubicBezTo>
                    <a:pt x="65" y="413"/>
                    <a:pt x="65" y="413"/>
                    <a:pt x="65" y="413"/>
                  </a:cubicBezTo>
                  <a:cubicBezTo>
                    <a:pt x="65" y="412"/>
                    <a:pt x="65" y="412"/>
                    <a:pt x="65" y="412"/>
                  </a:cubicBezTo>
                  <a:cubicBezTo>
                    <a:pt x="68" y="413"/>
                    <a:pt x="68" y="413"/>
                    <a:pt x="68" y="413"/>
                  </a:cubicBezTo>
                  <a:cubicBezTo>
                    <a:pt x="69" y="415"/>
                    <a:pt x="69" y="415"/>
                    <a:pt x="69" y="41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1" y="416"/>
                    <a:pt x="71" y="416"/>
                    <a:pt x="71" y="41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2" y="419"/>
                    <a:pt x="72" y="419"/>
                    <a:pt x="72" y="419"/>
                  </a:cubicBezTo>
                  <a:cubicBezTo>
                    <a:pt x="69" y="418"/>
                    <a:pt x="69" y="418"/>
                    <a:pt x="69" y="418"/>
                  </a:cubicBezTo>
                  <a:cubicBezTo>
                    <a:pt x="66" y="416"/>
                    <a:pt x="66" y="416"/>
                    <a:pt x="66" y="416"/>
                  </a:cubicBezTo>
                  <a:cubicBezTo>
                    <a:pt x="63" y="416"/>
                    <a:pt x="63" y="416"/>
                    <a:pt x="63" y="416"/>
                  </a:cubicBezTo>
                  <a:cubicBezTo>
                    <a:pt x="60" y="416"/>
                    <a:pt x="60" y="416"/>
                    <a:pt x="60" y="416"/>
                  </a:cubicBezTo>
                  <a:cubicBezTo>
                    <a:pt x="59" y="415"/>
                    <a:pt x="59" y="415"/>
                    <a:pt x="59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9" y="416"/>
                    <a:pt x="59" y="416"/>
                    <a:pt x="59" y="416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3" y="419"/>
                    <a:pt x="63" y="419"/>
                    <a:pt x="63" y="419"/>
                  </a:cubicBezTo>
                  <a:cubicBezTo>
                    <a:pt x="65" y="419"/>
                    <a:pt x="65" y="419"/>
                    <a:pt x="65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8" y="420"/>
                    <a:pt x="68" y="420"/>
                    <a:pt x="68" y="420"/>
                  </a:cubicBezTo>
                  <a:cubicBezTo>
                    <a:pt x="68" y="422"/>
                    <a:pt x="68" y="422"/>
                    <a:pt x="68" y="422"/>
                  </a:cubicBezTo>
                  <a:cubicBezTo>
                    <a:pt x="68" y="423"/>
                    <a:pt x="68" y="423"/>
                    <a:pt x="68" y="423"/>
                  </a:cubicBezTo>
                  <a:cubicBezTo>
                    <a:pt x="66" y="422"/>
                    <a:pt x="66" y="422"/>
                    <a:pt x="66" y="422"/>
                  </a:cubicBezTo>
                  <a:cubicBezTo>
                    <a:pt x="63" y="422"/>
                    <a:pt x="63" y="422"/>
                    <a:pt x="63" y="422"/>
                  </a:cubicBezTo>
                  <a:cubicBezTo>
                    <a:pt x="63" y="423"/>
                    <a:pt x="63" y="423"/>
                    <a:pt x="63" y="423"/>
                  </a:cubicBezTo>
                  <a:cubicBezTo>
                    <a:pt x="65" y="425"/>
                    <a:pt x="65" y="425"/>
                    <a:pt x="65" y="425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5" y="426"/>
                    <a:pt x="65" y="426"/>
                    <a:pt x="65" y="426"/>
                  </a:cubicBezTo>
                  <a:cubicBezTo>
                    <a:pt x="65" y="428"/>
                    <a:pt x="65" y="428"/>
                    <a:pt x="65" y="428"/>
                  </a:cubicBezTo>
                  <a:cubicBezTo>
                    <a:pt x="66" y="428"/>
                    <a:pt x="66" y="428"/>
                    <a:pt x="66" y="428"/>
                  </a:cubicBezTo>
                  <a:cubicBezTo>
                    <a:pt x="68" y="432"/>
                    <a:pt x="68" y="432"/>
                    <a:pt x="68" y="432"/>
                  </a:cubicBezTo>
                  <a:cubicBezTo>
                    <a:pt x="71" y="435"/>
                    <a:pt x="71" y="435"/>
                    <a:pt x="71" y="435"/>
                  </a:cubicBezTo>
                  <a:cubicBezTo>
                    <a:pt x="71" y="429"/>
                    <a:pt x="71" y="429"/>
                    <a:pt x="71" y="429"/>
                  </a:cubicBezTo>
                  <a:cubicBezTo>
                    <a:pt x="72" y="429"/>
                    <a:pt x="72" y="429"/>
                    <a:pt x="72" y="429"/>
                  </a:cubicBezTo>
                  <a:cubicBezTo>
                    <a:pt x="72" y="430"/>
                    <a:pt x="72" y="430"/>
                    <a:pt x="72" y="430"/>
                  </a:cubicBezTo>
                  <a:cubicBezTo>
                    <a:pt x="73" y="433"/>
                    <a:pt x="73" y="433"/>
                    <a:pt x="73" y="433"/>
                  </a:cubicBezTo>
                  <a:cubicBezTo>
                    <a:pt x="72" y="433"/>
                    <a:pt x="72" y="433"/>
                    <a:pt x="72" y="433"/>
                  </a:cubicBezTo>
                  <a:cubicBezTo>
                    <a:pt x="72" y="435"/>
                    <a:pt x="72" y="435"/>
                    <a:pt x="72" y="435"/>
                  </a:cubicBezTo>
                  <a:cubicBezTo>
                    <a:pt x="73" y="436"/>
                    <a:pt x="73" y="436"/>
                    <a:pt x="73" y="436"/>
                  </a:cubicBezTo>
                  <a:cubicBezTo>
                    <a:pt x="72" y="436"/>
                    <a:pt x="72" y="436"/>
                    <a:pt x="72" y="436"/>
                  </a:cubicBezTo>
                  <a:cubicBezTo>
                    <a:pt x="71" y="438"/>
                    <a:pt x="71" y="438"/>
                    <a:pt x="71" y="438"/>
                  </a:cubicBezTo>
                  <a:cubicBezTo>
                    <a:pt x="72" y="438"/>
                    <a:pt x="72" y="438"/>
                    <a:pt x="72" y="438"/>
                  </a:cubicBezTo>
                  <a:cubicBezTo>
                    <a:pt x="73" y="438"/>
                    <a:pt x="73" y="438"/>
                    <a:pt x="73" y="438"/>
                  </a:cubicBezTo>
                  <a:cubicBezTo>
                    <a:pt x="72" y="439"/>
                    <a:pt x="72" y="439"/>
                    <a:pt x="72" y="439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5" y="442"/>
                    <a:pt x="75" y="442"/>
                    <a:pt x="75" y="442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2" y="443"/>
                    <a:pt x="72" y="443"/>
                    <a:pt x="72" y="443"/>
                  </a:cubicBezTo>
                  <a:cubicBezTo>
                    <a:pt x="71" y="445"/>
                    <a:pt x="71" y="445"/>
                    <a:pt x="71" y="445"/>
                  </a:cubicBezTo>
                  <a:cubicBezTo>
                    <a:pt x="73" y="446"/>
                    <a:pt x="73" y="446"/>
                    <a:pt x="73" y="446"/>
                  </a:cubicBezTo>
                  <a:cubicBezTo>
                    <a:pt x="75" y="446"/>
                    <a:pt x="75" y="446"/>
                    <a:pt x="75" y="446"/>
                  </a:cubicBezTo>
                  <a:cubicBezTo>
                    <a:pt x="76" y="448"/>
                    <a:pt x="76" y="448"/>
                    <a:pt x="76" y="448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1" y="453"/>
                    <a:pt x="81" y="453"/>
                    <a:pt x="81" y="453"/>
                  </a:cubicBezTo>
                  <a:cubicBezTo>
                    <a:pt x="81" y="455"/>
                    <a:pt x="81" y="455"/>
                    <a:pt x="81" y="455"/>
                  </a:cubicBezTo>
                  <a:cubicBezTo>
                    <a:pt x="82" y="456"/>
                    <a:pt x="82" y="456"/>
                    <a:pt x="82" y="456"/>
                  </a:cubicBezTo>
                  <a:cubicBezTo>
                    <a:pt x="83" y="458"/>
                    <a:pt x="83" y="458"/>
                    <a:pt x="83" y="458"/>
                  </a:cubicBezTo>
                  <a:cubicBezTo>
                    <a:pt x="83" y="456"/>
                    <a:pt x="83" y="456"/>
                    <a:pt x="83" y="456"/>
                  </a:cubicBezTo>
                  <a:cubicBezTo>
                    <a:pt x="85" y="458"/>
                    <a:pt x="85" y="458"/>
                    <a:pt x="85" y="458"/>
                  </a:cubicBezTo>
                  <a:cubicBezTo>
                    <a:pt x="86" y="458"/>
                    <a:pt x="86" y="458"/>
                    <a:pt x="86" y="458"/>
                  </a:cubicBezTo>
                  <a:cubicBezTo>
                    <a:pt x="91" y="463"/>
                    <a:pt x="91" y="463"/>
                    <a:pt x="91" y="463"/>
                  </a:cubicBezTo>
                  <a:cubicBezTo>
                    <a:pt x="88" y="462"/>
                    <a:pt x="88" y="462"/>
                    <a:pt x="88" y="462"/>
                  </a:cubicBezTo>
                  <a:cubicBezTo>
                    <a:pt x="86" y="461"/>
                    <a:pt x="86" y="461"/>
                    <a:pt x="86" y="461"/>
                  </a:cubicBezTo>
                  <a:cubicBezTo>
                    <a:pt x="86" y="462"/>
                    <a:pt x="86" y="462"/>
                    <a:pt x="86" y="462"/>
                  </a:cubicBezTo>
                  <a:cubicBezTo>
                    <a:pt x="88" y="463"/>
                    <a:pt x="88" y="463"/>
                    <a:pt x="88" y="463"/>
                  </a:cubicBezTo>
                  <a:cubicBezTo>
                    <a:pt x="89" y="465"/>
                    <a:pt x="89" y="465"/>
                    <a:pt x="89" y="465"/>
                  </a:cubicBezTo>
                  <a:cubicBezTo>
                    <a:pt x="92" y="465"/>
                    <a:pt x="92" y="465"/>
                    <a:pt x="92" y="465"/>
                  </a:cubicBezTo>
                  <a:cubicBezTo>
                    <a:pt x="92" y="466"/>
                    <a:pt x="92" y="466"/>
                    <a:pt x="92" y="466"/>
                  </a:cubicBezTo>
                  <a:cubicBezTo>
                    <a:pt x="93" y="469"/>
                    <a:pt x="93" y="469"/>
                    <a:pt x="93" y="469"/>
                  </a:cubicBezTo>
                  <a:cubicBezTo>
                    <a:pt x="96" y="471"/>
                    <a:pt x="96" y="471"/>
                    <a:pt x="96" y="471"/>
                  </a:cubicBezTo>
                  <a:cubicBezTo>
                    <a:pt x="95" y="471"/>
                    <a:pt x="95" y="471"/>
                    <a:pt x="95" y="471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95" y="472"/>
                    <a:pt x="95" y="472"/>
                    <a:pt x="95" y="472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6" y="476"/>
                    <a:pt x="96" y="476"/>
                    <a:pt x="96" y="476"/>
                  </a:cubicBezTo>
                  <a:cubicBezTo>
                    <a:pt x="98" y="476"/>
                    <a:pt x="98" y="476"/>
                    <a:pt x="98" y="476"/>
                  </a:cubicBezTo>
                  <a:cubicBezTo>
                    <a:pt x="98" y="478"/>
                    <a:pt x="98" y="478"/>
                    <a:pt x="98" y="478"/>
                  </a:cubicBezTo>
                  <a:cubicBezTo>
                    <a:pt x="99" y="476"/>
                    <a:pt x="99" y="476"/>
                    <a:pt x="99" y="476"/>
                  </a:cubicBezTo>
                  <a:cubicBezTo>
                    <a:pt x="101" y="478"/>
                    <a:pt x="101" y="478"/>
                    <a:pt x="101" y="478"/>
                  </a:cubicBezTo>
                  <a:cubicBezTo>
                    <a:pt x="102" y="479"/>
                    <a:pt x="102" y="479"/>
                    <a:pt x="102" y="479"/>
                  </a:cubicBezTo>
                  <a:cubicBezTo>
                    <a:pt x="103" y="481"/>
                    <a:pt x="103" y="481"/>
                    <a:pt x="103" y="481"/>
                  </a:cubicBezTo>
                  <a:cubicBezTo>
                    <a:pt x="102" y="481"/>
                    <a:pt x="102" y="481"/>
                    <a:pt x="102" y="481"/>
                  </a:cubicBezTo>
                  <a:cubicBezTo>
                    <a:pt x="102" y="482"/>
                    <a:pt x="102" y="482"/>
                    <a:pt x="102" y="482"/>
                  </a:cubicBezTo>
                  <a:cubicBezTo>
                    <a:pt x="105" y="482"/>
                    <a:pt x="105" y="482"/>
                    <a:pt x="105" y="482"/>
                  </a:cubicBezTo>
                  <a:cubicBezTo>
                    <a:pt x="106" y="482"/>
                    <a:pt x="106" y="482"/>
                    <a:pt x="106" y="482"/>
                  </a:cubicBezTo>
                  <a:cubicBezTo>
                    <a:pt x="106" y="481"/>
                    <a:pt x="106" y="481"/>
                    <a:pt x="106" y="481"/>
                  </a:cubicBezTo>
                  <a:cubicBezTo>
                    <a:pt x="108" y="482"/>
                    <a:pt x="108" y="482"/>
                    <a:pt x="108" y="482"/>
                  </a:cubicBezTo>
                  <a:cubicBezTo>
                    <a:pt x="109" y="483"/>
                    <a:pt x="109" y="483"/>
                    <a:pt x="109" y="483"/>
                  </a:cubicBezTo>
                  <a:cubicBezTo>
                    <a:pt x="106" y="483"/>
                    <a:pt x="106" y="483"/>
                    <a:pt x="106" y="483"/>
                  </a:cubicBezTo>
                  <a:cubicBezTo>
                    <a:pt x="103" y="483"/>
                    <a:pt x="103" y="483"/>
                    <a:pt x="103" y="483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83"/>
                    <a:pt x="102" y="483"/>
                    <a:pt x="102" y="483"/>
                  </a:cubicBezTo>
                  <a:cubicBezTo>
                    <a:pt x="101" y="483"/>
                    <a:pt x="101" y="483"/>
                    <a:pt x="101" y="483"/>
                  </a:cubicBezTo>
                  <a:cubicBezTo>
                    <a:pt x="96" y="482"/>
                    <a:pt x="96" y="482"/>
                    <a:pt x="96" y="482"/>
                  </a:cubicBezTo>
                  <a:cubicBezTo>
                    <a:pt x="93" y="481"/>
                    <a:pt x="93" y="481"/>
                    <a:pt x="93" y="481"/>
                  </a:cubicBezTo>
                  <a:cubicBezTo>
                    <a:pt x="89" y="479"/>
                    <a:pt x="89" y="479"/>
                    <a:pt x="89" y="479"/>
                  </a:cubicBezTo>
                  <a:cubicBezTo>
                    <a:pt x="86" y="478"/>
                    <a:pt x="86" y="478"/>
                    <a:pt x="86" y="478"/>
                  </a:cubicBezTo>
                  <a:cubicBezTo>
                    <a:pt x="91" y="481"/>
                    <a:pt x="91" y="481"/>
                    <a:pt x="91" y="481"/>
                  </a:cubicBezTo>
                  <a:cubicBezTo>
                    <a:pt x="95" y="482"/>
                    <a:pt x="95" y="482"/>
                    <a:pt x="95" y="482"/>
                  </a:cubicBezTo>
                  <a:cubicBezTo>
                    <a:pt x="99" y="483"/>
                    <a:pt x="99" y="483"/>
                    <a:pt x="99" y="483"/>
                  </a:cubicBezTo>
                  <a:cubicBezTo>
                    <a:pt x="101" y="485"/>
                    <a:pt x="101" y="485"/>
                    <a:pt x="101" y="485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9" y="486"/>
                    <a:pt x="109" y="486"/>
                    <a:pt x="109" y="486"/>
                  </a:cubicBezTo>
                  <a:cubicBezTo>
                    <a:pt x="112" y="488"/>
                    <a:pt x="112" y="488"/>
                    <a:pt x="112" y="488"/>
                  </a:cubicBezTo>
                  <a:cubicBezTo>
                    <a:pt x="115" y="488"/>
                    <a:pt x="115" y="488"/>
                    <a:pt x="115" y="488"/>
                  </a:cubicBezTo>
                  <a:cubicBezTo>
                    <a:pt x="114" y="486"/>
                    <a:pt x="114" y="486"/>
                    <a:pt x="114" y="486"/>
                  </a:cubicBezTo>
                  <a:cubicBezTo>
                    <a:pt x="112" y="486"/>
                    <a:pt x="112" y="486"/>
                    <a:pt x="112" y="486"/>
                  </a:cubicBezTo>
                  <a:cubicBezTo>
                    <a:pt x="112" y="483"/>
                    <a:pt x="112" y="483"/>
                    <a:pt x="112" y="483"/>
                  </a:cubicBezTo>
                  <a:cubicBezTo>
                    <a:pt x="114" y="483"/>
                    <a:pt x="114" y="483"/>
                    <a:pt x="114" y="483"/>
                  </a:cubicBezTo>
                  <a:cubicBezTo>
                    <a:pt x="111" y="482"/>
                    <a:pt x="111" y="482"/>
                    <a:pt x="111" y="482"/>
                  </a:cubicBezTo>
                  <a:cubicBezTo>
                    <a:pt x="112" y="482"/>
                    <a:pt x="112" y="482"/>
                    <a:pt x="112" y="482"/>
                  </a:cubicBezTo>
                  <a:cubicBezTo>
                    <a:pt x="114" y="482"/>
                    <a:pt x="114" y="482"/>
                    <a:pt x="114" y="482"/>
                  </a:cubicBezTo>
                  <a:cubicBezTo>
                    <a:pt x="115" y="482"/>
                    <a:pt x="115" y="482"/>
                    <a:pt x="115" y="482"/>
                  </a:cubicBezTo>
                  <a:cubicBezTo>
                    <a:pt x="116" y="482"/>
                    <a:pt x="116" y="482"/>
                    <a:pt x="116" y="482"/>
                  </a:cubicBezTo>
                  <a:cubicBezTo>
                    <a:pt x="119" y="481"/>
                    <a:pt x="119" y="481"/>
                    <a:pt x="119" y="481"/>
                  </a:cubicBezTo>
                  <a:cubicBezTo>
                    <a:pt x="121" y="478"/>
                    <a:pt x="121" y="478"/>
                    <a:pt x="121" y="478"/>
                  </a:cubicBezTo>
                  <a:cubicBezTo>
                    <a:pt x="122" y="479"/>
                    <a:pt x="122" y="479"/>
                    <a:pt x="122" y="479"/>
                  </a:cubicBezTo>
                  <a:cubicBezTo>
                    <a:pt x="124" y="479"/>
                    <a:pt x="124" y="479"/>
                    <a:pt x="124" y="479"/>
                  </a:cubicBezTo>
                  <a:cubicBezTo>
                    <a:pt x="124" y="481"/>
                    <a:pt x="124" y="481"/>
                    <a:pt x="124" y="481"/>
                  </a:cubicBezTo>
                  <a:cubicBezTo>
                    <a:pt x="124" y="482"/>
                    <a:pt x="124" y="482"/>
                    <a:pt x="124" y="482"/>
                  </a:cubicBezTo>
                  <a:cubicBezTo>
                    <a:pt x="124" y="483"/>
                    <a:pt x="124" y="483"/>
                    <a:pt x="124" y="483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121" y="486"/>
                    <a:pt x="121" y="486"/>
                    <a:pt x="121" y="486"/>
                  </a:cubicBezTo>
                  <a:cubicBezTo>
                    <a:pt x="118" y="485"/>
                    <a:pt x="118" y="485"/>
                    <a:pt x="118" y="485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16" y="485"/>
                    <a:pt x="116" y="485"/>
                    <a:pt x="116" y="485"/>
                  </a:cubicBezTo>
                  <a:cubicBezTo>
                    <a:pt x="115" y="485"/>
                    <a:pt x="115" y="485"/>
                    <a:pt x="115" y="485"/>
                  </a:cubicBezTo>
                  <a:cubicBezTo>
                    <a:pt x="115" y="486"/>
                    <a:pt x="115" y="486"/>
                    <a:pt x="115" y="486"/>
                  </a:cubicBezTo>
                  <a:cubicBezTo>
                    <a:pt x="116" y="489"/>
                    <a:pt x="116" y="489"/>
                    <a:pt x="116" y="489"/>
                  </a:cubicBezTo>
                  <a:cubicBezTo>
                    <a:pt x="119" y="491"/>
                    <a:pt x="119" y="491"/>
                    <a:pt x="119" y="491"/>
                  </a:cubicBezTo>
                  <a:cubicBezTo>
                    <a:pt x="125" y="492"/>
                    <a:pt x="125" y="492"/>
                    <a:pt x="125" y="492"/>
                  </a:cubicBezTo>
                  <a:cubicBezTo>
                    <a:pt x="129" y="492"/>
                    <a:pt x="129" y="492"/>
                    <a:pt x="129" y="492"/>
                  </a:cubicBezTo>
                  <a:cubicBezTo>
                    <a:pt x="131" y="492"/>
                    <a:pt x="131" y="492"/>
                    <a:pt x="131" y="492"/>
                  </a:cubicBezTo>
                  <a:cubicBezTo>
                    <a:pt x="131" y="489"/>
                    <a:pt x="131" y="489"/>
                    <a:pt x="131" y="489"/>
                  </a:cubicBezTo>
                  <a:cubicBezTo>
                    <a:pt x="129" y="486"/>
                    <a:pt x="129" y="486"/>
                    <a:pt x="129" y="486"/>
                  </a:cubicBezTo>
                  <a:cubicBezTo>
                    <a:pt x="128" y="483"/>
                    <a:pt x="128" y="483"/>
                    <a:pt x="128" y="483"/>
                  </a:cubicBezTo>
                  <a:cubicBezTo>
                    <a:pt x="128" y="481"/>
                    <a:pt x="128" y="481"/>
                    <a:pt x="128" y="481"/>
                  </a:cubicBezTo>
                  <a:cubicBezTo>
                    <a:pt x="126" y="478"/>
                    <a:pt x="126" y="478"/>
                    <a:pt x="126" y="478"/>
                  </a:cubicBezTo>
                  <a:cubicBezTo>
                    <a:pt x="129" y="478"/>
                    <a:pt x="129" y="478"/>
                    <a:pt x="129" y="478"/>
                  </a:cubicBezTo>
                  <a:cubicBezTo>
                    <a:pt x="132" y="476"/>
                    <a:pt x="132" y="476"/>
                    <a:pt x="132" y="476"/>
                  </a:cubicBezTo>
                  <a:cubicBezTo>
                    <a:pt x="135" y="475"/>
                    <a:pt x="135" y="475"/>
                    <a:pt x="135" y="475"/>
                  </a:cubicBezTo>
                  <a:cubicBezTo>
                    <a:pt x="138" y="475"/>
                    <a:pt x="138" y="475"/>
                    <a:pt x="138" y="475"/>
                  </a:cubicBezTo>
                  <a:cubicBezTo>
                    <a:pt x="138" y="472"/>
                    <a:pt x="138" y="472"/>
                    <a:pt x="138" y="472"/>
                  </a:cubicBezTo>
                  <a:lnTo>
                    <a:pt x="139" y="471"/>
                  </a:lnTo>
                  <a:close/>
                  <a:moveTo>
                    <a:pt x="129" y="498"/>
                  </a:moveTo>
                  <a:cubicBezTo>
                    <a:pt x="129" y="496"/>
                    <a:pt x="129" y="496"/>
                    <a:pt x="129" y="496"/>
                  </a:cubicBezTo>
                  <a:cubicBezTo>
                    <a:pt x="131" y="496"/>
                    <a:pt x="131" y="496"/>
                    <a:pt x="131" y="496"/>
                  </a:cubicBezTo>
                  <a:cubicBezTo>
                    <a:pt x="131" y="498"/>
                    <a:pt x="131" y="498"/>
                    <a:pt x="131" y="498"/>
                  </a:cubicBezTo>
                  <a:cubicBezTo>
                    <a:pt x="132" y="498"/>
                    <a:pt x="132" y="498"/>
                    <a:pt x="132" y="498"/>
                  </a:cubicBezTo>
                  <a:cubicBezTo>
                    <a:pt x="132" y="499"/>
                    <a:pt x="132" y="499"/>
                    <a:pt x="132" y="499"/>
                  </a:cubicBezTo>
                  <a:cubicBezTo>
                    <a:pt x="135" y="498"/>
                    <a:pt x="135" y="498"/>
                    <a:pt x="135" y="498"/>
                  </a:cubicBezTo>
                  <a:cubicBezTo>
                    <a:pt x="132" y="496"/>
                    <a:pt x="132" y="496"/>
                    <a:pt x="132" y="496"/>
                  </a:cubicBezTo>
                  <a:cubicBezTo>
                    <a:pt x="131" y="495"/>
                    <a:pt x="131" y="495"/>
                    <a:pt x="131" y="495"/>
                  </a:cubicBezTo>
                  <a:cubicBezTo>
                    <a:pt x="126" y="493"/>
                    <a:pt x="126" y="493"/>
                    <a:pt x="126" y="493"/>
                  </a:cubicBezTo>
                  <a:cubicBezTo>
                    <a:pt x="128" y="496"/>
                    <a:pt x="128" y="496"/>
                    <a:pt x="128" y="496"/>
                  </a:cubicBezTo>
                  <a:lnTo>
                    <a:pt x="129" y="498"/>
                  </a:lnTo>
                  <a:close/>
                  <a:moveTo>
                    <a:pt x="46" y="377"/>
                  </a:moveTo>
                  <a:cubicBezTo>
                    <a:pt x="48" y="379"/>
                    <a:pt x="48" y="379"/>
                    <a:pt x="48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49" y="376"/>
                    <a:pt x="49" y="376"/>
                    <a:pt x="49" y="376"/>
                  </a:cubicBezTo>
                  <a:cubicBezTo>
                    <a:pt x="45" y="376"/>
                    <a:pt x="45" y="376"/>
                    <a:pt x="45" y="376"/>
                  </a:cubicBezTo>
                  <a:lnTo>
                    <a:pt x="46" y="377"/>
                  </a:lnTo>
                  <a:close/>
                  <a:moveTo>
                    <a:pt x="40" y="353"/>
                  </a:moveTo>
                  <a:cubicBezTo>
                    <a:pt x="40" y="350"/>
                    <a:pt x="40" y="350"/>
                    <a:pt x="40" y="350"/>
                  </a:cubicBezTo>
                  <a:cubicBezTo>
                    <a:pt x="42" y="350"/>
                    <a:pt x="42" y="350"/>
                    <a:pt x="42" y="350"/>
                  </a:cubicBezTo>
                  <a:cubicBezTo>
                    <a:pt x="42" y="349"/>
                    <a:pt x="42" y="349"/>
                    <a:pt x="42" y="349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42" y="347"/>
                    <a:pt x="42" y="347"/>
                    <a:pt x="42" y="347"/>
                  </a:cubicBezTo>
                  <a:cubicBezTo>
                    <a:pt x="39" y="344"/>
                    <a:pt x="39" y="344"/>
                    <a:pt x="39" y="344"/>
                  </a:cubicBezTo>
                  <a:cubicBezTo>
                    <a:pt x="38" y="343"/>
                    <a:pt x="38" y="343"/>
                    <a:pt x="38" y="343"/>
                  </a:cubicBezTo>
                  <a:cubicBezTo>
                    <a:pt x="39" y="342"/>
                    <a:pt x="39" y="342"/>
                    <a:pt x="39" y="342"/>
                  </a:cubicBezTo>
                  <a:cubicBezTo>
                    <a:pt x="38" y="340"/>
                    <a:pt x="38" y="340"/>
                    <a:pt x="38" y="340"/>
                  </a:cubicBezTo>
                  <a:cubicBezTo>
                    <a:pt x="40" y="339"/>
                    <a:pt x="40" y="339"/>
                    <a:pt x="40" y="339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6" y="333"/>
                    <a:pt x="36" y="333"/>
                    <a:pt x="36" y="333"/>
                  </a:cubicBezTo>
                  <a:cubicBezTo>
                    <a:pt x="35" y="333"/>
                    <a:pt x="35" y="333"/>
                    <a:pt x="35" y="333"/>
                  </a:cubicBezTo>
                  <a:cubicBezTo>
                    <a:pt x="33" y="333"/>
                    <a:pt x="33" y="333"/>
                    <a:pt x="33" y="333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30" y="332"/>
                    <a:pt x="30" y="332"/>
                    <a:pt x="30" y="332"/>
                  </a:cubicBezTo>
                  <a:cubicBezTo>
                    <a:pt x="30" y="334"/>
                    <a:pt x="30" y="334"/>
                    <a:pt x="30" y="334"/>
                  </a:cubicBezTo>
                  <a:cubicBezTo>
                    <a:pt x="30" y="336"/>
                    <a:pt x="30" y="336"/>
                    <a:pt x="30" y="336"/>
                  </a:cubicBezTo>
                  <a:cubicBezTo>
                    <a:pt x="32" y="339"/>
                    <a:pt x="32" y="339"/>
                    <a:pt x="32" y="339"/>
                  </a:cubicBezTo>
                  <a:cubicBezTo>
                    <a:pt x="33" y="343"/>
                    <a:pt x="33" y="343"/>
                    <a:pt x="33" y="343"/>
                  </a:cubicBezTo>
                  <a:cubicBezTo>
                    <a:pt x="33" y="347"/>
                    <a:pt x="33" y="347"/>
                    <a:pt x="33" y="347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3" y="352"/>
                    <a:pt x="33" y="352"/>
                    <a:pt x="33" y="352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8" y="353"/>
                    <a:pt x="38" y="353"/>
                    <a:pt x="38" y="353"/>
                  </a:cubicBezTo>
                  <a:cubicBezTo>
                    <a:pt x="40" y="354"/>
                    <a:pt x="40" y="354"/>
                    <a:pt x="40" y="354"/>
                  </a:cubicBezTo>
                  <a:lnTo>
                    <a:pt x="40" y="353"/>
                  </a:lnTo>
                  <a:close/>
                  <a:moveTo>
                    <a:pt x="43" y="370"/>
                  </a:moveTo>
                  <a:cubicBezTo>
                    <a:pt x="42" y="370"/>
                    <a:pt x="42" y="370"/>
                    <a:pt x="42" y="370"/>
                  </a:cubicBezTo>
                  <a:cubicBezTo>
                    <a:pt x="42" y="372"/>
                    <a:pt x="42" y="372"/>
                    <a:pt x="42" y="372"/>
                  </a:cubicBezTo>
                  <a:cubicBezTo>
                    <a:pt x="43" y="373"/>
                    <a:pt x="43" y="373"/>
                    <a:pt x="43" y="373"/>
                  </a:cubicBezTo>
                  <a:cubicBezTo>
                    <a:pt x="45" y="372"/>
                    <a:pt x="45" y="372"/>
                    <a:pt x="45" y="372"/>
                  </a:cubicBezTo>
                  <a:cubicBezTo>
                    <a:pt x="48" y="372"/>
                    <a:pt x="48" y="372"/>
                    <a:pt x="48" y="372"/>
                  </a:cubicBezTo>
                  <a:cubicBezTo>
                    <a:pt x="45" y="370"/>
                    <a:pt x="45" y="370"/>
                    <a:pt x="45" y="370"/>
                  </a:cubicBezTo>
                  <a:lnTo>
                    <a:pt x="43" y="370"/>
                  </a:lnTo>
                  <a:close/>
                  <a:moveTo>
                    <a:pt x="128" y="502"/>
                  </a:moveTo>
                  <a:cubicBezTo>
                    <a:pt x="129" y="502"/>
                    <a:pt x="129" y="502"/>
                    <a:pt x="129" y="502"/>
                  </a:cubicBezTo>
                  <a:cubicBezTo>
                    <a:pt x="126" y="501"/>
                    <a:pt x="126" y="501"/>
                    <a:pt x="126" y="501"/>
                  </a:cubicBezTo>
                  <a:lnTo>
                    <a:pt x="128" y="502"/>
                  </a:lnTo>
                  <a:close/>
                  <a:moveTo>
                    <a:pt x="126" y="498"/>
                  </a:moveTo>
                  <a:cubicBezTo>
                    <a:pt x="125" y="495"/>
                    <a:pt x="125" y="495"/>
                    <a:pt x="125" y="495"/>
                  </a:cubicBezTo>
                  <a:cubicBezTo>
                    <a:pt x="126" y="496"/>
                    <a:pt x="126" y="496"/>
                    <a:pt x="126" y="496"/>
                  </a:cubicBezTo>
                  <a:cubicBezTo>
                    <a:pt x="126" y="493"/>
                    <a:pt x="126" y="493"/>
                    <a:pt x="126" y="493"/>
                  </a:cubicBezTo>
                  <a:cubicBezTo>
                    <a:pt x="125" y="493"/>
                    <a:pt x="125" y="493"/>
                    <a:pt x="125" y="493"/>
                  </a:cubicBezTo>
                  <a:cubicBezTo>
                    <a:pt x="124" y="493"/>
                    <a:pt x="124" y="493"/>
                    <a:pt x="124" y="493"/>
                  </a:cubicBezTo>
                  <a:cubicBezTo>
                    <a:pt x="122" y="493"/>
                    <a:pt x="122" y="493"/>
                    <a:pt x="122" y="493"/>
                  </a:cubicBezTo>
                  <a:cubicBezTo>
                    <a:pt x="121" y="493"/>
                    <a:pt x="121" y="493"/>
                    <a:pt x="121" y="493"/>
                  </a:cubicBezTo>
                  <a:cubicBezTo>
                    <a:pt x="122" y="495"/>
                    <a:pt x="122" y="495"/>
                    <a:pt x="122" y="495"/>
                  </a:cubicBezTo>
                  <a:cubicBezTo>
                    <a:pt x="124" y="496"/>
                    <a:pt x="124" y="496"/>
                    <a:pt x="124" y="496"/>
                  </a:cubicBezTo>
                  <a:cubicBezTo>
                    <a:pt x="125" y="498"/>
                    <a:pt x="125" y="498"/>
                    <a:pt x="125" y="498"/>
                  </a:cubicBezTo>
                  <a:cubicBezTo>
                    <a:pt x="125" y="499"/>
                    <a:pt x="125" y="499"/>
                    <a:pt x="125" y="499"/>
                  </a:cubicBezTo>
                  <a:lnTo>
                    <a:pt x="126" y="49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2590800" y="3381375"/>
              <a:ext cx="22225" cy="84138"/>
            </a:xfrm>
            <a:custGeom>
              <a:avLst/>
              <a:gdLst>
                <a:gd name="T0" fmla="*/ 0 w 14"/>
                <a:gd name="T1" fmla="*/ 0 h 53"/>
                <a:gd name="T2" fmla="*/ 0 w 14"/>
                <a:gd name="T3" fmla="*/ 3 h 53"/>
                <a:gd name="T4" fmla="*/ 2 w 14"/>
                <a:gd name="T5" fmla="*/ 0 h 53"/>
                <a:gd name="T6" fmla="*/ 2 w 14"/>
                <a:gd name="T7" fmla="*/ 0 h 53"/>
                <a:gd name="T8" fmla="*/ 2 w 14"/>
                <a:gd name="T9" fmla="*/ 0 h 53"/>
                <a:gd name="T10" fmla="*/ 2 w 14"/>
                <a:gd name="T11" fmla="*/ 0 h 53"/>
                <a:gd name="T12" fmla="*/ 12 w 14"/>
                <a:gd name="T13" fmla="*/ 36 h 53"/>
                <a:gd name="T14" fmla="*/ 10 w 14"/>
                <a:gd name="T15" fmla="*/ 35 h 53"/>
                <a:gd name="T16" fmla="*/ 14 w 14"/>
                <a:gd name="T17" fmla="*/ 40 h 53"/>
                <a:gd name="T18" fmla="*/ 14 w 14"/>
                <a:gd name="T19" fmla="*/ 40 h 53"/>
                <a:gd name="T20" fmla="*/ 14 w 14"/>
                <a:gd name="T21" fmla="*/ 40 h 53"/>
                <a:gd name="T22" fmla="*/ 14 w 14"/>
                <a:gd name="T23" fmla="*/ 40 h 53"/>
                <a:gd name="T24" fmla="*/ 10 w 14"/>
                <a:gd name="T25" fmla="*/ 24 h 53"/>
                <a:gd name="T26" fmla="*/ 8 w 14"/>
                <a:gd name="T27" fmla="*/ 27 h 53"/>
                <a:gd name="T28" fmla="*/ 10 w 14"/>
                <a:gd name="T29" fmla="*/ 28 h 53"/>
                <a:gd name="T30" fmla="*/ 10 w 14"/>
                <a:gd name="T31" fmla="*/ 27 h 53"/>
                <a:gd name="T32" fmla="*/ 10 w 14"/>
                <a:gd name="T33" fmla="*/ 27 h 53"/>
                <a:gd name="T34" fmla="*/ 10 w 14"/>
                <a:gd name="T35" fmla="*/ 27 h 53"/>
                <a:gd name="T36" fmla="*/ 8 w 14"/>
                <a:gd name="T37" fmla="*/ 11 h 53"/>
                <a:gd name="T38" fmla="*/ 6 w 14"/>
                <a:gd name="T39" fmla="*/ 8 h 53"/>
                <a:gd name="T40" fmla="*/ 2 w 14"/>
                <a:gd name="T41" fmla="*/ 11 h 53"/>
                <a:gd name="T42" fmla="*/ 0 w 14"/>
                <a:gd name="T43" fmla="*/ 16 h 53"/>
                <a:gd name="T44" fmla="*/ 3 w 14"/>
                <a:gd name="T45" fmla="*/ 14 h 53"/>
                <a:gd name="T46" fmla="*/ 8 w 14"/>
                <a:gd name="T47" fmla="*/ 12 h 53"/>
                <a:gd name="T48" fmla="*/ 8 w 14"/>
                <a:gd name="T49" fmla="*/ 11 h 53"/>
                <a:gd name="T50" fmla="*/ 8 w 14"/>
                <a:gd name="T51" fmla="*/ 11 h 53"/>
                <a:gd name="T52" fmla="*/ 8 w 14"/>
                <a:gd name="T53" fmla="*/ 11 h 53"/>
                <a:gd name="T54" fmla="*/ 14 w 14"/>
                <a:gd name="T55" fmla="*/ 53 h 53"/>
                <a:gd name="T56" fmla="*/ 14 w 14"/>
                <a:gd name="T57" fmla="*/ 49 h 53"/>
                <a:gd name="T58" fmla="*/ 12 w 14"/>
                <a:gd name="T59" fmla="*/ 52 h 53"/>
                <a:gd name="T60" fmla="*/ 14 w 14"/>
                <a:gd name="T61" fmla="*/ 53 h 53"/>
                <a:gd name="T62" fmla="*/ 14 w 14"/>
                <a:gd name="T63" fmla="*/ 53 h 53"/>
                <a:gd name="T64" fmla="*/ 14 w 14"/>
                <a:gd name="T6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5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14" y="40"/>
                  </a:moveTo>
                  <a:lnTo>
                    <a:pt x="12" y="36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  <a:moveTo>
                    <a:pt x="10" y="27"/>
                  </a:moveTo>
                  <a:lnTo>
                    <a:pt x="10" y="24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close/>
                  <a:moveTo>
                    <a:pt x="8" y="11"/>
                  </a:moveTo>
                  <a:lnTo>
                    <a:pt x="7" y="11"/>
                  </a:lnTo>
                  <a:lnTo>
                    <a:pt x="6" y="8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close/>
                  <a:moveTo>
                    <a:pt x="14" y="53"/>
                  </a:moveTo>
                  <a:lnTo>
                    <a:pt x="14" y="52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2590800" y="3538538"/>
              <a:ext cx="30163" cy="30163"/>
            </a:xfrm>
            <a:custGeom>
              <a:avLst/>
              <a:gdLst>
                <a:gd name="T0" fmla="*/ 18 w 19"/>
                <a:gd name="T1" fmla="*/ 0 h 19"/>
                <a:gd name="T2" fmla="*/ 15 w 19"/>
                <a:gd name="T3" fmla="*/ 4 h 19"/>
                <a:gd name="T4" fmla="*/ 15 w 19"/>
                <a:gd name="T5" fmla="*/ 5 h 19"/>
                <a:gd name="T6" fmla="*/ 19 w 19"/>
                <a:gd name="T7" fmla="*/ 2 h 19"/>
                <a:gd name="T8" fmla="*/ 19 w 19"/>
                <a:gd name="T9" fmla="*/ 0 h 19"/>
                <a:gd name="T10" fmla="*/ 18 w 19"/>
                <a:gd name="T11" fmla="*/ 0 h 19"/>
                <a:gd name="T12" fmla="*/ 18 w 19"/>
                <a:gd name="T13" fmla="*/ 0 h 19"/>
                <a:gd name="T14" fmla="*/ 18 w 19"/>
                <a:gd name="T15" fmla="*/ 0 h 19"/>
                <a:gd name="T16" fmla="*/ 18 w 19"/>
                <a:gd name="T17" fmla="*/ 0 h 19"/>
                <a:gd name="T18" fmla="*/ 18 w 19"/>
                <a:gd name="T19" fmla="*/ 0 h 19"/>
                <a:gd name="T20" fmla="*/ 18 w 19"/>
                <a:gd name="T21" fmla="*/ 0 h 19"/>
                <a:gd name="T22" fmla="*/ 18 w 19"/>
                <a:gd name="T23" fmla="*/ 0 h 19"/>
                <a:gd name="T24" fmla="*/ 18 w 19"/>
                <a:gd name="T25" fmla="*/ 0 h 19"/>
                <a:gd name="T26" fmla="*/ 3 w 19"/>
                <a:gd name="T27" fmla="*/ 10 h 19"/>
                <a:gd name="T28" fmla="*/ 3 w 19"/>
                <a:gd name="T29" fmla="*/ 10 h 19"/>
                <a:gd name="T30" fmla="*/ 3 w 19"/>
                <a:gd name="T31" fmla="*/ 12 h 19"/>
                <a:gd name="T32" fmla="*/ 6 w 19"/>
                <a:gd name="T33" fmla="*/ 12 h 19"/>
                <a:gd name="T34" fmla="*/ 6 w 19"/>
                <a:gd name="T35" fmla="*/ 12 h 19"/>
                <a:gd name="T36" fmla="*/ 6 w 19"/>
                <a:gd name="T37" fmla="*/ 12 h 19"/>
                <a:gd name="T38" fmla="*/ 6 w 19"/>
                <a:gd name="T39" fmla="*/ 16 h 19"/>
                <a:gd name="T40" fmla="*/ 3 w 19"/>
                <a:gd name="T41" fmla="*/ 17 h 19"/>
                <a:gd name="T42" fmla="*/ 0 w 19"/>
                <a:gd name="T43" fmla="*/ 18 h 19"/>
                <a:gd name="T44" fmla="*/ 0 w 19"/>
                <a:gd name="T45" fmla="*/ 19 h 19"/>
                <a:gd name="T46" fmla="*/ 10 w 19"/>
                <a:gd name="T47" fmla="*/ 18 h 19"/>
                <a:gd name="T48" fmla="*/ 11 w 19"/>
                <a:gd name="T49" fmla="*/ 17 h 19"/>
                <a:gd name="T50" fmla="*/ 12 w 19"/>
                <a:gd name="T51" fmla="*/ 16 h 19"/>
                <a:gd name="T52" fmla="*/ 11 w 19"/>
                <a:gd name="T53" fmla="*/ 16 h 19"/>
                <a:gd name="T54" fmla="*/ 11 w 19"/>
                <a:gd name="T55" fmla="*/ 14 h 19"/>
                <a:gd name="T56" fmla="*/ 11 w 19"/>
                <a:gd name="T57" fmla="*/ 10 h 19"/>
                <a:gd name="T58" fmla="*/ 12 w 19"/>
                <a:gd name="T59" fmla="*/ 10 h 19"/>
                <a:gd name="T60" fmla="*/ 12 w 19"/>
                <a:gd name="T61" fmla="*/ 9 h 19"/>
                <a:gd name="T62" fmla="*/ 6 w 19"/>
                <a:gd name="T63" fmla="*/ 10 h 19"/>
                <a:gd name="T64" fmla="*/ 3 w 19"/>
                <a:gd name="T65" fmla="*/ 10 h 19"/>
                <a:gd name="T66" fmla="*/ 3 w 19"/>
                <a:gd name="T67" fmla="*/ 10 h 19"/>
                <a:gd name="T68" fmla="*/ 3 w 19"/>
                <a:gd name="T69" fmla="*/ 10 h 19"/>
                <a:gd name="T70" fmla="*/ 3 w 19"/>
                <a:gd name="T71" fmla="*/ 10 h 19"/>
                <a:gd name="T72" fmla="*/ 3 w 19"/>
                <a:gd name="T73" fmla="*/ 10 h 19"/>
                <a:gd name="T74" fmla="*/ 3 w 19"/>
                <a:gd name="T75" fmla="*/ 10 h 19"/>
                <a:gd name="T76" fmla="*/ 3 w 19"/>
                <a:gd name="T77" fmla="*/ 10 h 19"/>
                <a:gd name="T78" fmla="*/ 3 w 19"/>
                <a:gd name="T7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19">
                  <a:moveTo>
                    <a:pt x="18" y="0"/>
                  </a:moveTo>
                  <a:lnTo>
                    <a:pt x="15" y="4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6600"/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2514600" y="3349625"/>
              <a:ext cx="4763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3 w 3"/>
                <a:gd name="T11" fmla="*/ 0 h 2"/>
                <a:gd name="T12" fmla="*/ 3 w 3"/>
                <a:gd name="T13" fmla="*/ 0 h 2"/>
                <a:gd name="T14" fmla="*/ 3 w 3"/>
                <a:gd name="T15" fmla="*/ 0 h 2"/>
                <a:gd name="T16" fmla="*/ 3 w 3"/>
                <a:gd name="T17" fmla="*/ 0 h 2"/>
                <a:gd name="T18" fmla="*/ 3 w 3"/>
                <a:gd name="T19" fmla="*/ 0 h 2"/>
                <a:gd name="T20" fmla="*/ 3 w 3"/>
                <a:gd name="T21" fmla="*/ 0 h 2"/>
                <a:gd name="T22" fmla="*/ 3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2417763" y="3495675"/>
              <a:ext cx="23813" cy="6350"/>
            </a:xfrm>
            <a:custGeom>
              <a:avLst/>
              <a:gdLst>
                <a:gd name="T0" fmla="*/ 2 w 15"/>
                <a:gd name="T1" fmla="*/ 1 h 4"/>
                <a:gd name="T2" fmla="*/ 0 w 15"/>
                <a:gd name="T3" fmla="*/ 0 h 4"/>
                <a:gd name="T4" fmla="*/ 0 w 15"/>
                <a:gd name="T5" fmla="*/ 1 h 4"/>
                <a:gd name="T6" fmla="*/ 2 w 15"/>
                <a:gd name="T7" fmla="*/ 3 h 4"/>
                <a:gd name="T8" fmla="*/ 6 w 15"/>
                <a:gd name="T9" fmla="*/ 4 h 4"/>
                <a:gd name="T10" fmla="*/ 3 w 15"/>
                <a:gd name="T11" fmla="*/ 3 h 4"/>
                <a:gd name="T12" fmla="*/ 2 w 15"/>
                <a:gd name="T13" fmla="*/ 1 h 4"/>
                <a:gd name="T14" fmla="*/ 2 w 15"/>
                <a:gd name="T15" fmla="*/ 1 h 4"/>
                <a:gd name="T16" fmla="*/ 2 w 15"/>
                <a:gd name="T17" fmla="*/ 1 h 4"/>
                <a:gd name="T18" fmla="*/ 2 w 15"/>
                <a:gd name="T19" fmla="*/ 1 h 4"/>
                <a:gd name="T20" fmla="*/ 2 w 15"/>
                <a:gd name="T21" fmla="*/ 1 h 4"/>
                <a:gd name="T22" fmla="*/ 2 w 15"/>
                <a:gd name="T23" fmla="*/ 1 h 4"/>
                <a:gd name="T24" fmla="*/ 2 w 15"/>
                <a:gd name="T25" fmla="*/ 1 h 4"/>
                <a:gd name="T26" fmla="*/ 14 w 15"/>
                <a:gd name="T27" fmla="*/ 1 h 4"/>
                <a:gd name="T28" fmla="*/ 12 w 15"/>
                <a:gd name="T29" fmla="*/ 1 h 4"/>
                <a:gd name="T30" fmla="*/ 10 w 15"/>
                <a:gd name="T31" fmla="*/ 0 h 4"/>
                <a:gd name="T32" fmla="*/ 10 w 15"/>
                <a:gd name="T33" fmla="*/ 3 h 4"/>
                <a:gd name="T34" fmla="*/ 12 w 15"/>
                <a:gd name="T35" fmla="*/ 3 h 4"/>
                <a:gd name="T36" fmla="*/ 14 w 15"/>
                <a:gd name="T37" fmla="*/ 4 h 4"/>
                <a:gd name="T38" fmla="*/ 15 w 15"/>
                <a:gd name="T39" fmla="*/ 3 h 4"/>
                <a:gd name="T40" fmla="*/ 14 w 15"/>
                <a:gd name="T41" fmla="*/ 1 h 4"/>
                <a:gd name="T42" fmla="*/ 14 w 15"/>
                <a:gd name="T43" fmla="*/ 1 h 4"/>
                <a:gd name="T44" fmla="*/ 14 w 15"/>
                <a:gd name="T45" fmla="*/ 1 h 4"/>
                <a:gd name="T46" fmla="*/ 14 w 15"/>
                <a:gd name="T47" fmla="*/ 1 h 4"/>
                <a:gd name="T48" fmla="*/ 14 w 15"/>
                <a:gd name="T49" fmla="*/ 1 h 4"/>
                <a:gd name="T50" fmla="*/ 14 w 15"/>
                <a:gd name="T51" fmla="*/ 1 h 4"/>
                <a:gd name="T52" fmla="*/ 14 w 15"/>
                <a:gd name="T5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4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6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14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1897063" y="3887788"/>
              <a:ext cx="25400" cy="11113"/>
            </a:xfrm>
            <a:custGeom>
              <a:avLst/>
              <a:gdLst>
                <a:gd name="T0" fmla="*/ 2 w 16"/>
                <a:gd name="T1" fmla="*/ 0 h 7"/>
                <a:gd name="T2" fmla="*/ 2 w 16"/>
                <a:gd name="T3" fmla="*/ 0 h 7"/>
                <a:gd name="T4" fmla="*/ 0 w 16"/>
                <a:gd name="T5" fmla="*/ 1 h 7"/>
                <a:gd name="T6" fmla="*/ 0 w 16"/>
                <a:gd name="T7" fmla="*/ 3 h 7"/>
                <a:gd name="T8" fmla="*/ 2 w 16"/>
                <a:gd name="T9" fmla="*/ 3 h 7"/>
                <a:gd name="T10" fmla="*/ 3 w 16"/>
                <a:gd name="T11" fmla="*/ 3 h 7"/>
                <a:gd name="T12" fmla="*/ 4 w 16"/>
                <a:gd name="T13" fmla="*/ 3 h 7"/>
                <a:gd name="T14" fmla="*/ 4 w 16"/>
                <a:gd name="T15" fmla="*/ 0 h 7"/>
                <a:gd name="T16" fmla="*/ 3 w 16"/>
                <a:gd name="T17" fmla="*/ 0 h 7"/>
                <a:gd name="T18" fmla="*/ 2 w 16"/>
                <a:gd name="T19" fmla="*/ 0 h 7"/>
                <a:gd name="T20" fmla="*/ 2 w 16"/>
                <a:gd name="T21" fmla="*/ 0 h 7"/>
                <a:gd name="T22" fmla="*/ 2 w 16"/>
                <a:gd name="T23" fmla="*/ 0 h 7"/>
                <a:gd name="T24" fmla="*/ 2 w 16"/>
                <a:gd name="T25" fmla="*/ 0 h 7"/>
                <a:gd name="T26" fmla="*/ 2 w 16"/>
                <a:gd name="T27" fmla="*/ 0 h 7"/>
                <a:gd name="T28" fmla="*/ 2 w 16"/>
                <a:gd name="T29" fmla="*/ 0 h 7"/>
                <a:gd name="T30" fmla="*/ 2 w 16"/>
                <a:gd name="T31" fmla="*/ 0 h 7"/>
                <a:gd name="T32" fmla="*/ 2 w 16"/>
                <a:gd name="T33" fmla="*/ 0 h 7"/>
                <a:gd name="T34" fmla="*/ 15 w 16"/>
                <a:gd name="T35" fmla="*/ 3 h 7"/>
                <a:gd name="T36" fmla="*/ 14 w 16"/>
                <a:gd name="T37" fmla="*/ 3 h 7"/>
                <a:gd name="T38" fmla="*/ 12 w 16"/>
                <a:gd name="T39" fmla="*/ 5 h 7"/>
                <a:gd name="T40" fmla="*/ 12 w 16"/>
                <a:gd name="T41" fmla="*/ 7 h 7"/>
                <a:gd name="T42" fmla="*/ 12 w 16"/>
                <a:gd name="T43" fmla="*/ 7 h 7"/>
                <a:gd name="T44" fmla="*/ 14 w 16"/>
                <a:gd name="T45" fmla="*/ 7 h 7"/>
                <a:gd name="T46" fmla="*/ 15 w 16"/>
                <a:gd name="T47" fmla="*/ 5 h 7"/>
                <a:gd name="T48" fmla="*/ 16 w 16"/>
                <a:gd name="T49" fmla="*/ 4 h 7"/>
                <a:gd name="T50" fmla="*/ 16 w 16"/>
                <a:gd name="T51" fmla="*/ 3 h 7"/>
                <a:gd name="T52" fmla="*/ 15 w 16"/>
                <a:gd name="T53" fmla="*/ 3 h 7"/>
                <a:gd name="T54" fmla="*/ 15 w 16"/>
                <a:gd name="T55" fmla="*/ 3 h 7"/>
                <a:gd name="T56" fmla="*/ 15 w 16"/>
                <a:gd name="T57" fmla="*/ 3 h 7"/>
                <a:gd name="T58" fmla="*/ 15 w 16"/>
                <a:gd name="T59" fmla="*/ 3 h 7"/>
                <a:gd name="T60" fmla="*/ 15 w 16"/>
                <a:gd name="T61" fmla="*/ 3 h 7"/>
                <a:gd name="T62" fmla="*/ 15 w 16"/>
                <a:gd name="T63" fmla="*/ 3 h 7"/>
                <a:gd name="T64" fmla="*/ 15 w 16"/>
                <a:gd name="T65" fmla="*/ 3 h 7"/>
                <a:gd name="T66" fmla="*/ 15 w 16"/>
                <a:gd name="T6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7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15" y="3"/>
                  </a:moveTo>
                  <a:lnTo>
                    <a:pt x="14" y="3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005388" y="2940050"/>
              <a:ext cx="96838" cy="90488"/>
            </a:xfrm>
            <a:custGeom>
              <a:avLst/>
              <a:gdLst>
                <a:gd name="T0" fmla="*/ 46 w 46"/>
                <a:gd name="T1" fmla="*/ 2 h 43"/>
                <a:gd name="T2" fmla="*/ 46 w 46"/>
                <a:gd name="T3" fmla="*/ 2 h 43"/>
                <a:gd name="T4" fmla="*/ 44 w 46"/>
                <a:gd name="T5" fmla="*/ 3 h 43"/>
                <a:gd name="T6" fmla="*/ 42 w 46"/>
                <a:gd name="T7" fmla="*/ 3 h 43"/>
                <a:gd name="T8" fmla="*/ 16 w 46"/>
                <a:gd name="T9" fmla="*/ 6 h 43"/>
                <a:gd name="T10" fmla="*/ 11 w 46"/>
                <a:gd name="T11" fmla="*/ 4 h 43"/>
                <a:gd name="T12" fmla="*/ 8 w 46"/>
                <a:gd name="T13" fmla="*/ 3 h 43"/>
                <a:gd name="T14" fmla="*/ 8 w 46"/>
                <a:gd name="T15" fmla="*/ 3 h 43"/>
                <a:gd name="T16" fmla="*/ 4 w 46"/>
                <a:gd name="T17" fmla="*/ 0 h 43"/>
                <a:gd name="T18" fmla="*/ 4 w 46"/>
                <a:gd name="T19" fmla="*/ 0 h 43"/>
                <a:gd name="T20" fmla="*/ 4 w 46"/>
                <a:gd name="T21" fmla="*/ 6 h 43"/>
                <a:gd name="T22" fmla="*/ 4 w 46"/>
                <a:gd name="T23" fmla="*/ 9 h 43"/>
                <a:gd name="T24" fmla="*/ 3 w 46"/>
                <a:gd name="T25" fmla="*/ 12 h 43"/>
                <a:gd name="T26" fmla="*/ 3 w 46"/>
                <a:gd name="T27" fmla="*/ 15 h 43"/>
                <a:gd name="T28" fmla="*/ 3 w 46"/>
                <a:gd name="T29" fmla="*/ 17 h 43"/>
                <a:gd name="T30" fmla="*/ 3 w 46"/>
                <a:gd name="T31" fmla="*/ 18 h 43"/>
                <a:gd name="T32" fmla="*/ 3 w 46"/>
                <a:gd name="T33" fmla="*/ 19 h 43"/>
                <a:gd name="T34" fmla="*/ 3 w 46"/>
                <a:gd name="T35" fmla="*/ 19 h 43"/>
                <a:gd name="T36" fmla="*/ 1 w 46"/>
                <a:gd name="T37" fmla="*/ 25 h 43"/>
                <a:gd name="T38" fmla="*/ 1 w 46"/>
                <a:gd name="T39" fmla="*/ 31 h 43"/>
                <a:gd name="T40" fmla="*/ 1 w 46"/>
                <a:gd name="T41" fmla="*/ 32 h 43"/>
                <a:gd name="T42" fmla="*/ 0 w 46"/>
                <a:gd name="T43" fmla="*/ 36 h 43"/>
                <a:gd name="T44" fmla="*/ 0 w 46"/>
                <a:gd name="T45" fmla="*/ 40 h 43"/>
                <a:gd name="T46" fmla="*/ 0 w 46"/>
                <a:gd name="T47" fmla="*/ 42 h 43"/>
                <a:gd name="T48" fmla="*/ 2 w 46"/>
                <a:gd name="T49" fmla="*/ 42 h 43"/>
                <a:gd name="T50" fmla="*/ 2 w 46"/>
                <a:gd name="T51" fmla="*/ 42 h 43"/>
                <a:gd name="T52" fmla="*/ 6 w 46"/>
                <a:gd name="T53" fmla="*/ 43 h 43"/>
                <a:gd name="T54" fmla="*/ 13 w 46"/>
                <a:gd name="T55" fmla="*/ 43 h 43"/>
                <a:gd name="T56" fmla="*/ 16 w 46"/>
                <a:gd name="T57" fmla="*/ 42 h 43"/>
                <a:gd name="T58" fmla="*/ 17 w 46"/>
                <a:gd name="T59" fmla="*/ 39 h 43"/>
                <a:gd name="T60" fmla="*/ 20 w 46"/>
                <a:gd name="T61" fmla="*/ 36 h 43"/>
                <a:gd name="T62" fmla="*/ 23 w 46"/>
                <a:gd name="T63" fmla="*/ 33 h 43"/>
                <a:gd name="T64" fmla="*/ 27 w 46"/>
                <a:gd name="T65" fmla="*/ 33 h 43"/>
                <a:gd name="T66" fmla="*/ 29 w 46"/>
                <a:gd name="T67" fmla="*/ 33 h 43"/>
                <a:gd name="T68" fmla="*/ 29 w 46"/>
                <a:gd name="T69" fmla="*/ 32 h 43"/>
                <a:gd name="T70" fmla="*/ 30 w 46"/>
                <a:gd name="T71" fmla="*/ 29 h 43"/>
                <a:gd name="T72" fmla="*/ 30 w 46"/>
                <a:gd name="T73" fmla="*/ 28 h 43"/>
                <a:gd name="T74" fmla="*/ 34 w 46"/>
                <a:gd name="T75" fmla="*/ 26 h 43"/>
                <a:gd name="T76" fmla="*/ 21 w 46"/>
                <a:gd name="T77" fmla="*/ 12 h 43"/>
                <a:gd name="T78" fmla="*/ 33 w 46"/>
                <a:gd name="T79" fmla="*/ 9 h 43"/>
                <a:gd name="T80" fmla="*/ 44 w 46"/>
                <a:gd name="T81" fmla="*/ 3 h 43"/>
                <a:gd name="T82" fmla="*/ 45 w 46"/>
                <a:gd name="T83" fmla="*/ 3 h 43"/>
                <a:gd name="T84" fmla="*/ 46 w 46"/>
                <a:gd name="T85" fmla="*/ 3 h 43"/>
                <a:gd name="T86" fmla="*/ 46 w 46"/>
                <a:gd name="T8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43">
                  <a:moveTo>
                    <a:pt x="46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4" y="2"/>
                    <a:pt x="44" y="3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999038" y="2873375"/>
              <a:ext cx="33338" cy="47625"/>
            </a:xfrm>
            <a:custGeom>
              <a:avLst/>
              <a:gdLst>
                <a:gd name="T0" fmla="*/ 16 w 21"/>
                <a:gd name="T1" fmla="*/ 19 h 30"/>
                <a:gd name="T2" fmla="*/ 13 w 21"/>
                <a:gd name="T3" fmla="*/ 18 h 30"/>
                <a:gd name="T4" fmla="*/ 13 w 21"/>
                <a:gd name="T5" fmla="*/ 15 h 30"/>
                <a:gd name="T6" fmla="*/ 19 w 21"/>
                <a:gd name="T7" fmla="*/ 15 h 30"/>
                <a:gd name="T8" fmla="*/ 19 w 21"/>
                <a:gd name="T9" fmla="*/ 14 h 30"/>
                <a:gd name="T10" fmla="*/ 19 w 21"/>
                <a:gd name="T11" fmla="*/ 12 h 30"/>
                <a:gd name="T12" fmla="*/ 21 w 21"/>
                <a:gd name="T13" fmla="*/ 10 h 30"/>
                <a:gd name="T14" fmla="*/ 21 w 21"/>
                <a:gd name="T15" fmla="*/ 8 h 30"/>
                <a:gd name="T16" fmla="*/ 19 w 21"/>
                <a:gd name="T17" fmla="*/ 4 h 30"/>
                <a:gd name="T18" fmla="*/ 17 w 21"/>
                <a:gd name="T19" fmla="*/ 4 h 30"/>
                <a:gd name="T20" fmla="*/ 17 w 21"/>
                <a:gd name="T21" fmla="*/ 0 h 30"/>
                <a:gd name="T22" fmla="*/ 16 w 21"/>
                <a:gd name="T23" fmla="*/ 0 h 30"/>
                <a:gd name="T24" fmla="*/ 13 w 21"/>
                <a:gd name="T25" fmla="*/ 0 h 30"/>
                <a:gd name="T26" fmla="*/ 12 w 21"/>
                <a:gd name="T27" fmla="*/ 0 h 30"/>
                <a:gd name="T28" fmla="*/ 12 w 21"/>
                <a:gd name="T29" fmla="*/ 2 h 30"/>
                <a:gd name="T30" fmla="*/ 12 w 21"/>
                <a:gd name="T31" fmla="*/ 4 h 30"/>
                <a:gd name="T32" fmla="*/ 8 w 21"/>
                <a:gd name="T33" fmla="*/ 6 h 30"/>
                <a:gd name="T34" fmla="*/ 8 w 21"/>
                <a:gd name="T35" fmla="*/ 10 h 30"/>
                <a:gd name="T36" fmla="*/ 5 w 21"/>
                <a:gd name="T37" fmla="*/ 14 h 30"/>
                <a:gd name="T38" fmla="*/ 4 w 21"/>
                <a:gd name="T39" fmla="*/ 22 h 30"/>
                <a:gd name="T40" fmla="*/ 3 w 21"/>
                <a:gd name="T41" fmla="*/ 26 h 30"/>
                <a:gd name="T42" fmla="*/ 0 w 21"/>
                <a:gd name="T43" fmla="*/ 28 h 30"/>
                <a:gd name="T44" fmla="*/ 3 w 21"/>
                <a:gd name="T45" fmla="*/ 28 h 30"/>
                <a:gd name="T46" fmla="*/ 3 w 21"/>
                <a:gd name="T47" fmla="*/ 28 h 30"/>
                <a:gd name="T48" fmla="*/ 9 w 21"/>
                <a:gd name="T49" fmla="*/ 30 h 30"/>
                <a:gd name="T50" fmla="*/ 12 w 21"/>
                <a:gd name="T51" fmla="*/ 23 h 30"/>
                <a:gd name="T52" fmla="*/ 16 w 21"/>
                <a:gd name="T53" fmla="*/ 19 h 30"/>
                <a:gd name="T54" fmla="*/ 16 w 21"/>
                <a:gd name="T55" fmla="*/ 19 h 30"/>
                <a:gd name="T56" fmla="*/ 16 w 21"/>
                <a:gd name="T57" fmla="*/ 19 h 30"/>
                <a:gd name="T58" fmla="*/ 16 w 21"/>
                <a:gd name="T59" fmla="*/ 19 h 30"/>
                <a:gd name="T60" fmla="*/ 16 w 21"/>
                <a:gd name="T61" fmla="*/ 19 h 30"/>
                <a:gd name="T62" fmla="*/ 16 w 21"/>
                <a:gd name="T63" fmla="*/ 19 h 30"/>
                <a:gd name="T64" fmla="*/ 16 w 21"/>
                <a:gd name="T6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0">
                  <a:moveTo>
                    <a:pt x="16" y="19"/>
                  </a:moveTo>
                  <a:lnTo>
                    <a:pt x="13" y="18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4" y="22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9" y="30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999038" y="2935288"/>
              <a:ext cx="14288" cy="36513"/>
            </a:xfrm>
            <a:custGeom>
              <a:avLst/>
              <a:gdLst>
                <a:gd name="T0" fmla="*/ 4 w 9"/>
                <a:gd name="T1" fmla="*/ 0 h 23"/>
                <a:gd name="T2" fmla="*/ 3 w 9"/>
                <a:gd name="T3" fmla="*/ 1 h 23"/>
                <a:gd name="T4" fmla="*/ 0 w 9"/>
                <a:gd name="T5" fmla="*/ 5 h 23"/>
                <a:gd name="T6" fmla="*/ 0 w 9"/>
                <a:gd name="T7" fmla="*/ 9 h 23"/>
                <a:gd name="T8" fmla="*/ 0 w 9"/>
                <a:gd name="T9" fmla="*/ 13 h 23"/>
                <a:gd name="T10" fmla="*/ 3 w 9"/>
                <a:gd name="T11" fmla="*/ 13 h 23"/>
                <a:gd name="T12" fmla="*/ 4 w 9"/>
                <a:gd name="T13" fmla="*/ 13 h 23"/>
                <a:gd name="T14" fmla="*/ 3 w 9"/>
                <a:gd name="T15" fmla="*/ 15 h 23"/>
                <a:gd name="T16" fmla="*/ 0 w 9"/>
                <a:gd name="T17" fmla="*/ 19 h 23"/>
                <a:gd name="T18" fmla="*/ 0 w 9"/>
                <a:gd name="T19" fmla="*/ 20 h 23"/>
                <a:gd name="T20" fmla="*/ 3 w 9"/>
                <a:gd name="T21" fmla="*/ 23 h 23"/>
                <a:gd name="T22" fmla="*/ 4 w 9"/>
                <a:gd name="T23" fmla="*/ 20 h 23"/>
                <a:gd name="T24" fmla="*/ 8 w 9"/>
                <a:gd name="T25" fmla="*/ 19 h 23"/>
                <a:gd name="T26" fmla="*/ 8 w 9"/>
                <a:gd name="T27" fmla="*/ 19 h 23"/>
                <a:gd name="T28" fmla="*/ 8 w 9"/>
                <a:gd name="T29" fmla="*/ 19 h 23"/>
                <a:gd name="T30" fmla="*/ 9 w 9"/>
                <a:gd name="T31" fmla="*/ 15 h 23"/>
                <a:gd name="T32" fmla="*/ 9 w 9"/>
                <a:gd name="T33" fmla="*/ 11 h 23"/>
                <a:gd name="T34" fmla="*/ 9 w 9"/>
                <a:gd name="T35" fmla="*/ 11 h 23"/>
                <a:gd name="T36" fmla="*/ 9 w 9"/>
                <a:gd name="T37" fmla="*/ 3 h 23"/>
                <a:gd name="T38" fmla="*/ 9 w 9"/>
                <a:gd name="T39" fmla="*/ 3 h 23"/>
                <a:gd name="T40" fmla="*/ 7 w 9"/>
                <a:gd name="T41" fmla="*/ 1 h 23"/>
                <a:gd name="T42" fmla="*/ 4 w 9"/>
                <a:gd name="T43" fmla="*/ 0 h 23"/>
                <a:gd name="T44" fmla="*/ 4 w 9"/>
                <a:gd name="T45" fmla="*/ 0 h 23"/>
                <a:gd name="T46" fmla="*/ 4 w 9"/>
                <a:gd name="T47" fmla="*/ 0 h 23"/>
                <a:gd name="T48" fmla="*/ 4 w 9"/>
                <a:gd name="T49" fmla="*/ 0 h 23"/>
                <a:gd name="T50" fmla="*/ 4 w 9"/>
                <a:gd name="T51" fmla="*/ 0 h 23"/>
                <a:gd name="T52" fmla="*/ 4 w 9"/>
                <a:gd name="T53" fmla="*/ 0 h 23"/>
                <a:gd name="T54" fmla="*/ 4 w 9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23">
                  <a:moveTo>
                    <a:pt x="4" y="0"/>
                  </a:moveTo>
                  <a:lnTo>
                    <a:pt x="3" y="1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981575" y="2917825"/>
              <a:ext cx="31750" cy="107950"/>
            </a:xfrm>
            <a:custGeom>
              <a:avLst/>
              <a:gdLst>
                <a:gd name="T0" fmla="*/ 10 w 15"/>
                <a:gd name="T1" fmla="*/ 0 h 51"/>
                <a:gd name="T2" fmla="*/ 10 w 15"/>
                <a:gd name="T3" fmla="*/ 0 h 51"/>
                <a:gd name="T4" fmla="*/ 8 w 15"/>
                <a:gd name="T5" fmla="*/ 0 h 51"/>
                <a:gd name="T6" fmla="*/ 8 w 15"/>
                <a:gd name="T7" fmla="*/ 2 h 51"/>
                <a:gd name="T8" fmla="*/ 8 w 15"/>
                <a:gd name="T9" fmla="*/ 3 h 51"/>
                <a:gd name="T10" fmla="*/ 7 w 15"/>
                <a:gd name="T11" fmla="*/ 6 h 51"/>
                <a:gd name="T12" fmla="*/ 7 w 15"/>
                <a:gd name="T13" fmla="*/ 8 h 51"/>
                <a:gd name="T14" fmla="*/ 5 w 15"/>
                <a:gd name="T15" fmla="*/ 15 h 51"/>
                <a:gd name="T16" fmla="*/ 2 w 15"/>
                <a:gd name="T17" fmla="*/ 20 h 51"/>
                <a:gd name="T18" fmla="*/ 4 w 15"/>
                <a:gd name="T19" fmla="*/ 22 h 51"/>
                <a:gd name="T20" fmla="*/ 2 w 15"/>
                <a:gd name="T21" fmla="*/ 23 h 51"/>
                <a:gd name="T22" fmla="*/ 1 w 15"/>
                <a:gd name="T23" fmla="*/ 25 h 51"/>
                <a:gd name="T24" fmla="*/ 0 w 15"/>
                <a:gd name="T25" fmla="*/ 27 h 51"/>
                <a:gd name="T26" fmla="*/ 10 w 15"/>
                <a:gd name="T27" fmla="*/ 51 h 51"/>
                <a:gd name="T28" fmla="*/ 10 w 15"/>
                <a:gd name="T29" fmla="*/ 49 h 51"/>
                <a:gd name="T30" fmla="*/ 11 w 15"/>
                <a:gd name="T31" fmla="*/ 50 h 51"/>
                <a:gd name="T32" fmla="*/ 11 w 15"/>
                <a:gd name="T33" fmla="*/ 46 h 51"/>
                <a:gd name="T34" fmla="*/ 12 w 15"/>
                <a:gd name="T35" fmla="*/ 42 h 51"/>
                <a:gd name="T36" fmla="*/ 12 w 15"/>
                <a:gd name="T37" fmla="*/ 41 h 51"/>
                <a:gd name="T38" fmla="*/ 12 w 15"/>
                <a:gd name="T39" fmla="*/ 35 h 51"/>
                <a:gd name="T40" fmla="*/ 14 w 15"/>
                <a:gd name="T41" fmla="*/ 29 h 51"/>
                <a:gd name="T42" fmla="*/ 14 w 15"/>
                <a:gd name="T43" fmla="*/ 29 h 51"/>
                <a:gd name="T44" fmla="*/ 14 w 15"/>
                <a:gd name="T45" fmla="*/ 28 h 51"/>
                <a:gd name="T46" fmla="*/ 14 w 15"/>
                <a:gd name="T47" fmla="*/ 28 h 51"/>
                <a:gd name="T48" fmla="*/ 14 w 15"/>
                <a:gd name="T49" fmla="*/ 27 h 51"/>
                <a:gd name="T50" fmla="*/ 14 w 15"/>
                <a:gd name="T51" fmla="*/ 25 h 51"/>
                <a:gd name="T52" fmla="*/ 14 w 15"/>
                <a:gd name="T53" fmla="*/ 22 h 51"/>
                <a:gd name="T54" fmla="*/ 14 w 15"/>
                <a:gd name="T55" fmla="*/ 22 h 51"/>
                <a:gd name="T56" fmla="*/ 14 w 15"/>
                <a:gd name="T57" fmla="*/ 22 h 51"/>
                <a:gd name="T58" fmla="*/ 11 w 15"/>
                <a:gd name="T59" fmla="*/ 23 h 51"/>
                <a:gd name="T60" fmla="*/ 10 w 15"/>
                <a:gd name="T61" fmla="*/ 25 h 51"/>
                <a:gd name="T62" fmla="*/ 8 w 15"/>
                <a:gd name="T63" fmla="*/ 23 h 51"/>
                <a:gd name="T64" fmla="*/ 8 w 15"/>
                <a:gd name="T65" fmla="*/ 22 h 51"/>
                <a:gd name="T66" fmla="*/ 10 w 15"/>
                <a:gd name="T67" fmla="*/ 19 h 51"/>
                <a:gd name="T68" fmla="*/ 11 w 15"/>
                <a:gd name="T69" fmla="*/ 18 h 51"/>
                <a:gd name="T70" fmla="*/ 10 w 15"/>
                <a:gd name="T71" fmla="*/ 18 h 51"/>
                <a:gd name="T72" fmla="*/ 8 w 15"/>
                <a:gd name="T73" fmla="*/ 18 h 51"/>
                <a:gd name="T74" fmla="*/ 8 w 15"/>
                <a:gd name="T75" fmla="*/ 15 h 51"/>
                <a:gd name="T76" fmla="*/ 8 w 15"/>
                <a:gd name="T77" fmla="*/ 12 h 51"/>
                <a:gd name="T78" fmla="*/ 10 w 15"/>
                <a:gd name="T79" fmla="*/ 9 h 51"/>
                <a:gd name="T80" fmla="*/ 11 w 15"/>
                <a:gd name="T81" fmla="*/ 8 h 51"/>
                <a:gd name="T82" fmla="*/ 13 w 15"/>
                <a:gd name="T83" fmla="*/ 9 h 51"/>
                <a:gd name="T84" fmla="*/ 15 w 15"/>
                <a:gd name="T85" fmla="*/ 10 h 51"/>
                <a:gd name="T86" fmla="*/ 15 w 15"/>
                <a:gd name="T87" fmla="*/ 7 h 51"/>
                <a:gd name="T88" fmla="*/ 15 w 15"/>
                <a:gd name="T89" fmla="*/ 3 h 51"/>
                <a:gd name="T90" fmla="*/ 15 w 15"/>
                <a:gd name="T91" fmla="*/ 1 h 51"/>
                <a:gd name="T92" fmla="*/ 10 w 15"/>
                <a:gd name="T9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" h="5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5" y="1"/>
                    <a:pt x="15" y="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773613" y="2708275"/>
              <a:ext cx="9525" cy="12700"/>
            </a:xfrm>
            <a:custGeom>
              <a:avLst/>
              <a:gdLst>
                <a:gd name="T0" fmla="*/ 1 w 6"/>
                <a:gd name="T1" fmla="*/ 4 h 8"/>
                <a:gd name="T2" fmla="*/ 0 w 6"/>
                <a:gd name="T3" fmla="*/ 8 h 8"/>
                <a:gd name="T4" fmla="*/ 2 w 6"/>
                <a:gd name="T5" fmla="*/ 4 h 8"/>
                <a:gd name="T6" fmla="*/ 6 w 6"/>
                <a:gd name="T7" fmla="*/ 0 h 8"/>
                <a:gd name="T8" fmla="*/ 2 w 6"/>
                <a:gd name="T9" fmla="*/ 0 h 8"/>
                <a:gd name="T10" fmla="*/ 1 w 6"/>
                <a:gd name="T11" fmla="*/ 4 h 8"/>
                <a:gd name="T12" fmla="*/ 1 w 6"/>
                <a:gd name="T13" fmla="*/ 4 h 8"/>
                <a:gd name="T14" fmla="*/ 1 w 6"/>
                <a:gd name="T15" fmla="*/ 4 h 8"/>
                <a:gd name="T16" fmla="*/ 1 w 6"/>
                <a:gd name="T17" fmla="*/ 4 h 8"/>
                <a:gd name="T18" fmla="*/ 1 w 6"/>
                <a:gd name="T19" fmla="*/ 4 h 8"/>
                <a:gd name="T20" fmla="*/ 1 w 6"/>
                <a:gd name="T21" fmla="*/ 4 h 8"/>
                <a:gd name="T22" fmla="*/ 1 w 6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1" y="4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683125" y="2270125"/>
              <a:ext cx="201613" cy="131763"/>
            </a:xfrm>
            <a:custGeom>
              <a:avLst/>
              <a:gdLst>
                <a:gd name="T0" fmla="*/ 6 w 127"/>
                <a:gd name="T1" fmla="*/ 53 h 83"/>
                <a:gd name="T2" fmla="*/ 5 w 127"/>
                <a:gd name="T3" fmla="*/ 61 h 83"/>
                <a:gd name="T4" fmla="*/ 0 w 127"/>
                <a:gd name="T5" fmla="*/ 69 h 83"/>
                <a:gd name="T6" fmla="*/ 5 w 127"/>
                <a:gd name="T7" fmla="*/ 74 h 83"/>
                <a:gd name="T8" fmla="*/ 5 w 127"/>
                <a:gd name="T9" fmla="*/ 78 h 83"/>
                <a:gd name="T10" fmla="*/ 14 w 127"/>
                <a:gd name="T11" fmla="*/ 74 h 83"/>
                <a:gd name="T12" fmla="*/ 33 w 127"/>
                <a:gd name="T13" fmla="*/ 73 h 83"/>
                <a:gd name="T14" fmla="*/ 49 w 127"/>
                <a:gd name="T15" fmla="*/ 74 h 83"/>
                <a:gd name="T16" fmla="*/ 58 w 127"/>
                <a:gd name="T17" fmla="*/ 78 h 83"/>
                <a:gd name="T18" fmla="*/ 63 w 127"/>
                <a:gd name="T19" fmla="*/ 78 h 83"/>
                <a:gd name="T20" fmla="*/ 74 w 127"/>
                <a:gd name="T21" fmla="*/ 78 h 83"/>
                <a:gd name="T22" fmla="*/ 77 w 127"/>
                <a:gd name="T23" fmla="*/ 78 h 83"/>
                <a:gd name="T24" fmla="*/ 85 w 127"/>
                <a:gd name="T25" fmla="*/ 82 h 83"/>
                <a:gd name="T26" fmla="*/ 93 w 127"/>
                <a:gd name="T27" fmla="*/ 79 h 83"/>
                <a:gd name="T28" fmla="*/ 101 w 127"/>
                <a:gd name="T29" fmla="*/ 83 h 83"/>
                <a:gd name="T30" fmla="*/ 101 w 127"/>
                <a:gd name="T31" fmla="*/ 78 h 83"/>
                <a:gd name="T32" fmla="*/ 106 w 127"/>
                <a:gd name="T33" fmla="*/ 70 h 83"/>
                <a:gd name="T34" fmla="*/ 117 w 127"/>
                <a:gd name="T35" fmla="*/ 70 h 83"/>
                <a:gd name="T36" fmla="*/ 111 w 127"/>
                <a:gd name="T37" fmla="*/ 61 h 83"/>
                <a:gd name="T38" fmla="*/ 107 w 127"/>
                <a:gd name="T39" fmla="*/ 53 h 83"/>
                <a:gd name="T40" fmla="*/ 114 w 127"/>
                <a:gd name="T41" fmla="*/ 51 h 83"/>
                <a:gd name="T42" fmla="*/ 127 w 127"/>
                <a:gd name="T43" fmla="*/ 47 h 83"/>
                <a:gd name="T44" fmla="*/ 121 w 127"/>
                <a:gd name="T45" fmla="*/ 42 h 83"/>
                <a:gd name="T46" fmla="*/ 111 w 127"/>
                <a:gd name="T47" fmla="*/ 39 h 83"/>
                <a:gd name="T48" fmla="*/ 107 w 127"/>
                <a:gd name="T49" fmla="*/ 34 h 83"/>
                <a:gd name="T50" fmla="*/ 98 w 127"/>
                <a:gd name="T51" fmla="*/ 25 h 83"/>
                <a:gd name="T52" fmla="*/ 98 w 127"/>
                <a:gd name="T53" fmla="*/ 17 h 83"/>
                <a:gd name="T54" fmla="*/ 97 w 127"/>
                <a:gd name="T55" fmla="*/ 9 h 83"/>
                <a:gd name="T56" fmla="*/ 81 w 127"/>
                <a:gd name="T57" fmla="*/ 6 h 83"/>
                <a:gd name="T58" fmla="*/ 75 w 127"/>
                <a:gd name="T59" fmla="*/ 4 h 83"/>
                <a:gd name="T60" fmla="*/ 67 w 127"/>
                <a:gd name="T61" fmla="*/ 2 h 83"/>
                <a:gd name="T62" fmla="*/ 62 w 127"/>
                <a:gd name="T63" fmla="*/ 2 h 83"/>
                <a:gd name="T64" fmla="*/ 58 w 127"/>
                <a:gd name="T65" fmla="*/ 0 h 83"/>
                <a:gd name="T66" fmla="*/ 50 w 127"/>
                <a:gd name="T67" fmla="*/ 6 h 83"/>
                <a:gd name="T68" fmla="*/ 40 w 127"/>
                <a:gd name="T69" fmla="*/ 7 h 83"/>
                <a:gd name="T70" fmla="*/ 41 w 127"/>
                <a:gd name="T71" fmla="*/ 15 h 83"/>
                <a:gd name="T72" fmla="*/ 36 w 127"/>
                <a:gd name="T73" fmla="*/ 19 h 83"/>
                <a:gd name="T74" fmla="*/ 30 w 127"/>
                <a:gd name="T75" fmla="*/ 23 h 83"/>
                <a:gd name="T76" fmla="*/ 26 w 127"/>
                <a:gd name="T77" fmla="*/ 30 h 83"/>
                <a:gd name="T78" fmla="*/ 30 w 127"/>
                <a:gd name="T79" fmla="*/ 34 h 83"/>
                <a:gd name="T80" fmla="*/ 26 w 127"/>
                <a:gd name="T81" fmla="*/ 33 h 83"/>
                <a:gd name="T82" fmla="*/ 20 w 127"/>
                <a:gd name="T83" fmla="*/ 34 h 83"/>
                <a:gd name="T84" fmla="*/ 14 w 127"/>
                <a:gd name="T85" fmla="*/ 38 h 83"/>
                <a:gd name="T86" fmla="*/ 9 w 127"/>
                <a:gd name="T87" fmla="*/ 38 h 83"/>
                <a:gd name="T88" fmla="*/ 2 w 127"/>
                <a:gd name="T89" fmla="*/ 38 h 83"/>
                <a:gd name="T90" fmla="*/ 2 w 127"/>
                <a:gd name="T91" fmla="*/ 43 h 83"/>
                <a:gd name="T92" fmla="*/ 2 w 127"/>
                <a:gd name="T93" fmla="*/ 43 h 83"/>
                <a:gd name="T94" fmla="*/ 2 w 127"/>
                <a:gd name="T95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83">
                  <a:moveTo>
                    <a:pt x="2" y="43"/>
                  </a:moveTo>
                  <a:lnTo>
                    <a:pt x="5" y="49"/>
                  </a:lnTo>
                  <a:lnTo>
                    <a:pt x="6" y="53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5" y="61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69"/>
                  </a:lnTo>
                  <a:lnTo>
                    <a:pt x="5" y="70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10" y="78"/>
                  </a:lnTo>
                  <a:lnTo>
                    <a:pt x="14" y="74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33" y="73"/>
                  </a:lnTo>
                  <a:lnTo>
                    <a:pt x="40" y="73"/>
                  </a:lnTo>
                  <a:lnTo>
                    <a:pt x="45" y="74"/>
                  </a:lnTo>
                  <a:lnTo>
                    <a:pt x="49" y="74"/>
                  </a:lnTo>
                  <a:lnTo>
                    <a:pt x="53" y="77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59" y="78"/>
                  </a:lnTo>
                  <a:lnTo>
                    <a:pt x="62" y="79"/>
                  </a:lnTo>
                  <a:lnTo>
                    <a:pt x="63" y="78"/>
                  </a:lnTo>
                  <a:lnTo>
                    <a:pt x="66" y="78"/>
                  </a:lnTo>
                  <a:lnTo>
                    <a:pt x="70" y="79"/>
                  </a:lnTo>
                  <a:lnTo>
                    <a:pt x="74" y="78"/>
                  </a:lnTo>
                  <a:lnTo>
                    <a:pt x="75" y="82"/>
                  </a:lnTo>
                  <a:lnTo>
                    <a:pt x="75" y="79"/>
                  </a:lnTo>
                  <a:lnTo>
                    <a:pt x="77" y="78"/>
                  </a:lnTo>
                  <a:lnTo>
                    <a:pt x="81" y="78"/>
                  </a:lnTo>
                  <a:lnTo>
                    <a:pt x="83" y="82"/>
                  </a:lnTo>
                  <a:lnTo>
                    <a:pt x="85" y="82"/>
                  </a:lnTo>
                  <a:lnTo>
                    <a:pt x="87" y="82"/>
                  </a:lnTo>
                  <a:lnTo>
                    <a:pt x="90" y="79"/>
                  </a:lnTo>
                  <a:lnTo>
                    <a:pt x="93" y="79"/>
                  </a:lnTo>
                  <a:lnTo>
                    <a:pt x="94" y="79"/>
                  </a:lnTo>
                  <a:lnTo>
                    <a:pt x="98" y="83"/>
                  </a:lnTo>
                  <a:lnTo>
                    <a:pt x="101" y="83"/>
                  </a:lnTo>
                  <a:lnTo>
                    <a:pt x="102" y="83"/>
                  </a:lnTo>
                  <a:lnTo>
                    <a:pt x="101" y="79"/>
                  </a:lnTo>
                  <a:lnTo>
                    <a:pt x="101" y="78"/>
                  </a:lnTo>
                  <a:lnTo>
                    <a:pt x="102" y="74"/>
                  </a:lnTo>
                  <a:lnTo>
                    <a:pt x="103" y="70"/>
                  </a:lnTo>
                  <a:lnTo>
                    <a:pt x="106" y="70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7" y="70"/>
                  </a:lnTo>
                  <a:lnTo>
                    <a:pt x="115" y="69"/>
                  </a:lnTo>
                  <a:lnTo>
                    <a:pt x="114" y="66"/>
                  </a:lnTo>
                  <a:lnTo>
                    <a:pt x="111" y="61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7" y="53"/>
                  </a:lnTo>
                  <a:lnTo>
                    <a:pt x="107" y="51"/>
                  </a:lnTo>
                  <a:lnTo>
                    <a:pt x="110" y="51"/>
                  </a:lnTo>
                  <a:lnTo>
                    <a:pt x="114" y="51"/>
                  </a:lnTo>
                  <a:lnTo>
                    <a:pt x="119" y="51"/>
                  </a:lnTo>
                  <a:lnTo>
                    <a:pt x="123" y="49"/>
                  </a:lnTo>
                  <a:lnTo>
                    <a:pt x="127" y="47"/>
                  </a:lnTo>
                  <a:lnTo>
                    <a:pt x="125" y="46"/>
                  </a:lnTo>
                  <a:lnTo>
                    <a:pt x="121" y="43"/>
                  </a:lnTo>
                  <a:lnTo>
                    <a:pt x="121" y="42"/>
                  </a:lnTo>
                  <a:lnTo>
                    <a:pt x="119" y="39"/>
                  </a:lnTo>
                  <a:lnTo>
                    <a:pt x="114" y="39"/>
                  </a:lnTo>
                  <a:lnTo>
                    <a:pt x="111" y="39"/>
                  </a:lnTo>
                  <a:lnTo>
                    <a:pt x="111" y="35"/>
                  </a:lnTo>
                  <a:lnTo>
                    <a:pt x="110" y="34"/>
                  </a:lnTo>
                  <a:lnTo>
                    <a:pt x="107" y="34"/>
                  </a:lnTo>
                  <a:lnTo>
                    <a:pt x="103" y="33"/>
                  </a:lnTo>
                  <a:lnTo>
                    <a:pt x="102" y="29"/>
                  </a:lnTo>
                  <a:lnTo>
                    <a:pt x="98" y="25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8" y="17"/>
                  </a:lnTo>
                  <a:lnTo>
                    <a:pt x="97" y="15"/>
                  </a:lnTo>
                  <a:lnTo>
                    <a:pt x="97" y="13"/>
                  </a:lnTo>
                  <a:lnTo>
                    <a:pt x="97" y="9"/>
                  </a:lnTo>
                  <a:lnTo>
                    <a:pt x="93" y="7"/>
                  </a:lnTo>
                  <a:lnTo>
                    <a:pt x="87" y="6"/>
                  </a:lnTo>
                  <a:lnTo>
                    <a:pt x="81" y="6"/>
                  </a:lnTo>
                  <a:lnTo>
                    <a:pt x="77" y="7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4" y="2"/>
                  </a:lnTo>
                  <a:lnTo>
                    <a:pt x="70" y="2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3" y="4"/>
                  </a:lnTo>
                  <a:lnTo>
                    <a:pt x="50" y="6"/>
                  </a:lnTo>
                  <a:lnTo>
                    <a:pt x="49" y="6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8" y="11"/>
                  </a:lnTo>
                  <a:lnTo>
                    <a:pt x="37" y="13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7" y="17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0" y="22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4" y="33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4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4768850" y="2663825"/>
              <a:ext cx="69850" cy="44450"/>
            </a:xfrm>
            <a:custGeom>
              <a:avLst/>
              <a:gdLst>
                <a:gd name="T0" fmla="*/ 43 w 44"/>
                <a:gd name="T1" fmla="*/ 14 h 28"/>
                <a:gd name="T2" fmla="*/ 33 w 44"/>
                <a:gd name="T3" fmla="*/ 10 h 28"/>
                <a:gd name="T4" fmla="*/ 27 w 44"/>
                <a:gd name="T5" fmla="*/ 5 h 28"/>
                <a:gd name="T6" fmla="*/ 27 w 44"/>
                <a:gd name="T7" fmla="*/ 2 h 28"/>
                <a:gd name="T8" fmla="*/ 27 w 44"/>
                <a:gd name="T9" fmla="*/ 1 h 28"/>
                <a:gd name="T10" fmla="*/ 25 w 44"/>
                <a:gd name="T11" fmla="*/ 1 h 28"/>
                <a:gd name="T12" fmla="*/ 23 w 44"/>
                <a:gd name="T13" fmla="*/ 1 h 28"/>
                <a:gd name="T14" fmla="*/ 21 w 44"/>
                <a:gd name="T15" fmla="*/ 1 h 28"/>
                <a:gd name="T16" fmla="*/ 20 w 44"/>
                <a:gd name="T17" fmla="*/ 1 h 28"/>
                <a:gd name="T18" fmla="*/ 17 w 44"/>
                <a:gd name="T19" fmla="*/ 0 h 28"/>
                <a:gd name="T20" fmla="*/ 16 w 44"/>
                <a:gd name="T21" fmla="*/ 0 h 28"/>
                <a:gd name="T22" fmla="*/ 13 w 44"/>
                <a:gd name="T23" fmla="*/ 0 h 28"/>
                <a:gd name="T24" fmla="*/ 8 w 44"/>
                <a:gd name="T25" fmla="*/ 1 h 28"/>
                <a:gd name="T26" fmla="*/ 5 w 44"/>
                <a:gd name="T27" fmla="*/ 2 h 28"/>
                <a:gd name="T28" fmla="*/ 4 w 44"/>
                <a:gd name="T29" fmla="*/ 5 h 28"/>
                <a:gd name="T30" fmla="*/ 3 w 44"/>
                <a:gd name="T31" fmla="*/ 5 h 28"/>
                <a:gd name="T32" fmla="*/ 4 w 44"/>
                <a:gd name="T33" fmla="*/ 6 h 28"/>
                <a:gd name="T34" fmla="*/ 5 w 44"/>
                <a:gd name="T35" fmla="*/ 6 h 28"/>
                <a:gd name="T36" fmla="*/ 5 w 44"/>
                <a:gd name="T37" fmla="*/ 9 h 28"/>
                <a:gd name="T38" fmla="*/ 8 w 44"/>
                <a:gd name="T39" fmla="*/ 10 h 28"/>
                <a:gd name="T40" fmla="*/ 5 w 44"/>
                <a:gd name="T41" fmla="*/ 13 h 28"/>
                <a:gd name="T42" fmla="*/ 4 w 44"/>
                <a:gd name="T43" fmla="*/ 13 h 28"/>
                <a:gd name="T44" fmla="*/ 4 w 44"/>
                <a:gd name="T45" fmla="*/ 14 h 28"/>
                <a:gd name="T46" fmla="*/ 4 w 44"/>
                <a:gd name="T47" fmla="*/ 18 h 28"/>
                <a:gd name="T48" fmla="*/ 4 w 44"/>
                <a:gd name="T49" fmla="*/ 18 h 28"/>
                <a:gd name="T50" fmla="*/ 3 w 44"/>
                <a:gd name="T51" fmla="*/ 20 h 28"/>
                <a:gd name="T52" fmla="*/ 0 w 44"/>
                <a:gd name="T53" fmla="*/ 24 h 28"/>
                <a:gd name="T54" fmla="*/ 3 w 44"/>
                <a:gd name="T55" fmla="*/ 26 h 28"/>
                <a:gd name="T56" fmla="*/ 4 w 44"/>
                <a:gd name="T57" fmla="*/ 26 h 28"/>
                <a:gd name="T58" fmla="*/ 8 w 44"/>
                <a:gd name="T59" fmla="*/ 24 h 28"/>
                <a:gd name="T60" fmla="*/ 9 w 44"/>
                <a:gd name="T61" fmla="*/ 24 h 28"/>
                <a:gd name="T62" fmla="*/ 9 w 44"/>
                <a:gd name="T63" fmla="*/ 26 h 28"/>
                <a:gd name="T64" fmla="*/ 9 w 44"/>
                <a:gd name="T65" fmla="*/ 28 h 28"/>
                <a:gd name="T66" fmla="*/ 13 w 44"/>
                <a:gd name="T67" fmla="*/ 26 h 28"/>
                <a:gd name="T68" fmla="*/ 17 w 44"/>
                <a:gd name="T69" fmla="*/ 22 h 28"/>
                <a:gd name="T70" fmla="*/ 20 w 44"/>
                <a:gd name="T71" fmla="*/ 20 h 28"/>
                <a:gd name="T72" fmla="*/ 23 w 44"/>
                <a:gd name="T73" fmla="*/ 18 h 28"/>
                <a:gd name="T74" fmla="*/ 25 w 44"/>
                <a:gd name="T75" fmla="*/ 18 h 28"/>
                <a:gd name="T76" fmla="*/ 27 w 44"/>
                <a:gd name="T77" fmla="*/ 18 h 28"/>
                <a:gd name="T78" fmla="*/ 31 w 44"/>
                <a:gd name="T79" fmla="*/ 16 h 28"/>
                <a:gd name="T80" fmla="*/ 36 w 44"/>
                <a:gd name="T81" fmla="*/ 18 h 28"/>
                <a:gd name="T82" fmla="*/ 40 w 44"/>
                <a:gd name="T83" fmla="*/ 18 h 28"/>
                <a:gd name="T84" fmla="*/ 43 w 44"/>
                <a:gd name="T85" fmla="*/ 16 h 28"/>
                <a:gd name="T86" fmla="*/ 44 w 44"/>
                <a:gd name="T87" fmla="*/ 14 h 28"/>
                <a:gd name="T88" fmla="*/ 43 w 44"/>
                <a:gd name="T89" fmla="*/ 14 h 28"/>
                <a:gd name="T90" fmla="*/ 43 w 44"/>
                <a:gd name="T91" fmla="*/ 14 h 28"/>
                <a:gd name="T92" fmla="*/ 43 w 44"/>
                <a:gd name="T93" fmla="*/ 14 h 28"/>
                <a:gd name="T94" fmla="*/ 43 w 44"/>
                <a:gd name="T95" fmla="*/ 14 h 28"/>
                <a:gd name="T96" fmla="*/ 43 w 44"/>
                <a:gd name="T97" fmla="*/ 14 h 28"/>
                <a:gd name="T98" fmla="*/ 43 w 44"/>
                <a:gd name="T99" fmla="*/ 14 h 28"/>
                <a:gd name="T100" fmla="*/ 43 w 44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8">
                  <a:moveTo>
                    <a:pt x="43" y="14"/>
                  </a:moveTo>
                  <a:lnTo>
                    <a:pt x="33" y="10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3" y="26"/>
                  </a:lnTo>
                  <a:lnTo>
                    <a:pt x="17" y="22"/>
                  </a:lnTo>
                  <a:lnTo>
                    <a:pt x="20" y="20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1" y="16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635500" y="2652713"/>
              <a:ext cx="57150" cy="42863"/>
            </a:xfrm>
            <a:custGeom>
              <a:avLst/>
              <a:gdLst>
                <a:gd name="T0" fmla="*/ 3 w 36"/>
                <a:gd name="T1" fmla="*/ 13 h 27"/>
                <a:gd name="T2" fmla="*/ 3 w 36"/>
                <a:gd name="T3" fmla="*/ 13 h 27"/>
                <a:gd name="T4" fmla="*/ 0 w 36"/>
                <a:gd name="T5" fmla="*/ 16 h 27"/>
                <a:gd name="T6" fmla="*/ 3 w 36"/>
                <a:gd name="T7" fmla="*/ 17 h 27"/>
                <a:gd name="T8" fmla="*/ 3 w 36"/>
                <a:gd name="T9" fmla="*/ 20 h 27"/>
                <a:gd name="T10" fmla="*/ 3 w 36"/>
                <a:gd name="T11" fmla="*/ 21 h 27"/>
                <a:gd name="T12" fmla="*/ 4 w 36"/>
                <a:gd name="T13" fmla="*/ 23 h 27"/>
                <a:gd name="T14" fmla="*/ 4 w 36"/>
                <a:gd name="T15" fmla="*/ 25 h 27"/>
                <a:gd name="T16" fmla="*/ 6 w 36"/>
                <a:gd name="T17" fmla="*/ 27 h 27"/>
                <a:gd name="T18" fmla="*/ 8 w 36"/>
                <a:gd name="T19" fmla="*/ 27 h 27"/>
                <a:gd name="T20" fmla="*/ 12 w 36"/>
                <a:gd name="T21" fmla="*/ 27 h 27"/>
                <a:gd name="T22" fmla="*/ 14 w 36"/>
                <a:gd name="T23" fmla="*/ 27 h 27"/>
                <a:gd name="T24" fmla="*/ 19 w 36"/>
                <a:gd name="T25" fmla="*/ 25 h 27"/>
                <a:gd name="T26" fmla="*/ 26 w 36"/>
                <a:gd name="T27" fmla="*/ 23 h 27"/>
                <a:gd name="T28" fmla="*/ 30 w 36"/>
                <a:gd name="T29" fmla="*/ 21 h 27"/>
                <a:gd name="T30" fmla="*/ 32 w 36"/>
                <a:gd name="T31" fmla="*/ 21 h 27"/>
                <a:gd name="T32" fmla="*/ 35 w 36"/>
                <a:gd name="T33" fmla="*/ 20 h 27"/>
                <a:gd name="T34" fmla="*/ 36 w 36"/>
                <a:gd name="T35" fmla="*/ 20 h 27"/>
                <a:gd name="T36" fmla="*/ 36 w 36"/>
                <a:gd name="T37" fmla="*/ 16 h 27"/>
                <a:gd name="T38" fmla="*/ 36 w 36"/>
                <a:gd name="T39" fmla="*/ 13 h 27"/>
                <a:gd name="T40" fmla="*/ 36 w 36"/>
                <a:gd name="T41" fmla="*/ 12 h 27"/>
                <a:gd name="T42" fmla="*/ 35 w 36"/>
                <a:gd name="T43" fmla="*/ 8 h 27"/>
                <a:gd name="T44" fmla="*/ 32 w 36"/>
                <a:gd name="T45" fmla="*/ 7 h 27"/>
                <a:gd name="T46" fmla="*/ 31 w 36"/>
                <a:gd name="T47" fmla="*/ 4 h 27"/>
                <a:gd name="T48" fmla="*/ 30 w 36"/>
                <a:gd name="T49" fmla="*/ 3 h 27"/>
                <a:gd name="T50" fmla="*/ 28 w 36"/>
                <a:gd name="T51" fmla="*/ 1 h 27"/>
                <a:gd name="T52" fmla="*/ 27 w 36"/>
                <a:gd name="T53" fmla="*/ 0 h 27"/>
                <a:gd name="T54" fmla="*/ 26 w 36"/>
                <a:gd name="T55" fmla="*/ 0 h 27"/>
                <a:gd name="T56" fmla="*/ 23 w 36"/>
                <a:gd name="T57" fmla="*/ 3 h 27"/>
                <a:gd name="T58" fmla="*/ 19 w 36"/>
                <a:gd name="T59" fmla="*/ 3 h 27"/>
                <a:gd name="T60" fmla="*/ 18 w 36"/>
                <a:gd name="T61" fmla="*/ 3 h 27"/>
                <a:gd name="T62" fmla="*/ 16 w 36"/>
                <a:gd name="T63" fmla="*/ 3 h 27"/>
                <a:gd name="T64" fmla="*/ 14 w 36"/>
                <a:gd name="T65" fmla="*/ 4 h 27"/>
                <a:gd name="T66" fmla="*/ 14 w 36"/>
                <a:gd name="T67" fmla="*/ 7 h 27"/>
                <a:gd name="T68" fmla="*/ 10 w 36"/>
                <a:gd name="T69" fmla="*/ 4 h 27"/>
                <a:gd name="T70" fmla="*/ 8 w 36"/>
                <a:gd name="T71" fmla="*/ 4 h 27"/>
                <a:gd name="T72" fmla="*/ 6 w 36"/>
                <a:gd name="T73" fmla="*/ 7 h 27"/>
                <a:gd name="T74" fmla="*/ 4 w 36"/>
                <a:gd name="T75" fmla="*/ 8 h 27"/>
                <a:gd name="T76" fmla="*/ 3 w 36"/>
                <a:gd name="T77" fmla="*/ 9 h 27"/>
                <a:gd name="T78" fmla="*/ 3 w 36"/>
                <a:gd name="T79" fmla="*/ 12 h 27"/>
                <a:gd name="T80" fmla="*/ 3 w 36"/>
                <a:gd name="T81" fmla="*/ 13 h 27"/>
                <a:gd name="T82" fmla="*/ 3 w 36"/>
                <a:gd name="T83" fmla="*/ 13 h 27"/>
                <a:gd name="T84" fmla="*/ 3 w 36"/>
                <a:gd name="T85" fmla="*/ 13 h 27"/>
                <a:gd name="T86" fmla="*/ 3 w 36"/>
                <a:gd name="T87" fmla="*/ 13 h 27"/>
                <a:gd name="T88" fmla="*/ 3 w 36"/>
                <a:gd name="T89" fmla="*/ 13 h 27"/>
                <a:gd name="T90" fmla="*/ 3 w 36"/>
                <a:gd name="T91" fmla="*/ 13 h 27"/>
                <a:gd name="T92" fmla="*/ 3 w 36"/>
                <a:gd name="T9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" h="27">
                  <a:moveTo>
                    <a:pt x="3" y="13"/>
                  </a:moveTo>
                  <a:lnTo>
                    <a:pt x="3" y="13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26" y="23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608513" y="2646363"/>
              <a:ext cx="42863" cy="87313"/>
            </a:xfrm>
            <a:custGeom>
              <a:avLst/>
              <a:gdLst>
                <a:gd name="T0" fmla="*/ 13 w 20"/>
                <a:gd name="T1" fmla="*/ 39 h 41"/>
                <a:gd name="T2" fmla="*/ 13 w 20"/>
                <a:gd name="T3" fmla="*/ 38 h 41"/>
                <a:gd name="T4" fmla="*/ 13 w 20"/>
                <a:gd name="T5" fmla="*/ 37 h 41"/>
                <a:gd name="T6" fmla="*/ 13 w 20"/>
                <a:gd name="T7" fmla="*/ 36 h 41"/>
                <a:gd name="T8" fmla="*/ 15 w 20"/>
                <a:gd name="T9" fmla="*/ 35 h 41"/>
                <a:gd name="T10" fmla="*/ 17 w 20"/>
                <a:gd name="T11" fmla="*/ 30 h 41"/>
                <a:gd name="T12" fmla="*/ 19 w 20"/>
                <a:gd name="T13" fmla="*/ 29 h 41"/>
                <a:gd name="T14" fmla="*/ 20 w 20"/>
                <a:gd name="T15" fmla="*/ 28 h 41"/>
                <a:gd name="T16" fmla="*/ 20 w 20"/>
                <a:gd name="T17" fmla="*/ 26 h 41"/>
                <a:gd name="T18" fmla="*/ 20 w 20"/>
                <a:gd name="T19" fmla="*/ 25 h 41"/>
                <a:gd name="T20" fmla="*/ 19 w 20"/>
                <a:gd name="T21" fmla="*/ 23 h 41"/>
                <a:gd name="T22" fmla="*/ 17 w 20"/>
                <a:gd name="T23" fmla="*/ 23 h 41"/>
                <a:gd name="T24" fmla="*/ 16 w 20"/>
                <a:gd name="T25" fmla="*/ 22 h 41"/>
                <a:gd name="T26" fmla="*/ 16 w 20"/>
                <a:gd name="T27" fmla="*/ 20 h 41"/>
                <a:gd name="T28" fmla="*/ 15 w 20"/>
                <a:gd name="T29" fmla="*/ 19 h 41"/>
                <a:gd name="T30" fmla="*/ 15 w 20"/>
                <a:gd name="T31" fmla="*/ 18 h 41"/>
                <a:gd name="T32" fmla="*/ 15 w 20"/>
                <a:gd name="T33" fmla="*/ 16 h 41"/>
                <a:gd name="T34" fmla="*/ 13 w 20"/>
                <a:gd name="T35" fmla="*/ 15 h 41"/>
                <a:gd name="T36" fmla="*/ 15 w 20"/>
                <a:gd name="T37" fmla="*/ 13 h 41"/>
                <a:gd name="T38" fmla="*/ 15 w 20"/>
                <a:gd name="T39" fmla="*/ 13 h 41"/>
                <a:gd name="T40" fmla="*/ 15 w 20"/>
                <a:gd name="T41" fmla="*/ 12 h 41"/>
                <a:gd name="T42" fmla="*/ 15 w 20"/>
                <a:gd name="T43" fmla="*/ 10 h 41"/>
                <a:gd name="T44" fmla="*/ 15 w 20"/>
                <a:gd name="T45" fmla="*/ 9 h 41"/>
                <a:gd name="T46" fmla="*/ 15 w 20"/>
                <a:gd name="T47" fmla="*/ 8 h 41"/>
                <a:gd name="T48" fmla="*/ 15 w 20"/>
                <a:gd name="T49" fmla="*/ 6 h 41"/>
                <a:gd name="T50" fmla="*/ 13 w 20"/>
                <a:gd name="T51" fmla="*/ 5 h 41"/>
                <a:gd name="T52" fmla="*/ 13 w 20"/>
                <a:gd name="T53" fmla="*/ 5 h 41"/>
                <a:gd name="T54" fmla="*/ 10 w 20"/>
                <a:gd name="T55" fmla="*/ 3 h 41"/>
                <a:gd name="T56" fmla="*/ 10 w 20"/>
                <a:gd name="T57" fmla="*/ 2 h 41"/>
                <a:gd name="T58" fmla="*/ 10 w 20"/>
                <a:gd name="T59" fmla="*/ 1 h 41"/>
                <a:gd name="T60" fmla="*/ 9 w 20"/>
                <a:gd name="T61" fmla="*/ 0 h 41"/>
                <a:gd name="T62" fmla="*/ 7 w 20"/>
                <a:gd name="T63" fmla="*/ 2 h 41"/>
                <a:gd name="T64" fmla="*/ 6 w 20"/>
                <a:gd name="T65" fmla="*/ 2 h 41"/>
                <a:gd name="T66" fmla="*/ 4 w 20"/>
                <a:gd name="T67" fmla="*/ 2 h 41"/>
                <a:gd name="T68" fmla="*/ 4 w 20"/>
                <a:gd name="T69" fmla="*/ 0 h 41"/>
                <a:gd name="T70" fmla="*/ 3 w 20"/>
                <a:gd name="T71" fmla="*/ 0 h 41"/>
                <a:gd name="T72" fmla="*/ 1 w 20"/>
                <a:gd name="T73" fmla="*/ 3 h 41"/>
                <a:gd name="T74" fmla="*/ 0 w 20"/>
                <a:gd name="T75" fmla="*/ 6 h 41"/>
                <a:gd name="T76" fmla="*/ 2 w 20"/>
                <a:gd name="T77" fmla="*/ 10 h 41"/>
                <a:gd name="T78" fmla="*/ 3 w 20"/>
                <a:gd name="T79" fmla="*/ 10 h 41"/>
                <a:gd name="T80" fmla="*/ 3 w 20"/>
                <a:gd name="T81" fmla="*/ 13 h 41"/>
                <a:gd name="T82" fmla="*/ 2 w 20"/>
                <a:gd name="T83" fmla="*/ 16 h 41"/>
                <a:gd name="T84" fmla="*/ 3 w 20"/>
                <a:gd name="T85" fmla="*/ 18 h 41"/>
                <a:gd name="T86" fmla="*/ 3 w 20"/>
                <a:gd name="T87" fmla="*/ 19 h 41"/>
                <a:gd name="T88" fmla="*/ 3 w 20"/>
                <a:gd name="T89" fmla="*/ 22 h 41"/>
                <a:gd name="T90" fmla="*/ 3 w 20"/>
                <a:gd name="T91" fmla="*/ 23 h 41"/>
                <a:gd name="T92" fmla="*/ 2 w 20"/>
                <a:gd name="T93" fmla="*/ 23 h 41"/>
                <a:gd name="T94" fmla="*/ 2 w 20"/>
                <a:gd name="T95" fmla="*/ 25 h 41"/>
                <a:gd name="T96" fmla="*/ 2 w 20"/>
                <a:gd name="T97" fmla="*/ 26 h 41"/>
                <a:gd name="T98" fmla="*/ 3 w 20"/>
                <a:gd name="T99" fmla="*/ 29 h 41"/>
                <a:gd name="T100" fmla="*/ 3 w 20"/>
                <a:gd name="T101" fmla="*/ 30 h 41"/>
                <a:gd name="T102" fmla="*/ 2 w 20"/>
                <a:gd name="T103" fmla="*/ 30 h 41"/>
                <a:gd name="T104" fmla="*/ 6 w 20"/>
                <a:gd name="T105" fmla="*/ 33 h 41"/>
                <a:gd name="T106" fmla="*/ 7 w 20"/>
                <a:gd name="T107" fmla="*/ 35 h 41"/>
                <a:gd name="T108" fmla="*/ 9 w 20"/>
                <a:gd name="T109" fmla="*/ 38 h 41"/>
                <a:gd name="T110" fmla="*/ 9 w 20"/>
                <a:gd name="T111" fmla="*/ 39 h 41"/>
                <a:gd name="T112" fmla="*/ 10 w 20"/>
                <a:gd name="T113" fmla="*/ 40 h 41"/>
                <a:gd name="T114" fmla="*/ 12 w 20"/>
                <a:gd name="T115" fmla="*/ 41 h 41"/>
                <a:gd name="T116" fmla="*/ 13 w 20"/>
                <a:gd name="T1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41"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3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678363" y="2601913"/>
              <a:ext cx="142875" cy="82550"/>
            </a:xfrm>
            <a:custGeom>
              <a:avLst/>
              <a:gdLst>
                <a:gd name="T0" fmla="*/ 4 w 90"/>
                <a:gd name="T1" fmla="*/ 36 h 52"/>
                <a:gd name="T2" fmla="*/ 8 w 90"/>
                <a:gd name="T3" fmla="*/ 40 h 52"/>
                <a:gd name="T4" fmla="*/ 9 w 90"/>
                <a:gd name="T5" fmla="*/ 45 h 52"/>
                <a:gd name="T6" fmla="*/ 9 w 90"/>
                <a:gd name="T7" fmla="*/ 52 h 52"/>
                <a:gd name="T8" fmla="*/ 13 w 90"/>
                <a:gd name="T9" fmla="*/ 52 h 52"/>
                <a:gd name="T10" fmla="*/ 21 w 90"/>
                <a:gd name="T11" fmla="*/ 52 h 52"/>
                <a:gd name="T12" fmla="*/ 29 w 90"/>
                <a:gd name="T13" fmla="*/ 48 h 52"/>
                <a:gd name="T14" fmla="*/ 33 w 90"/>
                <a:gd name="T15" fmla="*/ 48 h 52"/>
                <a:gd name="T16" fmla="*/ 36 w 90"/>
                <a:gd name="T17" fmla="*/ 52 h 52"/>
                <a:gd name="T18" fmla="*/ 40 w 90"/>
                <a:gd name="T19" fmla="*/ 49 h 52"/>
                <a:gd name="T20" fmla="*/ 44 w 90"/>
                <a:gd name="T21" fmla="*/ 52 h 52"/>
                <a:gd name="T22" fmla="*/ 52 w 90"/>
                <a:gd name="T23" fmla="*/ 52 h 52"/>
                <a:gd name="T24" fmla="*/ 56 w 90"/>
                <a:gd name="T25" fmla="*/ 52 h 52"/>
                <a:gd name="T26" fmla="*/ 57 w 90"/>
                <a:gd name="T27" fmla="*/ 48 h 52"/>
                <a:gd name="T28" fmla="*/ 56 w 90"/>
                <a:gd name="T29" fmla="*/ 45 h 52"/>
                <a:gd name="T30" fmla="*/ 57 w 90"/>
                <a:gd name="T31" fmla="*/ 44 h 52"/>
                <a:gd name="T32" fmla="*/ 61 w 90"/>
                <a:gd name="T33" fmla="*/ 44 h 52"/>
                <a:gd name="T34" fmla="*/ 65 w 90"/>
                <a:gd name="T35" fmla="*/ 40 h 52"/>
                <a:gd name="T36" fmla="*/ 73 w 90"/>
                <a:gd name="T37" fmla="*/ 39 h 52"/>
                <a:gd name="T38" fmla="*/ 77 w 90"/>
                <a:gd name="T39" fmla="*/ 40 h 52"/>
                <a:gd name="T40" fmla="*/ 80 w 90"/>
                <a:gd name="T41" fmla="*/ 40 h 52"/>
                <a:gd name="T42" fmla="*/ 82 w 90"/>
                <a:gd name="T43" fmla="*/ 39 h 52"/>
                <a:gd name="T44" fmla="*/ 74 w 90"/>
                <a:gd name="T45" fmla="*/ 31 h 52"/>
                <a:gd name="T46" fmla="*/ 78 w 90"/>
                <a:gd name="T47" fmla="*/ 28 h 52"/>
                <a:gd name="T48" fmla="*/ 80 w 90"/>
                <a:gd name="T49" fmla="*/ 23 h 52"/>
                <a:gd name="T50" fmla="*/ 82 w 90"/>
                <a:gd name="T51" fmla="*/ 15 h 52"/>
                <a:gd name="T52" fmla="*/ 88 w 90"/>
                <a:gd name="T53" fmla="*/ 14 h 52"/>
                <a:gd name="T54" fmla="*/ 90 w 90"/>
                <a:gd name="T55" fmla="*/ 10 h 52"/>
                <a:gd name="T56" fmla="*/ 88 w 90"/>
                <a:gd name="T57" fmla="*/ 8 h 52"/>
                <a:gd name="T58" fmla="*/ 78 w 90"/>
                <a:gd name="T59" fmla="*/ 4 h 52"/>
                <a:gd name="T60" fmla="*/ 70 w 90"/>
                <a:gd name="T61" fmla="*/ 2 h 52"/>
                <a:gd name="T62" fmla="*/ 65 w 90"/>
                <a:gd name="T63" fmla="*/ 2 h 52"/>
                <a:gd name="T64" fmla="*/ 53 w 90"/>
                <a:gd name="T65" fmla="*/ 4 h 52"/>
                <a:gd name="T66" fmla="*/ 47 w 90"/>
                <a:gd name="T67" fmla="*/ 10 h 52"/>
                <a:gd name="T68" fmla="*/ 39 w 90"/>
                <a:gd name="T69" fmla="*/ 8 h 52"/>
                <a:gd name="T70" fmla="*/ 29 w 90"/>
                <a:gd name="T71" fmla="*/ 8 h 52"/>
                <a:gd name="T72" fmla="*/ 17 w 90"/>
                <a:gd name="T73" fmla="*/ 6 h 52"/>
                <a:gd name="T74" fmla="*/ 8 w 90"/>
                <a:gd name="T75" fmla="*/ 8 h 52"/>
                <a:gd name="T76" fmla="*/ 8 w 90"/>
                <a:gd name="T77" fmla="*/ 4 h 52"/>
                <a:gd name="T78" fmla="*/ 4 w 90"/>
                <a:gd name="T79" fmla="*/ 0 h 52"/>
                <a:gd name="T80" fmla="*/ 0 w 90"/>
                <a:gd name="T81" fmla="*/ 4 h 52"/>
                <a:gd name="T82" fmla="*/ 0 w 90"/>
                <a:gd name="T83" fmla="*/ 8 h 52"/>
                <a:gd name="T84" fmla="*/ 4 w 90"/>
                <a:gd name="T85" fmla="*/ 14 h 52"/>
                <a:gd name="T86" fmla="*/ 5 w 90"/>
                <a:gd name="T87" fmla="*/ 23 h 52"/>
                <a:gd name="T88" fmla="*/ 3 w 90"/>
                <a:gd name="T89" fmla="*/ 25 h 52"/>
                <a:gd name="T90" fmla="*/ 3 w 90"/>
                <a:gd name="T91" fmla="*/ 31 h 52"/>
                <a:gd name="T92" fmla="*/ 0 w 90"/>
                <a:gd name="T93" fmla="*/ 32 h 52"/>
                <a:gd name="T94" fmla="*/ 3 w 90"/>
                <a:gd name="T95" fmla="*/ 35 h 52"/>
                <a:gd name="T96" fmla="*/ 3 w 90"/>
                <a:gd name="T97" fmla="*/ 35 h 52"/>
                <a:gd name="T98" fmla="*/ 3 w 90"/>
                <a:gd name="T99" fmla="*/ 35 h 52"/>
                <a:gd name="T100" fmla="*/ 3 w 90"/>
                <a:gd name="T101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52">
                  <a:moveTo>
                    <a:pt x="3" y="35"/>
                  </a:moveTo>
                  <a:lnTo>
                    <a:pt x="4" y="36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8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5" y="49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40" y="49"/>
                  </a:lnTo>
                  <a:lnTo>
                    <a:pt x="43" y="52"/>
                  </a:lnTo>
                  <a:lnTo>
                    <a:pt x="44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3" y="52"/>
                  </a:lnTo>
                  <a:lnTo>
                    <a:pt x="56" y="52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5" y="40"/>
                  </a:lnTo>
                  <a:lnTo>
                    <a:pt x="70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78" y="32"/>
                  </a:lnTo>
                  <a:lnTo>
                    <a:pt x="74" y="31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0" y="23"/>
                  </a:lnTo>
                  <a:lnTo>
                    <a:pt x="80" y="19"/>
                  </a:lnTo>
                  <a:lnTo>
                    <a:pt x="82" y="15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5" y="2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9" y="8"/>
                  </a:lnTo>
                  <a:lnTo>
                    <a:pt x="47" y="10"/>
                  </a:lnTo>
                  <a:lnTo>
                    <a:pt x="44" y="10"/>
                  </a:lnTo>
                  <a:lnTo>
                    <a:pt x="39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625975" y="2486025"/>
              <a:ext cx="217488" cy="131763"/>
            </a:xfrm>
            <a:custGeom>
              <a:avLst/>
              <a:gdLst>
                <a:gd name="T0" fmla="*/ 129 w 137"/>
                <a:gd name="T1" fmla="*/ 51 h 83"/>
                <a:gd name="T2" fmla="*/ 126 w 137"/>
                <a:gd name="T3" fmla="*/ 52 h 83"/>
                <a:gd name="T4" fmla="*/ 121 w 137"/>
                <a:gd name="T5" fmla="*/ 55 h 83"/>
                <a:gd name="T6" fmla="*/ 115 w 137"/>
                <a:gd name="T7" fmla="*/ 51 h 83"/>
                <a:gd name="T8" fmla="*/ 113 w 137"/>
                <a:gd name="T9" fmla="*/ 48 h 83"/>
                <a:gd name="T10" fmla="*/ 111 w 137"/>
                <a:gd name="T11" fmla="*/ 41 h 83"/>
                <a:gd name="T12" fmla="*/ 113 w 137"/>
                <a:gd name="T13" fmla="*/ 31 h 83"/>
                <a:gd name="T14" fmla="*/ 107 w 137"/>
                <a:gd name="T15" fmla="*/ 21 h 83"/>
                <a:gd name="T16" fmla="*/ 98 w 137"/>
                <a:gd name="T17" fmla="*/ 11 h 83"/>
                <a:gd name="T18" fmla="*/ 90 w 137"/>
                <a:gd name="T19" fmla="*/ 3 h 83"/>
                <a:gd name="T20" fmla="*/ 86 w 137"/>
                <a:gd name="T21" fmla="*/ 0 h 83"/>
                <a:gd name="T22" fmla="*/ 82 w 137"/>
                <a:gd name="T23" fmla="*/ 4 h 83"/>
                <a:gd name="T24" fmla="*/ 73 w 137"/>
                <a:gd name="T25" fmla="*/ 7 h 83"/>
                <a:gd name="T26" fmla="*/ 69 w 137"/>
                <a:gd name="T27" fmla="*/ 8 h 83"/>
                <a:gd name="T28" fmla="*/ 64 w 137"/>
                <a:gd name="T29" fmla="*/ 11 h 83"/>
                <a:gd name="T30" fmla="*/ 56 w 137"/>
                <a:gd name="T31" fmla="*/ 7 h 83"/>
                <a:gd name="T32" fmla="*/ 45 w 137"/>
                <a:gd name="T33" fmla="*/ 4 h 83"/>
                <a:gd name="T34" fmla="*/ 37 w 137"/>
                <a:gd name="T35" fmla="*/ 4 h 83"/>
                <a:gd name="T36" fmla="*/ 34 w 137"/>
                <a:gd name="T37" fmla="*/ 7 h 83"/>
                <a:gd name="T38" fmla="*/ 29 w 137"/>
                <a:gd name="T39" fmla="*/ 11 h 83"/>
                <a:gd name="T40" fmla="*/ 24 w 137"/>
                <a:gd name="T41" fmla="*/ 12 h 83"/>
                <a:gd name="T42" fmla="*/ 24 w 137"/>
                <a:gd name="T43" fmla="*/ 16 h 83"/>
                <a:gd name="T44" fmla="*/ 18 w 137"/>
                <a:gd name="T45" fmla="*/ 27 h 83"/>
                <a:gd name="T46" fmla="*/ 14 w 137"/>
                <a:gd name="T47" fmla="*/ 33 h 83"/>
                <a:gd name="T48" fmla="*/ 10 w 137"/>
                <a:gd name="T49" fmla="*/ 35 h 83"/>
                <a:gd name="T50" fmla="*/ 6 w 137"/>
                <a:gd name="T51" fmla="*/ 37 h 83"/>
                <a:gd name="T52" fmla="*/ 3 w 137"/>
                <a:gd name="T53" fmla="*/ 37 h 83"/>
                <a:gd name="T54" fmla="*/ 1 w 137"/>
                <a:gd name="T55" fmla="*/ 39 h 83"/>
                <a:gd name="T56" fmla="*/ 5 w 137"/>
                <a:gd name="T57" fmla="*/ 43 h 83"/>
                <a:gd name="T58" fmla="*/ 9 w 137"/>
                <a:gd name="T59" fmla="*/ 47 h 83"/>
                <a:gd name="T60" fmla="*/ 14 w 137"/>
                <a:gd name="T61" fmla="*/ 55 h 83"/>
                <a:gd name="T62" fmla="*/ 18 w 137"/>
                <a:gd name="T63" fmla="*/ 57 h 83"/>
                <a:gd name="T64" fmla="*/ 18 w 137"/>
                <a:gd name="T65" fmla="*/ 60 h 83"/>
                <a:gd name="T66" fmla="*/ 20 w 137"/>
                <a:gd name="T67" fmla="*/ 64 h 83"/>
                <a:gd name="T68" fmla="*/ 29 w 137"/>
                <a:gd name="T69" fmla="*/ 68 h 83"/>
                <a:gd name="T70" fmla="*/ 36 w 137"/>
                <a:gd name="T71" fmla="*/ 64 h 83"/>
                <a:gd name="T72" fmla="*/ 33 w 137"/>
                <a:gd name="T73" fmla="*/ 68 h 83"/>
                <a:gd name="T74" fmla="*/ 37 w 137"/>
                <a:gd name="T75" fmla="*/ 73 h 83"/>
                <a:gd name="T76" fmla="*/ 41 w 137"/>
                <a:gd name="T77" fmla="*/ 77 h 83"/>
                <a:gd name="T78" fmla="*/ 41 w 137"/>
                <a:gd name="T79" fmla="*/ 81 h 83"/>
                <a:gd name="T80" fmla="*/ 50 w 137"/>
                <a:gd name="T81" fmla="*/ 79 h 83"/>
                <a:gd name="T82" fmla="*/ 62 w 137"/>
                <a:gd name="T83" fmla="*/ 81 h 83"/>
                <a:gd name="T84" fmla="*/ 72 w 137"/>
                <a:gd name="T85" fmla="*/ 81 h 83"/>
                <a:gd name="T86" fmla="*/ 80 w 137"/>
                <a:gd name="T87" fmla="*/ 83 h 83"/>
                <a:gd name="T88" fmla="*/ 86 w 137"/>
                <a:gd name="T89" fmla="*/ 77 h 83"/>
                <a:gd name="T90" fmla="*/ 98 w 137"/>
                <a:gd name="T91" fmla="*/ 75 h 83"/>
                <a:gd name="T92" fmla="*/ 103 w 137"/>
                <a:gd name="T93" fmla="*/ 75 h 83"/>
                <a:gd name="T94" fmla="*/ 111 w 137"/>
                <a:gd name="T95" fmla="*/ 77 h 83"/>
                <a:gd name="T96" fmla="*/ 121 w 137"/>
                <a:gd name="T97" fmla="*/ 81 h 83"/>
                <a:gd name="T98" fmla="*/ 123 w 137"/>
                <a:gd name="T99" fmla="*/ 77 h 83"/>
                <a:gd name="T100" fmla="*/ 123 w 137"/>
                <a:gd name="T101" fmla="*/ 71 h 83"/>
                <a:gd name="T102" fmla="*/ 126 w 137"/>
                <a:gd name="T103" fmla="*/ 65 h 83"/>
                <a:gd name="T104" fmla="*/ 125 w 137"/>
                <a:gd name="T105" fmla="*/ 65 h 83"/>
                <a:gd name="T106" fmla="*/ 125 w 137"/>
                <a:gd name="T107" fmla="*/ 60 h 83"/>
                <a:gd name="T108" fmla="*/ 126 w 137"/>
                <a:gd name="T109" fmla="*/ 60 h 83"/>
                <a:gd name="T110" fmla="*/ 130 w 137"/>
                <a:gd name="T111" fmla="*/ 64 h 83"/>
                <a:gd name="T112" fmla="*/ 137 w 137"/>
                <a:gd name="T113" fmla="*/ 57 h 83"/>
                <a:gd name="T114" fmla="*/ 134 w 137"/>
                <a:gd name="T115" fmla="*/ 52 h 83"/>
                <a:gd name="T116" fmla="*/ 133 w 137"/>
                <a:gd name="T117" fmla="*/ 51 h 83"/>
                <a:gd name="T118" fmla="*/ 133 w 137"/>
                <a:gd name="T119" fmla="*/ 51 h 83"/>
                <a:gd name="T120" fmla="*/ 133 w 137"/>
                <a:gd name="T121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83">
                  <a:moveTo>
                    <a:pt x="133" y="51"/>
                  </a:moveTo>
                  <a:lnTo>
                    <a:pt x="129" y="51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3" y="55"/>
                  </a:lnTo>
                  <a:lnTo>
                    <a:pt x="121" y="55"/>
                  </a:lnTo>
                  <a:lnTo>
                    <a:pt x="117" y="52"/>
                  </a:lnTo>
                  <a:lnTo>
                    <a:pt x="115" y="51"/>
                  </a:lnTo>
                  <a:lnTo>
                    <a:pt x="114" y="49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1" y="41"/>
                  </a:lnTo>
                  <a:lnTo>
                    <a:pt x="111" y="37"/>
                  </a:lnTo>
                  <a:lnTo>
                    <a:pt x="113" y="31"/>
                  </a:lnTo>
                  <a:lnTo>
                    <a:pt x="110" y="25"/>
                  </a:lnTo>
                  <a:lnTo>
                    <a:pt x="107" y="21"/>
                  </a:lnTo>
                  <a:lnTo>
                    <a:pt x="102" y="16"/>
                  </a:lnTo>
                  <a:lnTo>
                    <a:pt x="98" y="11"/>
                  </a:lnTo>
                  <a:lnTo>
                    <a:pt x="94" y="4"/>
                  </a:lnTo>
                  <a:lnTo>
                    <a:pt x="90" y="3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3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69" y="8"/>
                  </a:lnTo>
                  <a:lnTo>
                    <a:pt x="66" y="11"/>
                  </a:lnTo>
                  <a:lnTo>
                    <a:pt x="64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0" y="7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3" y="8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8" y="27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14" y="55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8" y="60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2" y="65"/>
                  </a:lnTo>
                  <a:lnTo>
                    <a:pt x="36" y="64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7" y="73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8" y="79"/>
                  </a:lnTo>
                  <a:lnTo>
                    <a:pt x="41" y="81"/>
                  </a:lnTo>
                  <a:lnTo>
                    <a:pt x="45" y="81"/>
                  </a:lnTo>
                  <a:lnTo>
                    <a:pt x="50" y="79"/>
                  </a:lnTo>
                  <a:lnTo>
                    <a:pt x="56" y="81"/>
                  </a:lnTo>
                  <a:lnTo>
                    <a:pt x="62" y="81"/>
                  </a:lnTo>
                  <a:lnTo>
                    <a:pt x="66" y="81"/>
                  </a:lnTo>
                  <a:lnTo>
                    <a:pt x="72" y="81"/>
                  </a:lnTo>
                  <a:lnTo>
                    <a:pt x="77" y="83"/>
                  </a:lnTo>
                  <a:lnTo>
                    <a:pt x="80" y="83"/>
                  </a:lnTo>
                  <a:lnTo>
                    <a:pt x="82" y="81"/>
                  </a:lnTo>
                  <a:lnTo>
                    <a:pt x="86" y="77"/>
                  </a:lnTo>
                  <a:lnTo>
                    <a:pt x="93" y="75"/>
                  </a:lnTo>
                  <a:lnTo>
                    <a:pt x="98" y="75"/>
                  </a:lnTo>
                  <a:lnTo>
                    <a:pt x="99" y="73"/>
                  </a:lnTo>
                  <a:lnTo>
                    <a:pt x="103" y="75"/>
                  </a:lnTo>
                  <a:lnTo>
                    <a:pt x="107" y="77"/>
                  </a:lnTo>
                  <a:lnTo>
                    <a:pt x="111" y="77"/>
                  </a:lnTo>
                  <a:lnTo>
                    <a:pt x="117" y="81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6" y="65"/>
                  </a:lnTo>
                  <a:lnTo>
                    <a:pt x="125" y="68"/>
                  </a:lnTo>
                  <a:lnTo>
                    <a:pt x="125" y="65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6" y="57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30" y="64"/>
                  </a:lnTo>
                  <a:lnTo>
                    <a:pt x="134" y="61"/>
                  </a:lnTo>
                  <a:lnTo>
                    <a:pt x="137" y="57"/>
                  </a:lnTo>
                  <a:lnTo>
                    <a:pt x="137" y="55"/>
                  </a:lnTo>
                  <a:lnTo>
                    <a:pt x="134" y="52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767263" y="2482850"/>
              <a:ext cx="79375" cy="84138"/>
            </a:xfrm>
            <a:custGeom>
              <a:avLst/>
              <a:gdLst>
                <a:gd name="T0" fmla="*/ 5 w 50"/>
                <a:gd name="T1" fmla="*/ 6 h 53"/>
                <a:gd name="T2" fmla="*/ 9 w 50"/>
                <a:gd name="T3" fmla="*/ 13 h 53"/>
                <a:gd name="T4" fmla="*/ 13 w 50"/>
                <a:gd name="T5" fmla="*/ 18 h 53"/>
                <a:gd name="T6" fmla="*/ 18 w 50"/>
                <a:gd name="T7" fmla="*/ 23 h 53"/>
                <a:gd name="T8" fmla="*/ 21 w 50"/>
                <a:gd name="T9" fmla="*/ 27 h 53"/>
                <a:gd name="T10" fmla="*/ 24 w 50"/>
                <a:gd name="T11" fmla="*/ 33 h 53"/>
                <a:gd name="T12" fmla="*/ 22 w 50"/>
                <a:gd name="T13" fmla="*/ 39 h 53"/>
                <a:gd name="T14" fmla="*/ 22 w 50"/>
                <a:gd name="T15" fmla="*/ 43 h 53"/>
                <a:gd name="T16" fmla="*/ 24 w 50"/>
                <a:gd name="T17" fmla="*/ 49 h 53"/>
                <a:gd name="T18" fmla="*/ 24 w 50"/>
                <a:gd name="T19" fmla="*/ 50 h 53"/>
                <a:gd name="T20" fmla="*/ 25 w 50"/>
                <a:gd name="T21" fmla="*/ 51 h 53"/>
                <a:gd name="T22" fmla="*/ 26 w 50"/>
                <a:gd name="T23" fmla="*/ 53 h 53"/>
                <a:gd name="T24" fmla="*/ 28 w 50"/>
                <a:gd name="T25" fmla="*/ 53 h 53"/>
                <a:gd name="T26" fmla="*/ 30 w 50"/>
                <a:gd name="T27" fmla="*/ 50 h 53"/>
                <a:gd name="T28" fmla="*/ 32 w 50"/>
                <a:gd name="T29" fmla="*/ 46 h 53"/>
                <a:gd name="T30" fmla="*/ 34 w 50"/>
                <a:gd name="T31" fmla="*/ 43 h 53"/>
                <a:gd name="T32" fmla="*/ 36 w 50"/>
                <a:gd name="T33" fmla="*/ 41 h 53"/>
                <a:gd name="T34" fmla="*/ 36 w 50"/>
                <a:gd name="T35" fmla="*/ 37 h 53"/>
                <a:gd name="T36" fmla="*/ 36 w 50"/>
                <a:gd name="T37" fmla="*/ 35 h 53"/>
                <a:gd name="T38" fmla="*/ 37 w 50"/>
                <a:gd name="T39" fmla="*/ 33 h 53"/>
                <a:gd name="T40" fmla="*/ 40 w 50"/>
                <a:gd name="T41" fmla="*/ 35 h 53"/>
                <a:gd name="T42" fmla="*/ 41 w 50"/>
                <a:gd name="T43" fmla="*/ 35 h 53"/>
                <a:gd name="T44" fmla="*/ 45 w 50"/>
                <a:gd name="T45" fmla="*/ 35 h 53"/>
                <a:gd name="T46" fmla="*/ 48 w 50"/>
                <a:gd name="T47" fmla="*/ 37 h 53"/>
                <a:gd name="T48" fmla="*/ 50 w 50"/>
                <a:gd name="T49" fmla="*/ 35 h 53"/>
                <a:gd name="T50" fmla="*/ 48 w 50"/>
                <a:gd name="T51" fmla="*/ 33 h 53"/>
                <a:gd name="T52" fmla="*/ 49 w 50"/>
                <a:gd name="T53" fmla="*/ 31 h 53"/>
                <a:gd name="T54" fmla="*/ 45 w 50"/>
                <a:gd name="T55" fmla="*/ 27 h 53"/>
                <a:gd name="T56" fmla="*/ 44 w 50"/>
                <a:gd name="T57" fmla="*/ 23 h 53"/>
                <a:gd name="T58" fmla="*/ 41 w 50"/>
                <a:gd name="T59" fmla="*/ 23 h 53"/>
                <a:gd name="T60" fmla="*/ 41 w 50"/>
                <a:gd name="T61" fmla="*/ 22 h 53"/>
                <a:gd name="T62" fmla="*/ 41 w 50"/>
                <a:gd name="T63" fmla="*/ 20 h 53"/>
                <a:gd name="T64" fmla="*/ 40 w 50"/>
                <a:gd name="T65" fmla="*/ 20 h 53"/>
                <a:gd name="T66" fmla="*/ 37 w 50"/>
                <a:gd name="T67" fmla="*/ 16 h 53"/>
                <a:gd name="T68" fmla="*/ 34 w 50"/>
                <a:gd name="T69" fmla="*/ 10 h 53"/>
                <a:gd name="T70" fmla="*/ 34 w 50"/>
                <a:gd name="T71" fmla="*/ 9 h 53"/>
                <a:gd name="T72" fmla="*/ 32 w 50"/>
                <a:gd name="T73" fmla="*/ 9 h 53"/>
                <a:gd name="T74" fmla="*/ 30 w 50"/>
                <a:gd name="T75" fmla="*/ 9 h 53"/>
                <a:gd name="T76" fmla="*/ 30 w 50"/>
                <a:gd name="T77" fmla="*/ 6 h 53"/>
                <a:gd name="T78" fmla="*/ 26 w 50"/>
                <a:gd name="T79" fmla="*/ 5 h 53"/>
                <a:gd name="T80" fmla="*/ 24 w 50"/>
                <a:gd name="T81" fmla="*/ 6 h 53"/>
                <a:gd name="T82" fmla="*/ 24 w 50"/>
                <a:gd name="T83" fmla="*/ 5 h 53"/>
                <a:gd name="T84" fmla="*/ 22 w 50"/>
                <a:gd name="T85" fmla="*/ 5 h 53"/>
                <a:gd name="T86" fmla="*/ 18 w 50"/>
                <a:gd name="T87" fmla="*/ 5 h 53"/>
                <a:gd name="T88" fmla="*/ 17 w 50"/>
                <a:gd name="T89" fmla="*/ 1 h 53"/>
                <a:gd name="T90" fmla="*/ 13 w 50"/>
                <a:gd name="T91" fmla="*/ 0 h 53"/>
                <a:gd name="T92" fmla="*/ 10 w 50"/>
                <a:gd name="T93" fmla="*/ 0 h 53"/>
                <a:gd name="T94" fmla="*/ 6 w 50"/>
                <a:gd name="T95" fmla="*/ 1 h 53"/>
                <a:gd name="T96" fmla="*/ 4 w 50"/>
                <a:gd name="T97" fmla="*/ 1 h 53"/>
                <a:gd name="T98" fmla="*/ 1 w 50"/>
                <a:gd name="T99" fmla="*/ 1 h 53"/>
                <a:gd name="T100" fmla="*/ 0 w 50"/>
                <a:gd name="T101" fmla="*/ 2 h 53"/>
                <a:gd name="T102" fmla="*/ 1 w 50"/>
                <a:gd name="T103" fmla="*/ 5 h 53"/>
                <a:gd name="T104" fmla="*/ 5 w 50"/>
                <a:gd name="T105" fmla="*/ 6 h 53"/>
                <a:gd name="T106" fmla="*/ 5 w 50"/>
                <a:gd name="T107" fmla="*/ 6 h 53"/>
                <a:gd name="T108" fmla="*/ 5 w 50"/>
                <a:gd name="T109" fmla="*/ 6 h 53"/>
                <a:gd name="T110" fmla="*/ 5 w 50"/>
                <a:gd name="T111" fmla="*/ 6 h 53"/>
                <a:gd name="T112" fmla="*/ 5 w 50"/>
                <a:gd name="T113" fmla="*/ 6 h 53"/>
                <a:gd name="T114" fmla="*/ 5 w 50"/>
                <a:gd name="T115" fmla="*/ 6 h 53"/>
                <a:gd name="T116" fmla="*/ 5 w 50"/>
                <a:gd name="T11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" h="53">
                  <a:moveTo>
                    <a:pt x="5" y="6"/>
                  </a:moveTo>
                  <a:lnTo>
                    <a:pt x="9" y="13"/>
                  </a:lnTo>
                  <a:lnTo>
                    <a:pt x="13" y="18"/>
                  </a:lnTo>
                  <a:lnTo>
                    <a:pt x="18" y="23"/>
                  </a:lnTo>
                  <a:lnTo>
                    <a:pt x="21" y="27"/>
                  </a:lnTo>
                  <a:lnTo>
                    <a:pt x="24" y="33"/>
                  </a:lnTo>
                  <a:lnTo>
                    <a:pt x="22" y="39"/>
                  </a:lnTo>
                  <a:lnTo>
                    <a:pt x="22" y="43"/>
                  </a:lnTo>
                  <a:lnTo>
                    <a:pt x="24" y="49"/>
                  </a:lnTo>
                  <a:lnTo>
                    <a:pt x="24" y="50"/>
                  </a:lnTo>
                  <a:lnTo>
                    <a:pt x="25" y="51"/>
                  </a:lnTo>
                  <a:lnTo>
                    <a:pt x="26" y="53"/>
                  </a:lnTo>
                  <a:lnTo>
                    <a:pt x="28" y="53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34" y="43"/>
                  </a:lnTo>
                  <a:lnTo>
                    <a:pt x="36" y="41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7" y="33"/>
                  </a:lnTo>
                  <a:lnTo>
                    <a:pt x="40" y="35"/>
                  </a:lnTo>
                  <a:lnTo>
                    <a:pt x="41" y="35"/>
                  </a:lnTo>
                  <a:lnTo>
                    <a:pt x="45" y="35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48" y="33"/>
                  </a:lnTo>
                  <a:lnTo>
                    <a:pt x="49" y="31"/>
                  </a:lnTo>
                  <a:lnTo>
                    <a:pt x="45" y="27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18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3716338" y="3475038"/>
              <a:ext cx="76200" cy="20638"/>
            </a:xfrm>
            <a:custGeom>
              <a:avLst/>
              <a:gdLst>
                <a:gd name="T0" fmla="*/ 7 w 48"/>
                <a:gd name="T1" fmla="*/ 12 h 13"/>
                <a:gd name="T2" fmla="*/ 8 w 48"/>
                <a:gd name="T3" fmla="*/ 12 h 13"/>
                <a:gd name="T4" fmla="*/ 16 w 48"/>
                <a:gd name="T5" fmla="*/ 12 h 13"/>
                <a:gd name="T6" fmla="*/ 16 w 48"/>
                <a:gd name="T7" fmla="*/ 9 h 13"/>
                <a:gd name="T8" fmla="*/ 18 w 48"/>
                <a:gd name="T9" fmla="*/ 8 h 13"/>
                <a:gd name="T10" fmla="*/ 20 w 48"/>
                <a:gd name="T11" fmla="*/ 8 h 13"/>
                <a:gd name="T12" fmla="*/ 22 w 48"/>
                <a:gd name="T13" fmla="*/ 8 h 13"/>
                <a:gd name="T14" fmla="*/ 24 w 48"/>
                <a:gd name="T15" fmla="*/ 8 h 13"/>
                <a:gd name="T16" fmla="*/ 26 w 48"/>
                <a:gd name="T17" fmla="*/ 8 h 13"/>
                <a:gd name="T18" fmla="*/ 27 w 48"/>
                <a:gd name="T19" fmla="*/ 4 h 13"/>
                <a:gd name="T20" fmla="*/ 30 w 48"/>
                <a:gd name="T21" fmla="*/ 5 h 13"/>
                <a:gd name="T22" fmla="*/ 34 w 48"/>
                <a:gd name="T23" fmla="*/ 8 h 13"/>
                <a:gd name="T24" fmla="*/ 38 w 48"/>
                <a:gd name="T25" fmla="*/ 9 h 13"/>
                <a:gd name="T26" fmla="*/ 40 w 48"/>
                <a:gd name="T27" fmla="*/ 9 h 13"/>
                <a:gd name="T28" fmla="*/ 43 w 48"/>
                <a:gd name="T29" fmla="*/ 9 h 13"/>
                <a:gd name="T30" fmla="*/ 44 w 48"/>
                <a:gd name="T31" fmla="*/ 9 h 13"/>
                <a:gd name="T32" fmla="*/ 47 w 48"/>
                <a:gd name="T33" fmla="*/ 9 h 13"/>
                <a:gd name="T34" fmla="*/ 48 w 48"/>
                <a:gd name="T35" fmla="*/ 8 h 13"/>
                <a:gd name="T36" fmla="*/ 48 w 48"/>
                <a:gd name="T37" fmla="*/ 5 h 13"/>
                <a:gd name="T38" fmla="*/ 47 w 48"/>
                <a:gd name="T39" fmla="*/ 4 h 13"/>
                <a:gd name="T40" fmla="*/ 43 w 48"/>
                <a:gd name="T41" fmla="*/ 4 h 13"/>
                <a:gd name="T42" fmla="*/ 40 w 48"/>
                <a:gd name="T43" fmla="*/ 5 h 13"/>
                <a:gd name="T44" fmla="*/ 39 w 48"/>
                <a:gd name="T45" fmla="*/ 5 h 13"/>
                <a:gd name="T46" fmla="*/ 38 w 48"/>
                <a:gd name="T47" fmla="*/ 2 h 13"/>
                <a:gd name="T48" fmla="*/ 35 w 48"/>
                <a:gd name="T49" fmla="*/ 2 h 13"/>
                <a:gd name="T50" fmla="*/ 34 w 48"/>
                <a:gd name="T51" fmla="*/ 2 h 13"/>
                <a:gd name="T52" fmla="*/ 31 w 48"/>
                <a:gd name="T53" fmla="*/ 0 h 13"/>
                <a:gd name="T54" fmla="*/ 30 w 48"/>
                <a:gd name="T55" fmla="*/ 0 h 13"/>
                <a:gd name="T56" fmla="*/ 27 w 48"/>
                <a:gd name="T57" fmla="*/ 0 h 13"/>
                <a:gd name="T58" fmla="*/ 24 w 48"/>
                <a:gd name="T59" fmla="*/ 0 h 13"/>
                <a:gd name="T60" fmla="*/ 22 w 48"/>
                <a:gd name="T61" fmla="*/ 2 h 13"/>
                <a:gd name="T62" fmla="*/ 22 w 48"/>
                <a:gd name="T63" fmla="*/ 4 h 13"/>
                <a:gd name="T64" fmla="*/ 8 w 48"/>
                <a:gd name="T65" fmla="*/ 4 h 13"/>
                <a:gd name="T66" fmla="*/ 4 w 48"/>
                <a:gd name="T67" fmla="*/ 4 h 13"/>
                <a:gd name="T68" fmla="*/ 4 w 48"/>
                <a:gd name="T69" fmla="*/ 5 h 13"/>
                <a:gd name="T70" fmla="*/ 7 w 48"/>
                <a:gd name="T71" fmla="*/ 8 h 13"/>
                <a:gd name="T72" fmla="*/ 10 w 48"/>
                <a:gd name="T73" fmla="*/ 8 h 13"/>
                <a:gd name="T74" fmla="*/ 14 w 48"/>
                <a:gd name="T75" fmla="*/ 5 h 13"/>
                <a:gd name="T76" fmla="*/ 20 w 48"/>
                <a:gd name="T77" fmla="*/ 5 h 13"/>
                <a:gd name="T78" fmla="*/ 14 w 48"/>
                <a:gd name="T79" fmla="*/ 8 h 13"/>
                <a:gd name="T80" fmla="*/ 10 w 48"/>
                <a:gd name="T81" fmla="*/ 8 h 13"/>
                <a:gd name="T82" fmla="*/ 10 w 48"/>
                <a:gd name="T83" fmla="*/ 9 h 13"/>
                <a:gd name="T84" fmla="*/ 7 w 48"/>
                <a:gd name="T85" fmla="*/ 9 h 13"/>
                <a:gd name="T86" fmla="*/ 4 w 48"/>
                <a:gd name="T87" fmla="*/ 9 h 13"/>
                <a:gd name="T88" fmla="*/ 3 w 48"/>
                <a:gd name="T89" fmla="*/ 5 h 13"/>
                <a:gd name="T90" fmla="*/ 0 w 48"/>
                <a:gd name="T91" fmla="*/ 8 h 13"/>
                <a:gd name="T92" fmla="*/ 0 w 48"/>
                <a:gd name="T93" fmla="*/ 13 h 13"/>
                <a:gd name="T94" fmla="*/ 4 w 48"/>
                <a:gd name="T95" fmla="*/ 12 h 13"/>
                <a:gd name="T96" fmla="*/ 7 w 48"/>
                <a:gd name="T97" fmla="*/ 12 h 13"/>
                <a:gd name="T98" fmla="*/ 7 w 48"/>
                <a:gd name="T99" fmla="*/ 12 h 13"/>
                <a:gd name="T100" fmla="*/ 7 w 48"/>
                <a:gd name="T101" fmla="*/ 12 h 13"/>
                <a:gd name="T102" fmla="*/ 7 w 48"/>
                <a:gd name="T103" fmla="*/ 12 h 13"/>
                <a:gd name="T104" fmla="*/ 7 w 48"/>
                <a:gd name="T105" fmla="*/ 12 h 13"/>
                <a:gd name="T106" fmla="*/ 7 w 48"/>
                <a:gd name="T107" fmla="*/ 12 h 13"/>
                <a:gd name="T108" fmla="*/ 7 w 48"/>
                <a:gd name="T10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" h="13">
                  <a:moveTo>
                    <a:pt x="7" y="12"/>
                  </a:moveTo>
                  <a:lnTo>
                    <a:pt x="8" y="12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7" y="4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5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4754563" y="2960688"/>
              <a:ext cx="277813" cy="284163"/>
            </a:xfrm>
            <a:custGeom>
              <a:avLst/>
              <a:gdLst>
                <a:gd name="T0" fmla="*/ 1 w 175"/>
                <a:gd name="T1" fmla="*/ 16 h 179"/>
                <a:gd name="T2" fmla="*/ 0 w 175"/>
                <a:gd name="T3" fmla="*/ 28 h 179"/>
                <a:gd name="T4" fmla="*/ 5 w 175"/>
                <a:gd name="T5" fmla="*/ 54 h 179"/>
                <a:gd name="T6" fmla="*/ 91 w 175"/>
                <a:gd name="T7" fmla="*/ 175 h 179"/>
                <a:gd name="T8" fmla="*/ 106 w 175"/>
                <a:gd name="T9" fmla="*/ 174 h 179"/>
                <a:gd name="T10" fmla="*/ 109 w 175"/>
                <a:gd name="T11" fmla="*/ 175 h 179"/>
                <a:gd name="T12" fmla="*/ 139 w 175"/>
                <a:gd name="T13" fmla="*/ 178 h 179"/>
                <a:gd name="T14" fmla="*/ 149 w 175"/>
                <a:gd name="T15" fmla="*/ 179 h 179"/>
                <a:gd name="T16" fmla="*/ 154 w 175"/>
                <a:gd name="T17" fmla="*/ 171 h 179"/>
                <a:gd name="T18" fmla="*/ 162 w 175"/>
                <a:gd name="T19" fmla="*/ 166 h 179"/>
                <a:gd name="T20" fmla="*/ 166 w 175"/>
                <a:gd name="T21" fmla="*/ 161 h 179"/>
                <a:gd name="T22" fmla="*/ 173 w 175"/>
                <a:gd name="T23" fmla="*/ 155 h 179"/>
                <a:gd name="T24" fmla="*/ 171 w 175"/>
                <a:gd name="T25" fmla="*/ 139 h 179"/>
                <a:gd name="T26" fmla="*/ 170 w 175"/>
                <a:gd name="T27" fmla="*/ 134 h 179"/>
                <a:gd name="T28" fmla="*/ 146 w 175"/>
                <a:gd name="T29" fmla="*/ 94 h 179"/>
                <a:gd name="T30" fmla="*/ 145 w 175"/>
                <a:gd name="T31" fmla="*/ 86 h 179"/>
                <a:gd name="T32" fmla="*/ 137 w 175"/>
                <a:gd name="T33" fmla="*/ 73 h 179"/>
                <a:gd name="T34" fmla="*/ 135 w 175"/>
                <a:gd name="T35" fmla="*/ 68 h 179"/>
                <a:gd name="T36" fmla="*/ 122 w 175"/>
                <a:gd name="T37" fmla="*/ 46 h 179"/>
                <a:gd name="T38" fmla="*/ 118 w 175"/>
                <a:gd name="T39" fmla="*/ 34 h 179"/>
                <a:gd name="T40" fmla="*/ 126 w 175"/>
                <a:gd name="T41" fmla="*/ 44 h 179"/>
                <a:gd name="T42" fmla="*/ 131 w 175"/>
                <a:gd name="T43" fmla="*/ 54 h 179"/>
                <a:gd name="T44" fmla="*/ 137 w 175"/>
                <a:gd name="T45" fmla="*/ 61 h 179"/>
                <a:gd name="T46" fmla="*/ 149 w 175"/>
                <a:gd name="T47" fmla="*/ 68 h 179"/>
                <a:gd name="T48" fmla="*/ 153 w 175"/>
                <a:gd name="T49" fmla="*/ 56 h 179"/>
                <a:gd name="T50" fmla="*/ 157 w 175"/>
                <a:gd name="T51" fmla="*/ 41 h 179"/>
                <a:gd name="T52" fmla="*/ 131 w 175"/>
                <a:gd name="T53" fmla="*/ 11 h 179"/>
                <a:gd name="T54" fmla="*/ 126 w 175"/>
                <a:gd name="T55" fmla="*/ 11 h 179"/>
                <a:gd name="T56" fmla="*/ 118 w 175"/>
                <a:gd name="T57" fmla="*/ 11 h 179"/>
                <a:gd name="T58" fmla="*/ 114 w 175"/>
                <a:gd name="T59" fmla="*/ 11 h 179"/>
                <a:gd name="T60" fmla="*/ 109 w 175"/>
                <a:gd name="T61" fmla="*/ 8 h 179"/>
                <a:gd name="T62" fmla="*/ 106 w 175"/>
                <a:gd name="T63" fmla="*/ 3 h 179"/>
                <a:gd name="T64" fmla="*/ 99 w 175"/>
                <a:gd name="T65" fmla="*/ 3 h 179"/>
                <a:gd name="T66" fmla="*/ 95 w 175"/>
                <a:gd name="T67" fmla="*/ 3 h 179"/>
                <a:gd name="T68" fmla="*/ 86 w 175"/>
                <a:gd name="T69" fmla="*/ 3 h 179"/>
                <a:gd name="T70" fmla="*/ 80 w 175"/>
                <a:gd name="T71" fmla="*/ 7 h 179"/>
                <a:gd name="T72" fmla="*/ 65 w 175"/>
                <a:gd name="T73" fmla="*/ 16 h 179"/>
                <a:gd name="T74" fmla="*/ 48 w 175"/>
                <a:gd name="T75" fmla="*/ 11 h 179"/>
                <a:gd name="T76" fmla="*/ 36 w 175"/>
                <a:gd name="T77" fmla="*/ 4 h 179"/>
                <a:gd name="T78" fmla="*/ 12 w 175"/>
                <a:gd name="T79" fmla="*/ 3 h 179"/>
                <a:gd name="T80" fmla="*/ 4 w 175"/>
                <a:gd name="T81" fmla="*/ 0 h 179"/>
                <a:gd name="T82" fmla="*/ 0 w 175"/>
                <a:gd name="T83" fmla="*/ 7 h 179"/>
                <a:gd name="T84" fmla="*/ 0 w 175"/>
                <a:gd name="T85" fmla="*/ 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179">
                  <a:moveTo>
                    <a:pt x="0" y="7"/>
                  </a:moveTo>
                  <a:lnTo>
                    <a:pt x="1" y="11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5" y="54"/>
                  </a:lnTo>
                  <a:lnTo>
                    <a:pt x="9" y="175"/>
                  </a:lnTo>
                  <a:lnTo>
                    <a:pt x="48" y="175"/>
                  </a:lnTo>
                  <a:lnTo>
                    <a:pt x="91" y="175"/>
                  </a:lnTo>
                  <a:lnTo>
                    <a:pt x="99" y="175"/>
                  </a:lnTo>
                  <a:lnTo>
                    <a:pt x="105" y="175"/>
                  </a:lnTo>
                  <a:lnTo>
                    <a:pt x="106" y="174"/>
                  </a:lnTo>
                  <a:lnTo>
                    <a:pt x="109" y="171"/>
                  </a:lnTo>
                  <a:lnTo>
                    <a:pt x="110" y="171"/>
                  </a:lnTo>
                  <a:lnTo>
                    <a:pt x="109" y="175"/>
                  </a:lnTo>
                  <a:lnTo>
                    <a:pt x="119" y="175"/>
                  </a:lnTo>
                  <a:lnTo>
                    <a:pt x="133" y="175"/>
                  </a:lnTo>
                  <a:lnTo>
                    <a:pt x="139" y="178"/>
                  </a:lnTo>
                  <a:lnTo>
                    <a:pt x="143" y="179"/>
                  </a:lnTo>
                  <a:lnTo>
                    <a:pt x="146" y="179"/>
                  </a:lnTo>
                  <a:lnTo>
                    <a:pt x="149" y="179"/>
                  </a:lnTo>
                  <a:lnTo>
                    <a:pt x="150" y="178"/>
                  </a:lnTo>
                  <a:lnTo>
                    <a:pt x="153" y="174"/>
                  </a:lnTo>
                  <a:lnTo>
                    <a:pt x="154" y="171"/>
                  </a:lnTo>
                  <a:lnTo>
                    <a:pt x="158" y="170"/>
                  </a:lnTo>
                  <a:lnTo>
                    <a:pt x="159" y="170"/>
                  </a:lnTo>
                  <a:lnTo>
                    <a:pt x="162" y="166"/>
                  </a:lnTo>
                  <a:lnTo>
                    <a:pt x="163" y="162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67" y="161"/>
                  </a:lnTo>
                  <a:lnTo>
                    <a:pt x="171" y="158"/>
                  </a:lnTo>
                  <a:lnTo>
                    <a:pt x="173" y="155"/>
                  </a:lnTo>
                  <a:lnTo>
                    <a:pt x="173" y="153"/>
                  </a:lnTo>
                  <a:lnTo>
                    <a:pt x="171" y="147"/>
                  </a:lnTo>
                  <a:lnTo>
                    <a:pt x="171" y="139"/>
                  </a:lnTo>
                  <a:lnTo>
                    <a:pt x="175" y="142"/>
                  </a:lnTo>
                  <a:lnTo>
                    <a:pt x="173" y="138"/>
                  </a:lnTo>
                  <a:lnTo>
                    <a:pt x="170" y="134"/>
                  </a:lnTo>
                  <a:lnTo>
                    <a:pt x="163" y="126"/>
                  </a:lnTo>
                  <a:lnTo>
                    <a:pt x="150" y="101"/>
                  </a:lnTo>
                  <a:lnTo>
                    <a:pt x="146" y="94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6"/>
                  </a:lnTo>
                  <a:lnTo>
                    <a:pt x="143" y="82"/>
                  </a:lnTo>
                  <a:lnTo>
                    <a:pt x="139" y="77"/>
                  </a:lnTo>
                  <a:lnTo>
                    <a:pt x="137" y="73"/>
                  </a:lnTo>
                  <a:lnTo>
                    <a:pt x="137" y="72"/>
                  </a:lnTo>
                  <a:lnTo>
                    <a:pt x="137" y="69"/>
                  </a:lnTo>
                  <a:lnTo>
                    <a:pt x="135" y="68"/>
                  </a:lnTo>
                  <a:lnTo>
                    <a:pt x="131" y="64"/>
                  </a:lnTo>
                  <a:lnTo>
                    <a:pt x="123" y="52"/>
                  </a:lnTo>
                  <a:lnTo>
                    <a:pt x="122" y="46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18" y="34"/>
                  </a:lnTo>
                  <a:lnTo>
                    <a:pt x="119" y="30"/>
                  </a:lnTo>
                  <a:lnTo>
                    <a:pt x="122" y="37"/>
                  </a:lnTo>
                  <a:lnTo>
                    <a:pt x="126" y="44"/>
                  </a:lnTo>
                  <a:lnTo>
                    <a:pt x="129" y="48"/>
                  </a:lnTo>
                  <a:lnTo>
                    <a:pt x="131" y="50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7"/>
                  </a:lnTo>
                  <a:lnTo>
                    <a:pt x="137" y="61"/>
                  </a:lnTo>
                  <a:lnTo>
                    <a:pt x="143" y="68"/>
                  </a:lnTo>
                  <a:lnTo>
                    <a:pt x="149" y="72"/>
                  </a:lnTo>
                  <a:lnTo>
                    <a:pt x="149" y="68"/>
                  </a:lnTo>
                  <a:lnTo>
                    <a:pt x="150" y="64"/>
                  </a:lnTo>
                  <a:lnTo>
                    <a:pt x="150" y="60"/>
                  </a:lnTo>
                  <a:lnTo>
                    <a:pt x="153" y="56"/>
                  </a:lnTo>
                  <a:lnTo>
                    <a:pt x="154" y="48"/>
                  </a:lnTo>
                  <a:lnTo>
                    <a:pt x="154" y="42"/>
                  </a:lnTo>
                  <a:lnTo>
                    <a:pt x="157" y="41"/>
                  </a:lnTo>
                  <a:lnTo>
                    <a:pt x="143" y="7"/>
                  </a:lnTo>
                  <a:lnTo>
                    <a:pt x="137" y="11"/>
                  </a:lnTo>
                  <a:lnTo>
                    <a:pt x="131" y="11"/>
                  </a:lnTo>
                  <a:lnTo>
                    <a:pt x="127" y="12"/>
                  </a:lnTo>
                  <a:lnTo>
                    <a:pt x="127" y="11"/>
                  </a:lnTo>
                  <a:lnTo>
                    <a:pt x="126" y="11"/>
                  </a:lnTo>
                  <a:lnTo>
                    <a:pt x="122" y="11"/>
                  </a:lnTo>
                  <a:lnTo>
                    <a:pt x="119" y="11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14" y="8"/>
                  </a:lnTo>
                  <a:lnTo>
                    <a:pt x="114" y="11"/>
                  </a:lnTo>
                  <a:lnTo>
                    <a:pt x="113" y="12"/>
                  </a:lnTo>
                  <a:lnTo>
                    <a:pt x="110" y="11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6" y="7"/>
                  </a:lnTo>
                  <a:lnTo>
                    <a:pt x="106" y="3"/>
                  </a:lnTo>
                  <a:lnTo>
                    <a:pt x="102" y="4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5" y="3"/>
                  </a:lnTo>
                  <a:lnTo>
                    <a:pt x="93" y="4"/>
                  </a:lnTo>
                  <a:lnTo>
                    <a:pt x="88" y="4"/>
                  </a:lnTo>
                  <a:lnTo>
                    <a:pt x="86" y="3"/>
                  </a:lnTo>
                  <a:lnTo>
                    <a:pt x="84" y="7"/>
                  </a:lnTo>
                  <a:lnTo>
                    <a:pt x="82" y="8"/>
                  </a:lnTo>
                  <a:lnTo>
                    <a:pt x="80" y="7"/>
                  </a:lnTo>
                  <a:lnTo>
                    <a:pt x="76" y="11"/>
                  </a:lnTo>
                  <a:lnTo>
                    <a:pt x="70" y="14"/>
                  </a:lnTo>
                  <a:lnTo>
                    <a:pt x="65" y="16"/>
                  </a:lnTo>
                  <a:lnTo>
                    <a:pt x="58" y="12"/>
                  </a:lnTo>
                  <a:lnTo>
                    <a:pt x="53" y="11"/>
                  </a:lnTo>
                  <a:lnTo>
                    <a:pt x="48" y="11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5059363" y="3354388"/>
              <a:ext cx="169863" cy="174625"/>
            </a:xfrm>
            <a:custGeom>
              <a:avLst/>
              <a:gdLst>
                <a:gd name="T0" fmla="*/ 103 w 107"/>
                <a:gd name="T1" fmla="*/ 92 h 110"/>
                <a:gd name="T2" fmla="*/ 97 w 107"/>
                <a:gd name="T3" fmla="*/ 85 h 110"/>
                <a:gd name="T4" fmla="*/ 93 w 107"/>
                <a:gd name="T5" fmla="*/ 82 h 110"/>
                <a:gd name="T6" fmla="*/ 92 w 107"/>
                <a:gd name="T7" fmla="*/ 80 h 110"/>
                <a:gd name="T8" fmla="*/ 89 w 107"/>
                <a:gd name="T9" fmla="*/ 78 h 110"/>
                <a:gd name="T10" fmla="*/ 81 w 107"/>
                <a:gd name="T11" fmla="*/ 70 h 110"/>
                <a:gd name="T12" fmla="*/ 76 w 107"/>
                <a:gd name="T13" fmla="*/ 62 h 110"/>
                <a:gd name="T14" fmla="*/ 72 w 107"/>
                <a:gd name="T15" fmla="*/ 61 h 110"/>
                <a:gd name="T16" fmla="*/ 67 w 107"/>
                <a:gd name="T17" fmla="*/ 55 h 110"/>
                <a:gd name="T18" fmla="*/ 43 w 107"/>
                <a:gd name="T19" fmla="*/ 32 h 110"/>
                <a:gd name="T20" fmla="*/ 38 w 107"/>
                <a:gd name="T21" fmla="*/ 13 h 110"/>
                <a:gd name="T22" fmla="*/ 32 w 107"/>
                <a:gd name="T23" fmla="*/ 0 h 110"/>
                <a:gd name="T24" fmla="*/ 24 w 107"/>
                <a:gd name="T25" fmla="*/ 9 h 110"/>
                <a:gd name="T26" fmla="*/ 15 w 107"/>
                <a:gd name="T27" fmla="*/ 13 h 110"/>
                <a:gd name="T28" fmla="*/ 14 w 107"/>
                <a:gd name="T29" fmla="*/ 17 h 110"/>
                <a:gd name="T30" fmla="*/ 10 w 107"/>
                <a:gd name="T31" fmla="*/ 17 h 110"/>
                <a:gd name="T32" fmla="*/ 8 w 107"/>
                <a:gd name="T33" fmla="*/ 24 h 110"/>
                <a:gd name="T34" fmla="*/ 6 w 107"/>
                <a:gd name="T35" fmla="*/ 36 h 110"/>
                <a:gd name="T36" fmla="*/ 0 w 107"/>
                <a:gd name="T37" fmla="*/ 52 h 110"/>
                <a:gd name="T38" fmla="*/ 0 w 107"/>
                <a:gd name="T39" fmla="*/ 62 h 110"/>
                <a:gd name="T40" fmla="*/ 2 w 107"/>
                <a:gd name="T41" fmla="*/ 68 h 110"/>
                <a:gd name="T42" fmla="*/ 10 w 107"/>
                <a:gd name="T43" fmla="*/ 66 h 110"/>
                <a:gd name="T44" fmla="*/ 14 w 107"/>
                <a:gd name="T45" fmla="*/ 65 h 110"/>
                <a:gd name="T46" fmla="*/ 19 w 107"/>
                <a:gd name="T47" fmla="*/ 70 h 110"/>
                <a:gd name="T48" fmla="*/ 27 w 107"/>
                <a:gd name="T49" fmla="*/ 59 h 110"/>
                <a:gd name="T50" fmla="*/ 31 w 107"/>
                <a:gd name="T51" fmla="*/ 61 h 110"/>
                <a:gd name="T52" fmla="*/ 36 w 107"/>
                <a:gd name="T53" fmla="*/ 65 h 110"/>
                <a:gd name="T54" fmla="*/ 42 w 107"/>
                <a:gd name="T55" fmla="*/ 61 h 110"/>
                <a:gd name="T56" fmla="*/ 44 w 107"/>
                <a:gd name="T57" fmla="*/ 65 h 110"/>
                <a:gd name="T58" fmla="*/ 50 w 107"/>
                <a:gd name="T59" fmla="*/ 62 h 110"/>
                <a:gd name="T60" fmla="*/ 59 w 107"/>
                <a:gd name="T61" fmla="*/ 65 h 110"/>
                <a:gd name="T62" fmla="*/ 68 w 107"/>
                <a:gd name="T63" fmla="*/ 68 h 110"/>
                <a:gd name="T64" fmla="*/ 75 w 107"/>
                <a:gd name="T65" fmla="*/ 74 h 110"/>
                <a:gd name="T66" fmla="*/ 81 w 107"/>
                <a:gd name="T67" fmla="*/ 84 h 110"/>
                <a:gd name="T68" fmla="*/ 88 w 107"/>
                <a:gd name="T69" fmla="*/ 92 h 110"/>
                <a:gd name="T70" fmla="*/ 95 w 107"/>
                <a:gd name="T71" fmla="*/ 98 h 110"/>
                <a:gd name="T72" fmla="*/ 93 w 107"/>
                <a:gd name="T73" fmla="*/ 105 h 110"/>
                <a:gd name="T74" fmla="*/ 100 w 107"/>
                <a:gd name="T75" fmla="*/ 110 h 110"/>
                <a:gd name="T76" fmla="*/ 107 w 107"/>
                <a:gd name="T77" fmla="*/ 97 h 110"/>
                <a:gd name="T78" fmla="*/ 105 w 107"/>
                <a:gd name="T79" fmla="*/ 93 h 110"/>
                <a:gd name="T80" fmla="*/ 105 w 107"/>
                <a:gd name="T81" fmla="*/ 93 h 110"/>
                <a:gd name="T82" fmla="*/ 105 w 107"/>
                <a:gd name="T83" fmla="*/ 93 h 110"/>
                <a:gd name="T84" fmla="*/ 105 w 107"/>
                <a:gd name="T85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" h="110">
                  <a:moveTo>
                    <a:pt x="105" y="93"/>
                  </a:moveTo>
                  <a:lnTo>
                    <a:pt x="103" y="92"/>
                  </a:lnTo>
                  <a:lnTo>
                    <a:pt x="99" y="88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9" y="78"/>
                  </a:lnTo>
                  <a:lnTo>
                    <a:pt x="85" y="74"/>
                  </a:lnTo>
                  <a:lnTo>
                    <a:pt x="81" y="70"/>
                  </a:lnTo>
                  <a:lnTo>
                    <a:pt x="80" y="66"/>
                  </a:lnTo>
                  <a:lnTo>
                    <a:pt x="76" y="62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67" y="55"/>
                  </a:lnTo>
                  <a:lnTo>
                    <a:pt x="43" y="32"/>
                  </a:lnTo>
                  <a:lnTo>
                    <a:pt x="42" y="28"/>
                  </a:lnTo>
                  <a:lnTo>
                    <a:pt x="38" y="13"/>
                  </a:lnTo>
                  <a:lnTo>
                    <a:pt x="36" y="8"/>
                  </a:lnTo>
                  <a:lnTo>
                    <a:pt x="32" y="0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19" y="11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6" y="36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4" y="65"/>
                  </a:lnTo>
                  <a:lnTo>
                    <a:pt x="18" y="68"/>
                  </a:lnTo>
                  <a:lnTo>
                    <a:pt x="19" y="70"/>
                  </a:lnTo>
                  <a:lnTo>
                    <a:pt x="23" y="57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40" y="62"/>
                  </a:lnTo>
                  <a:lnTo>
                    <a:pt x="42" y="61"/>
                  </a:lnTo>
                  <a:lnTo>
                    <a:pt x="44" y="62"/>
                  </a:lnTo>
                  <a:lnTo>
                    <a:pt x="44" y="65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5" y="65"/>
                  </a:lnTo>
                  <a:lnTo>
                    <a:pt x="59" y="65"/>
                  </a:lnTo>
                  <a:lnTo>
                    <a:pt x="63" y="66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5" y="74"/>
                  </a:lnTo>
                  <a:lnTo>
                    <a:pt x="79" y="81"/>
                  </a:lnTo>
                  <a:lnTo>
                    <a:pt x="81" y="84"/>
                  </a:lnTo>
                  <a:lnTo>
                    <a:pt x="85" y="88"/>
                  </a:lnTo>
                  <a:lnTo>
                    <a:pt x="88" y="92"/>
                  </a:lnTo>
                  <a:lnTo>
                    <a:pt x="92" y="96"/>
                  </a:lnTo>
                  <a:lnTo>
                    <a:pt x="95" y="98"/>
                  </a:lnTo>
                  <a:lnTo>
                    <a:pt x="95" y="101"/>
                  </a:lnTo>
                  <a:lnTo>
                    <a:pt x="93" y="105"/>
                  </a:lnTo>
                  <a:lnTo>
                    <a:pt x="92" y="106"/>
                  </a:lnTo>
                  <a:lnTo>
                    <a:pt x="100" y="110"/>
                  </a:lnTo>
                  <a:lnTo>
                    <a:pt x="107" y="102"/>
                  </a:lnTo>
                  <a:lnTo>
                    <a:pt x="107" y="97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5199063" y="3506788"/>
              <a:ext cx="38100" cy="50800"/>
            </a:xfrm>
            <a:custGeom>
              <a:avLst/>
              <a:gdLst>
                <a:gd name="T0" fmla="*/ 5 w 24"/>
                <a:gd name="T1" fmla="*/ 10 h 32"/>
                <a:gd name="T2" fmla="*/ 0 w 24"/>
                <a:gd name="T3" fmla="*/ 16 h 32"/>
                <a:gd name="T4" fmla="*/ 0 w 24"/>
                <a:gd name="T5" fmla="*/ 20 h 32"/>
                <a:gd name="T6" fmla="*/ 0 w 24"/>
                <a:gd name="T7" fmla="*/ 24 h 32"/>
                <a:gd name="T8" fmla="*/ 0 w 24"/>
                <a:gd name="T9" fmla="*/ 29 h 32"/>
                <a:gd name="T10" fmla="*/ 1 w 24"/>
                <a:gd name="T11" fmla="*/ 32 h 32"/>
                <a:gd name="T12" fmla="*/ 5 w 24"/>
                <a:gd name="T13" fmla="*/ 32 h 32"/>
                <a:gd name="T14" fmla="*/ 11 w 24"/>
                <a:gd name="T15" fmla="*/ 29 h 32"/>
                <a:gd name="T16" fmla="*/ 15 w 24"/>
                <a:gd name="T17" fmla="*/ 29 h 32"/>
                <a:gd name="T18" fmla="*/ 17 w 24"/>
                <a:gd name="T19" fmla="*/ 29 h 32"/>
                <a:gd name="T20" fmla="*/ 19 w 24"/>
                <a:gd name="T21" fmla="*/ 29 h 32"/>
                <a:gd name="T22" fmla="*/ 19 w 24"/>
                <a:gd name="T23" fmla="*/ 28 h 32"/>
                <a:gd name="T24" fmla="*/ 20 w 24"/>
                <a:gd name="T25" fmla="*/ 25 h 32"/>
                <a:gd name="T26" fmla="*/ 20 w 24"/>
                <a:gd name="T27" fmla="*/ 24 h 32"/>
                <a:gd name="T28" fmla="*/ 20 w 24"/>
                <a:gd name="T29" fmla="*/ 22 h 32"/>
                <a:gd name="T30" fmla="*/ 20 w 24"/>
                <a:gd name="T31" fmla="*/ 20 h 32"/>
                <a:gd name="T32" fmla="*/ 15 w 24"/>
                <a:gd name="T33" fmla="*/ 22 h 32"/>
                <a:gd name="T34" fmla="*/ 13 w 24"/>
                <a:gd name="T35" fmla="*/ 22 h 32"/>
                <a:gd name="T36" fmla="*/ 11 w 24"/>
                <a:gd name="T37" fmla="*/ 20 h 32"/>
                <a:gd name="T38" fmla="*/ 13 w 24"/>
                <a:gd name="T39" fmla="*/ 20 h 32"/>
                <a:gd name="T40" fmla="*/ 15 w 24"/>
                <a:gd name="T41" fmla="*/ 16 h 32"/>
                <a:gd name="T42" fmla="*/ 20 w 24"/>
                <a:gd name="T43" fmla="*/ 14 h 32"/>
                <a:gd name="T44" fmla="*/ 24 w 24"/>
                <a:gd name="T45" fmla="*/ 13 h 32"/>
                <a:gd name="T46" fmla="*/ 24 w 24"/>
                <a:gd name="T47" fmla="*/ 9 h 32"/>
                <a:gd name="T48" fmla="*/ 23 w 24"/>
                <a:gd name="T49" fmla="*/ 5 h 32"/>
                <a:gd name="T50" fmla="*/ 19 w 24"/>
                <a:gd name="T51" fmla="*/ 0 h 32"/>
                <a:gd name="T52" fmla="*/ 15 w 24"/>
                <a:gd name="T53" fmla="*/ 2 h 32"/>
                <a:gd name="T54" fmla="*/ 15 w 24"/>
                <a:gd name="T55" fmla="*/ 5 h 32"/>
                <a:gd name="T56" fmla="*/ 13 w 24"/>
                <a:gd name="T57" fmla="*/ 5 h 32"/>
                <a:gd name="T58" fmla="*/ 9 w 24"/>
                <a:gd name="T59" fmla="*/ 5 h 32"/>
                <a:gd name="T60" fmla="*/ 7 w 24"/>
                <a:gd name="T61" fmla="*/ 5 h 32"/>
                <a:gd name="T62" fmla="*/ 7 w 24"/>
                <a:gd name="T63" fmla="*/ 6 h 32"/>
                <a:gd name="T64" fmla="*/ 5 w 24"/>
                <a:gd name="T65" fmla="*/ 10 h 32"/>
                <a:gd name="T66" fmla="*/ 5 w 24"/>
                <a:gd name="T67" fmla="*/ 10 h 32"/>
                <a:gd name="T68" fmla="*/ 5 w 24"/>
                <a:gd name="T69" fmla="*/ 10 h 32"/>
                <a:gd name="T70" fmla="*/ 5 w 24"/>
                <a:gd name="T71" fmla="*/ 10 h 32"/>
                <a:gd name="T72" fmla="*/ 5 w 24"/>
                <a:gd name="T73" fmla="*/ 10 h 32"/>
                <a:gd name="T74" fmla="*/ 5 w 24"/>
                <a:gd name="T75" fmla="*/ 10 h 32"/>
                <a:gd name="T76" fmla="*/ 5 w 24"/>
                <a:gd name="T7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" h="32">
                  <a:moveTo>
                    <a:pt x="5" y="10"/>
                  </a:move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5" y="16"/>
                  </a:lnTo>
                  <a:lnTo>
                    <a:pt x="20" y="14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5180013" y="3529013"/>
              <a:ext cx="258763" cy="390525"/>
            </a:xfrm>
            <a:custGeom>
              <a:avLst/>
              <a:gdLst>
                <a:gd name="T0" fmla="*/ 161 w 163"/>
                <a:gd name="T1" fmla="*/ 27 h 246"/>
                <a:gd name="T2" fmla="*/ 161 w 163"/>
                <a:gd name="T3" fmla="*/ 25 h 246"/>
                <a:gd name="T4" fmla="*/ 161 w 163"/>
                <a:gd name="T5" fmla="*/ 15 h 246"/>
                <a:gd name="T6" fmla="*/ 161 w 163"/>
                <a:gd name="T7" fmla="*/ 4 h 246"/>
                <a:gd name="T8" fmla="*/ 158 w 163"/>
                <a:gd name="T9" fmla="*/ 0 h 246"/>
                <a:gd name="T10" fmla="*/ 149 w 163"/>
                <a:gd name="T11" fmla="*/ 2 h 246"/>
                <a:gd name="T12" fmla="*/ 141 w 163"/>
                <a:gd name="T13" fmla="*/ 8 h 246"/>
                <a:gd name="T14" fmla="*/ 130 w 163"/>
                <a:gd name="T15" fmla="*/ 12 h 246"/>
                <a:gd name="T16" fmla="*/ 120 w 163"/>
                <a:gd name="T17" fmla="*/ 12 h 246"/>
                <a:gd name="T18" fmla="*/ 110 w 163"/>
                <a:gd name="T19" fmla="*/ 14 h 246"/>
                <a:gd name="T20" fmla="*/ 104 w 163"/>
                <a:gd name="T21" fmla="*/ 14 h 246"/>
                <a:gd name="T22" fmla="*/ 97 w 163"/>
                <a:gd name="T23" fmla="*/ 15 h 246"/>
                <a:gd name="T24" fmla="*/ 86 w 163"/>
                <a:gd name="T25" fmla="*/ 22 h 246"/>
                <a:gd name="T26" fmla="*/ 74 w 163"/>
                <a:gd name="T27" fmla="*/ 19 h 246"/>
                <a:gd name="T28" fmla="*/ 63 w 163"/>
                <a:gd name="T29" fmla="*/ 27 h 246"/>
                <a:gd name="T30" fmla="*/ 53 w 163"/>
                <a:gd name="T31" fmla="*/ 27 h 246"/>
                <a:gd name="T32" fmla="*/ 44 w 163"/>
                <a:gd name="T33" fmla="*/ 22 h 246"/>
                <a:gd name="T34" fmla="*/ 36 w 163"/>
                <a:gd name="T35" fmla="*/ 10 h 246"/>
                <a:gd name="T36" fmla="*/ 32 w 163"/>
                <a:gd name="T37" fmla="*/ 11 h 246"/>
                <a:gd name="T38" fmla="*/ 31 w 163"/>
                <a:gd name="T39" fmla="*/ 15 h 246"/>
                <a:gd name="T40" fmla="*/ 27 w 163"/>
                <a:gd name="T41" fmla="*/ 22 h 246"/>
                <a:gd name="T42" fmla="*/ 27 w 163"/>
                <a:gd name="T43" fmla="*/ 28 h 246"/>
                <a:gd name="T44" fmla="*/ 36 w 163"/>
                <a:gd name="T45" fmla="*/ 40 h 246"/>
                <a:gd name="T46" fmla="*/ 40 w 163"/>
                <a:gd name="T47" fmla="*/ 45 h 246"/>
                <a:gd name="T48" fmla="*/ 49 w 163"/>
                <a:gd name="T49" fmla="*/ 53 h 246"/>
                <a:gd name="T50" fmla="*/ 76 w 163"/>
                <a:gd name="T51" fmla="*/ 63 h 246"/>
                <a:gd name="T52" fmla="*/ 104 w 163"/>
                <a:gd name="T53" fmla="*/ 71 h 246"/>
                <a:gd name="T54" fmla="*/ 65 w 163"/>
                <a:gd name="T55" fmla="*/ 124 h 246"/>
                <a:gd name="T56" fmla="*/ 57 w 163"/>
                <a:gd name="T57" fmla="*/ 128 h 246"/>
                <a:gd name="T58" fmla="*/ 39 w 163"/>
                <a:gd name="T59" fmla="*/ 129 h 246"/>
                <a:gd name="T60" fmla="*/ 29 w 163"/>
                <a:gd name="T61" fmla="*/ 137 h 246"/>
                <a:gd name="T62" fmla="*/ 17 w 163"/>
                <a:gd name="T63" fmla="*/ 141 h 246"/>
                <a:gd name="T64" fmla="*/ 12 w 163"/>
                <a:gd name="T65" fmla="*/ 149 h 246"/>
                <a:gd name="T66" fmla="*/ 3 w 163"/>
                <a:gd name="T67" fmla="*/ 164 h 246"/>
                <a:gd name="T68" fmla="*/ 0 w 163"/>
                <a:gd name="T69" fmla="*/ 173 h 246"/>
                <a:gd name="T70" fmla="*/ 0 w 163"/>
                <a:gd name="T71" fmla="*/ 223 h 246"/>
                <a:gd name="T72" fmla="*/ 4 w 163"/>
                <a:gd name="T73" fmla="*/ 234 h 246"/>
                <a:gd name="T74" fmla="*/ 9 w 163"/>
                <a:gd name="T75" fmla="*/ 243 h 246"/>
                <a:gd name="T76" fmla="*/ 13 w 163"/>
                <a:gd name="T77" fmla="*/ 241 h 246"/>
                <a:gd name="T78" fmla="*/ 17 w 163"/>
                <a:gd name="T79" fmla="*/ 233 h 246"/>
                <a:gd name="T80" fmla="*/ 21 w 163"/>
                <a:gd name="T81" fmla="*/ 229 h 246"/>
                <a:gd name="T82" fmla="*/ 40 w 163"/>
                <a:gd name="T83" fmla="*/ 206 h 246"/>
                <a:gd name="T84" fmla="*/ 60 w 163"/>
                <a:gd name="T85" fmla="*/ 186 h 246"/>
                <a:gd name="T86" fmla="*/ 82 w 163"/>
                <a:gd name="T87" fmla="*/ 170 h 246"/>
                <a:gd name="T88" fmla="*/ 109 w 163"/>
                <a:gd name="T89" fmla="*/ 140 h 246"/>
                <a:gd name="T90" fmla="*/ 118 w 163"/>
                <a:gd name="T91" fmla="*/ 124 h 246"/>
                <a:gd name="T92" fmla="*/ 128 w 163"/>
                <a:gd name="T93" fmla="*/ 106 h 246"/>
                <a:gd name="T94" fmla="*/ 133 w 163"/>
                <a:gd name="T95" fmla="*/ 89 h 246"/>
                <a:gd name="T96" fmla="*/ 140 w 163"/>
                <a:gd name="T97" fmla="*/ 79 h 246"/>
                <a:gd name="T98" fmla="*/ 145 w 163"/>
                <a:gd name="T99" fmla="*/ 69 h 246"/>
                <a:gd name="T100" fmla="*/ 150 w 163"/>
                <a:gd name="T101" fmla="*/ 56 h 246"/>
                <a:gd name="T102" fmla="*/ 157 w 163"/>
                <a:gd name="T103" fmla="*/ 45 h 246"/>
                <a:gd name="T104" fmla="*/ 157 w 163"/>
                <a:gd name="T105" fmla="*/ 31 h 246"/>
                <a:gd name="T106" fmla="*/ 161 w 163"/>
                <a:gd name="T107" fmla="*/ 28 h 246"/>
                <a:gd name="T108" fmla="*/ 162 w 163"/>
                <a:gd name="T109" fmla="*/ 25 h 246"/>
                <a:gd name="T110" fmla="*/ 162 w 163"/>
                <a:gd name="T111" fmla="*/ 25 h 246"/>
                <a:gd name="T112" fmla="*/ 162 w 163"/>
                <a:gd name="T113" fmla="*/ 25 h 246"/>
                <a:gd name="T114" fmla="*/ 162 w 163"/>
                <a:gd name="T115" fmla="*/ 2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246">
                  <a:moveTo>
                    <a:pt x="162" y="25"/>
                  </a:moveTo>
                  <a:lnTo>
                    <a:pt x="161" y="27"/>
                  </a:lnTo>
                  <a:lnTo>
                    <a:pt x="158" y="27"/>
                  </a:lnTo>
                  <a:lnTo>
                    <a:pt x="161" y="25"/>
                  </a:lnTo>
                  <a:lnTo>
                    <a:pt x="161" y="22"/>
                  </a:lnTo>
                  <a:lnTo>
                    <a:pt x="161" y="15"/>
                  </a:lnTo>
                  <a:lnTo>
                    <a:pt x="161" y="10"/>
                  </a:lnTo>
                  <a:lnTo>
                    <a:pt x="161" y="4"/>
                  </a:lnTo>
                  <a:lnTo>
                    <a:pt x="161" y="2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49" y="2"/>
                  </a:lnTo>
                  <a:lnTo>
                    <a:pt x="145" y="6"/>
                  </a:lnTo>
                  <a:lnTo>
                    <a:pt x="141" y="8"/>
                  </a:lnTo>
                  <a:lnTo>
                    <a:pt x="136" y="8"/>
                  </a:lnTo>
                  <a:lnTo>
                    <a:pt x="130" y="12"/>
                  </a:lnTo>
                  <a:lnTo>
                    <a:pt x="124" y="12"/>
                  </a:lnTo>
                  <a:lnTo>
                    <a:pt x="120" y="12"/>
                  </a:lnTo>
                  <a:lnTo>
                    <a:pt x="118" y="12"/>
                  </a:lnTo>
                  <a:lnTo>
                    <a:pt x="110" y="14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7" y="15"/>
                  </a:lnTo>
                  <a:lnTo>
                    <a:pt x="92" y="19"/>
                  </a:lnTo>
                  <a:lnTo>
                    <a:pt x="86" y="22"/>
                  </a:lnTo>
                  <a:lnTo>
                    <a:pt x="80" y="22"/>
                  </a:lnTo>
                  <a:lnTo>
                    <a:pt x="74" y="19"/>
                  </a:lnTo>
                  <a:lnTo>
                    <a:pt x="71" y="22"/>
                  </a:lnTo>
                  <a:lnTo>
                    <a:pt x="63" y="27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48" y="25"/>
                  </a:lnTo>
                  <a:lnTo>
                    <a:pt x="44" y="22"/>
                  </a:lnTo>
                  <a:lnTo>
                    <a:pt x="40" y="14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2" y="11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7" y="22"/>
                  </a:lnTo>
                  <a:lnTo>
                    <a:pt x="27" y="25"/>
                  </a:lnTo>
                  <a:lnTo>
                    <a:pt x="27" y="28"/>
                  </a:lnTo>
                  <a:lnTo>
                    <a:pt x="31" y="32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40" y="45"/>
                  </a:lnTo>
                  <a:lnTo>
                    <a:pt x="44" y="49"/>
                  </a:lnTo>
                  <a:lnTo>
                    <a:pt x="49" y="53"/>
                  </a:lnTo>
                  <a:lnTo>
                    <a:pt x="60" y="57"/>
                  </a:lnTo>
                  <a:lnTo>
                    <a:pt x="76" y="63"/>
                  </a:lnTo>
                  <a:lnTo>
                    <a:pt x="96" y="71"/>
                  </a:lnTo>
                  <a:lnTo>
                    <a:pt x="104" y="71"/>
                  </a:lnTo>
                  <a:lnTo>
                    <a:pt x="110" y="71"/>
                  </a:lnTo>
                  <a:lnTo>
                    <a:pt x="65" y="124"/>
                  </a:lnTo>
                  <a:lnTo>
                    <a:pt x="63" y="128"/>
                  </a:lnTo>
                  <a:lnTo>
                    <a:pt x="57" y="128"/>
                  </a:lnTo>
                  <a:lnTo>
                    <a:pt x="48" y="126"/>
                  </a:lnTo>
                  <a:lnTo>
                    <a:pt x="39" y="129"/>
                  </a:lnTo>
                  <a:lnTo>
                    <a:pt x="32" y="136"/>
                  </a:lnTo>
                  <a:lnTo>
                    <a:pt x="29" y="137"/>
                  </a:lnTo>
                  <a:lnTo>
                    <a:pt x="25" y="140"/>
                  </a:lnTo>
                  <a:lnTo>
                    <a:pt x="17" y="141"/>
                  </a:lnTo>
                  <a:lnTo>
                    <a:pt x="16" y="145"/>
                  </a:lnTo>
                  <a:lnTo>
                    <a:pt x="12" y="149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0" y="177"/>
                  </a:lnTo>
                  <a:lnTo>
                    <a:pt x="0" y="223"/>
                  </a:lnTo>
                  <a:lnTo>
                    <a:pt x="0" y="229"/>
                  </a:lnTo>
                  <a:lnTo>
                    <a:pt x="4" y="234"/>
                  </a:lnTo>
                  <a:lnTo>
                    <a:pt x="8" y="241"/>
                  </a:lnTo>
                  <a:lnTo>
                    <a:pt x="9" y="243"/>
                  </a:lnTo>
                  <a:lnTo>
                    <a:pt x="9" y="246"/>
                  </a:lnTo>
                  <a:lnTo>
                    <a:pt x="13" y="241"/>
                  </a:lnTo>
                  <a:lnTo>
                    <a:pt x="13" y="241"/>
                  </a:lnTo>
                  <a:lnTo>
                    <a:pt x="17" y="233"/>
                  </a:lnTo>
                  <a:lnTo>
                    <a:pt x="19" y="233"/>
                  </a:lnTo>
                  <a:lnTo>
                    <a:pt x="21" y="229"/>
                  </a:lnTo>
                  <a:lnTo>
                    <a:pt x="27" y="221"/>
                  </a:lnTo>
                  <a:lnTo>
                    <a:pt x="40" y="206"/>
                  </a:lnTo>
                  <a:lnTo>
                    <a:pt x="53" y="193"/>
                  </a:lnTo>
                  <a:lnTo>
                    <a:pt x="60" y="186"/>
                  </a:lnTo>
                  <a:lnTo>
                    <a:pt x="67" y="181"/>
                  </a:lnTo>
                  <a:lnTo>
                    <a:pt x="82" y="170"/>
                  </a:lnTo>
                  <a:lnTo>
                    <a:pt x="96" y="157"/>
                  </a:lnTo>
                  <a:lnTo>
                    <a:pt x="109" y="140"/>
                  </a:lnTo>
                  <a:lnTo>
                    <a:pt x="113" y="132"/>
                  </a:lnTo>
                  <a:lnTo>
                    <a:pt x="118" y="124"/>
                  </a:lnTo>
                  <a:lnTo>
                    <a:pt x="122" y="116"/>
                  </a:lnTo>
                  <a:lnTo>
                    <a:pt x="128" y="106"/>
                  </a:lnTo>
                  <a:lnTo>
                    <a:pt x="130" y="100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0" y="79"/>
                  </a:lnTo>
                  <a:lnTo>
                    <a:pt x="141" y="72"/>
                  </a:lnTo>
                  <a:lnTo>
                    <a:pt x="145" y="69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3" y="49"/>
                  </a:lnTo>
                  <a:lnTo>
                    <a:pt x="157" y="45"/>
                  </a:lnTo>
                  <a:lnTo>
                    <a:pt x="157" y="39"/>
                  </a:lnTo>
                  <a:lnTo>
                    <a:pt x="157" y="31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3" y="2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4978400" y="3444875"/>
              <a:ext cx="376238" cy="328613"/>
            </a:xfrm>
            <a:custGeom>
              <a:avLst/>
              <a:gdLst>
                <a:gd name="T0" fmla="*/ 49 w 237"/>
                <a:gd name="T1" fmla="*/ 27 h 207"/>
                <a:gd name="T2" fmla="*/ 47 w 237"/>
                <a:gd name="T3" fmla="*/ 39 h 207"/>
                <a:gd name="T4" fmla="*/ 42 w 237"/>
                <a:gd name="T5" fmla="*/ 40 h 207"/>
                <a:gd name="T6" fmla="*/ 34 w 237"/>
                <a:gd name="T7" fmla="*/ 53 h 207"/>
                <a:gd name="T8" fmla="*/ 30 w 237"/>
                <a:gd name="T9" fmla="*/ 61 h 207"/>
                <a:gd name="T10" fmla="*/ 30 w 237"/>
                <a:gd name="T11" fmla="*/ 68 h 207"/>
                <a:gd name="T12" fmla="*/ 25 w 237"/>
                <a:gd name="T13" fmla="*/ 72 h 207"/>
                <a:gd name="T14" fmla="*/ 21 w 237"/>
                <a:gd name="T15" fmla="*/ 78 h 207"/>
                <a:gd name="T16" fmla="*/ 17 w 237"/>
                <a:gd name="T17" fmla="*/ 92 h 207"/>
                <a:gd name="T18" fmla="*/ 17 w 237"/>
                <a:gd name="T19" fmla="*/ 110 h 207"/>
                <a:gd name="T20" fmla="*/ 5 w 237"/>
                <a:gd name="T21" fmla="*/ 116 h 207"/>
                <a:gd name="T22" fmla="*/ 2 w 237"/>
                <a:gd name="T23" fmla="*/ 122 h 207"/>
                <a:gd name="T24" fmla="*/ 0 w 237"/>
                <a:gd name="T25" fmla="*/ 128 h 207"/>
                <a:gd name="T26" fmla="*/ 16 w 237"/>
                <a:gd name="T27" fmla="*/ 136 h 207"/>
                <a:gd name="T28" fmla="*/ 26 w 237"/>
                <a:gd name="T29" fmla="*/ 149 h 207"/>
                <a:gd name="T30" fmla="*/ 32 w 237"/>
                <a:gd name="T31" fmla="*/ 166 h 207"/>
                <a:gd name="T32" fmla="*/ 38 w 237"/>
                <a:gd name="T33" fmla="*/ 171 h 207"/>
                <a:gd name="T34" fmla="*/ 43 w 237"/>
                <a:gd name="T35" fmla="*/ 175 h 207"/>
                <a:gd name="T36" fmla="*/ 45 w 237"/>
                <a:gd name="T37" fmla="*/ 182 h 207"/>
                <a:gd name="T38" fmla="*/ 47 w 237"/>
                <a:gd name="T39" fmla="*/ 186 h 207"/>
                <a:gd name="T40" fmla="*/ 61 w 237"/>
                <a:gd name="T41" fmla="*/ 189 h 207"/>
                <a:gd name="T42" fmla="*/ 70 w 237"/>
                <a:gd name="T43" fmla="*/ 194 h 207"/>
                <a:gd name="T44" fmla="*/ 83 w 237"/>
                <a:gd name="T45" fmla="*/ 203 h 207"/>
                <a:gd name="T46" fmla="*/ 95 w 237"/>
                <a:gd name="T47" fmla="*/ 206 h 207"/>
                <a:gd name="T48" fmla="*/ 105 w 237"/>
                <a:gd name="T49" fmla="*/ 207 h 207"/>
                <a:gd name="T50" fmla="*/ 117 w 237"/>
                <a:gd name="T51" fmla="*/ 195 h 207"/>
                <a:gd name="T52" fmla="*/ 127 w 237"/>
                <a:gd name="T53" fmla="*/ 194 h 207"/>
                <a:gd name="T54" fmla="*/ 136 w 237"/>
                <a:gd name="T55" fmla="*/ 198 h 207"/>
                <a:gd name="T56" fmla="*/ 144 w 237"/>
                <a:gd name="T57" fmla="*/ 194 h 207"/>
                <a:gd name="T58" fmla="*/ 159 w 237"/>
                <a:gd name="T59" fmla="*/ 189 h 207"/>
                <a:gd name="T60" fmla="*/ 184 w 237"/>
                <a:gd name="T61" fmla="*/ 181 h 207"/>
                <a:gd name="T62" fmla="*/ 237 w 237"/>
                <a:gd name="T63" fmla="*/ 124 h 207"/>
                <a:gd name="T64" fmla="*/ 203 w 237"/>
                <a:gd name="T65" fmla="*/ 116 h 207"/>
                <a:gd name="T66" fmla="*/ 171 w 237"/>
                <a:gd name="T67" fmla="*/ 102 h 207"/>
                <a:gd name="T68" fmla="*/ 163 w 237"/>
                <a:gd name="T69" fmla="*/ 93 h 207"/>
                <a:gd name="T70" fmla="*/ 154 w 237"/>
                <a:gd name="T71" fmla="*/ 78 h 207"/>
                <a:gd name="T72" fmla="*/ 154 w 237"/>
                <a:gd name="T73" fmla="*/ 68 h 207"/>
                <a:gd name="T74" fmla="*/ 140 w 237"/>
                <a:gd name="T75" fmla="*/ 71 h 207"/>
                <a:gd name="T76" fmla="*/ 139 w 237"/>
                <a:gd name="T77" fmla="*/ 59 h 207"/>
                <a:gd name="T78" fmla="*/ 144 w 237"/>
                <a:gd name="T79" fmla="*/ 48 h 207"/>
                <a:gd name="T80" fmla="*/ 143 w 237"/>
                <a:gd name="T81" fmla="*/ 39 h 207"/>
                <a:gd name="T82" fmla="*/ 132 w 237"/>
                <a:gd name="T83" fmla="*/ 27 h 207"/>
                <a:gd name="T84" fmla="*/ 123 w 237"/>
                <a:gd name="T85" fmla="*/ 15 h 207"/>
                <a:gd name="T86" fmla="*/ 110 w 237"/>
                <a:gd name="T87" fmla="*/ 8 h 207"/>
                <a:gd name="T88" fmla="*/ 99 w 237"/>
                <a:gd name="T89" fmla="*/ 5 h 207"/>
                <a:gd name="T90" fmla="*/ 93 w 237"/>
                <a:gd name="T91" fmla="*/ 4 h 207"/>
                <a:gd name="T92" fmla="*/ 83 w 237"/>
                <a:gd name="T93" fmla="*/ 8 h 207"/>
                <a:gd name="T94" fmla="*/ 78 w 237"/>
                <a:gd name="T95" fmla="*/ 2 h 207"/>
                <a:gd name="T96" fmla="*/ 69 w 237"/>
                <a:gd name="T97" fmla="*/ 11 h 207"/>
                <a:gd name="T98" fmla="*/ 61 w 237"/>
                <a:gd name="T99" fmla="*/ 9 h 207"/>
                <a:gd name="T100" fmla="*/ 53 w 237"/>
                <a:gd name="T101" fmla="*/ 11 h 207"/>
                <a:gd name="T102" fmla="*/ 51 w 237"/>
                <a:gd name="T103" fmla="*/ 21 h 207"/>
                <a:gd name="T104" fmla="*/ 51 w 237"/>
                <a:gd name="T105" fmla="*/ 2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" h="207">
                  <a:moveTo>
                    <a:pt x="51" y="21"/>
                  </a:moveTo>
                  <a:lnTo>
                    <a:pt x="49" y="27"/>
                  </a:lnTo>
                  <a:lnTo>
                    <a:pt x="49" y="27"/>
                  </a:lnTo>
                  <a:lnTo>
                    <a:pt x="49" y="32"/>
                  </a:lnTo>
                  <a:lnTo>
                    <a:pt x="49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3" y="40"/>
                  </a:lnTo>
                  <a:lnTo>
                    <a:pt x="42" y="40"/>
                  </a:lnTo>
                  <a:lnTo>
                    <a:pt x="39" y="41"/>
                  </a:lnTo>
                  <a:lnTo>
                    <a:pt x="35" y="48"/>
                  </a:lnTo>
                  <a:lnTo>
                    <a:pt x="34" y="53"/>
                  </a:lnTo>
                  <a:lnTo>
                    <a:pt x="32" y="55"/>
                  </a:lnTo>
                  <a:lnTo>
                    <a:pt x="32" y="59"/>
                  </a:lnTo>
                  <a:lnTo>
                    <a:pt x="30" y="61"/>
                  </a:lnTo>
                  <a:lnTo>
                    <a:pt x="30" y="65"/>
                  </a:lnTo>
                  <a:lnTo>
                    <a:pt x="30" y="67"/>
                  </a:lnTo>
                  <a:lnTo>
                    <a:pt x="30" y="68"/>
                  </a:lnTo>
                  <a:lnTo>
                    <a:pt x="30" y="71"/>
                  </a:lnTo>
                  <a:lnTo>
                    <a:pt x="26" y="76"/>
                  </a:lnTo>
                  <a:lnTo>
                    <a:pt x="25" y="72"/>
                  </a:lnTo>
                  <a:lnTo>
                    <a:pt x="22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18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102"/>
                  </a:lnTo>
                  <a:lnTo>
                    <a:pt x="17" y="110"/>
                  </a:lnTo>
                  <a:lnTo>
                    <a:pt x="17" y="114"/>
                  </a:lnTo>
                  <a:lnTo>
                    <a:pt x="13" y="116"/>
                  </a:lnTo>
                  <a:lnTo>
                    <a:pt x="5" y="116"/>
                  </a:lnTo>
                  <a:lnTo>
                    <a:pt x="4" y="116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9" y="129"/>
                  </a:lnTo>
                  <a:lnTo>
                    <a:pt x="13" y="133"/>
                  </a:lnTo>
                  <a:lnTo>
                    <a:pt x="16" y="136"/>
                  </a:lnTo>
                  <a:lnTo>
                    <a:pt x="18" y="138"/>
                  </a:lnTo>
                  <a:lnTo>
                    <a:pt x="21" y="142"/>
                  </a:lnTo>
                  <a:lnTo>
                    <a:pt x="26" y="149"/>
                  </a:lnTo>
                  <a:lnTo>
                    <a:pt x="29" y="153"/>
                  </a:lnTo>
                  <a:lnTo>
                    <a:pt x="30" y="155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5" y="169"/>
                  </a:lnTo>
                  <a:lnTo>
                    <a:pt x="38" y="171"/>
                  </a:lnTo>
                  <a:lnTo>
                    <a:pt x="39" y="171"/>
                  </a:lnTo>
                  <a:lnTo>
                    <a:pt x="43" y="171"/>
                  </a:lnTo>
                  <a:lnTo>
                    <a:pt x="43" y="175"/>
                  </a:lnTo>
                  <a:lnTo>
                    <a:pt x="45" y="177"/>
                  </a:lnTo>
                  <a:lnTo>
                    <a:pt x="43" y="181"/>
                  </a:lnTo>
                  <a:lnTo>
                    <a:pt x="45" y="182"/>
                  </a:lnTo>
                  <a:lnTo>
                    <a:pt x="47" y="185"/>
                  </a:lnTo>
                  <a:lnTo>
                    <a:pt x="45" y="185"/>
                  </a:lnTo>
                  <a:lnTo>
                    <a:pt x="47" y="186"/>
                  </a:lnTo>
                  <a:lnTo>
                    <a:pt x="49" y="189"/>
                  </a:lnTo>
                  <a:lnTo>
                    <a:pt x="57" y="189"/>
                  </a:lnTo>
                  <a:lnTo>
                    <a:pt x="61" y="189"/>
                  </a:lnTo>
                  <a:lnTo>
                    <a:pt x="62" y="190"/>
                  </a:lnTo>
                  <a:lnTo>
                    <a:pt x="65" y="190"/>
                  </a:lnTo>
                  <a:lnTo>
                    <a:pt x="70" y="194"/>
                  </a:lnTo>
                  <a:lnTo>
                    <a:pt x="78" y="199"/>
                  </a:lnTo>
                  <a:lnTo>
                    <a:pt x="79" y="202"/>
                  </a:lnTo>
                  <a:lnTo>
                    <a:pt x="83" y="203"/>
                  </a:lnTo>
                  <a:lnTo>
                    <a:pt x="87" y="203"/>
                  </a:lnTo>
                  <a:lnTo>
                    <a:pt x="91" y="203"/>
                  </a:lnTo>
                  <a:lnTo>
                    <a:pt x="95" y="206"/>
                  </a:lnTo>
                  <a:lnTo>
                    <a:pt x="99" y="206"/>
                  </a:lnTo>
                  <a:lnTo>
                    <a:pt x="102" y="206"/>
                  </a:lnTo>
                  <a:lnTo>
                    <a:pt x="105" y="207"/>
                  </a:lnTo>
                  <a:lnTo>
                    <a:pt x="106" y="203"/>
                  </a:lnTo>
                  <a:lnTo>
                    <a:pt x="110" y="199"/>
                  </a:lnTo>
                  <a:lnTo>
                    <a:pt x="117" y="195"/>
                  </a:lnTo>
                  <a:lnTo>
                    <a:pt x="122" y="193"/>
                  </a:lnTo>
                  <a:lnTo>
                    <a:pt x="126" y="193"/>
                  </a:lnTo>
                  <a:lnTo>
                    <a:pt x="127" y="194"/>
                  </a:lnTo>
                  <a:lnTo>
                    <a:pt x="130" y="198"/>
                  </a:lnTo>
                  <a:lnTo>
                    <a:pt x="132" y="198"/>
                  </a:lnTo>
                  <a:lnTo>
                    <a:pt x="136" y="198"/>
                  </a:lnTo>
                  <a:lnTo>
                    <a:pt x="139" y="198"/>
                  </a:lnTo>
                  <a:lnTo>
                    <a:pt x="143" y="198"/>
                  </a:lnTo>
                  <a:lnTo>
                    <a:pt x="144" y="194"/>
                  </a:lnTo>
                  <a:lnTo>
                    <a:pt x="152" y="193"/>
                  </a:lnTo>
                  <a:lnTo>
                    <a:pt x="156" y="190"/>
                  </a:lnTo>
                  <a:lnTo>
                    <a:pt x="159" y="189"/>
                  </a:lnTo>
                  <a:lnTo>
                    <a:pt x="166" y="182"/>
                  </a:lnTo>
                  <a:lnTo>
                    <a:pt x="175" y="179"/>
                  </a:lnTo>
                  <a:lnTo>
                    <a:pt x="184" y="181"/>
                  </a:lnTo>
                  <a:lnTo>
                    <a:pt x="190" y="181"/>
                  </a:lnTo>
                  <a:lnTo>
                    <a:pt x="192" y="177"/>
                  </a:lnTo>
                  <a:lnTo>
                    <a:pt x="237" y="124"/>
                  </a:lnTo>
                  <a:lnTo>
                    <a:pt x="231" y="124"/>
                  </a:lnTo>
                  <a:lnTo>
                    <a:pt x="223" y="124"/>
                  </a:lnTo>
                  <a:lnTo>
                    <a:pt x="203" y="116"/>
                  </a:lnTo>
                  <a:lnTo>
                    <a:pt x="187" y="110"/>
                  </a:lnTo>
                  <a:lnTo>
                    <a:pt x="176" y="106"/>
                  </a:lnTo>
                  <a:lnTo>
                    <a:pt x="171" y="102"/>
                  </a:lnTo>
                  <a:lnTo>
                    <a:pt x="167" y="98"/>
                  </a:lnTo>
                  <a:lnTo>
                    <a:pt x="163" y="97"/>
                  </a:lnTo>
                  <a:lnTo>
                    <a:pt x="163" y="93"/>
                  </a:lnTo>
                  <a:lnTo>
                    <a:pt x="158" y="85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5"/>
                  </a:lnTo>
                  <a:lnTo>
                    <a:pt x="156" y="68"/>
                  </a:lnTo>
                  <a:lnTo>
                    <a:pt x="154" y="68"/>
                  </a:lnTo>
                  <a:lnTo>
                    <a:pt x="150" y="68"/>
                  </a:lnTo>
                  <a:lnTo>
                    <a:pt x="144" y="71"/>
                  </a:lnTo>
                  <a:lnTo>
                    <a:pt x="140" y="71"/>
                  </a:lnTo>
                  <a:lnTo>
                    <a:pt x="139" y="68"/>
                  </a:lnTo>
                  <a:lnTo>
                    <a:pt x="139" y="63"/>
                  </a:lnTo>
                  <a:lnTo>
                    <a:pt x="139" y="59"/>
                  </a:lnTo>
                  <a:lnTo>
                    <a:pt x="139" y="55"/>
                  </a:lnTo>
                  <a:lnTo>
                    <a:pt x="144" y="49"/>
                  </a:lnTo>
                  <a:lnTo>
                    <a:pt x="144" y="48"/>
                  </a:lnTo>
                  <a:lnTo>
                    <a:pt x="146" y="44"/>
                  </a:lnTo>
                  <a:lnTo>
                    <a:pt x="146" y="41"/>
                  </a:lnTo>
                  <a:lnTo>
                    <a:pt x="143" y="39"/>
                  </a:lnTo>
                  <a:lnTo>
                    <a:pt x="139" y="35"/>
                  </a:lnTo>
                  <a:lnTo>
                    <a:pt x="136" y="31"/>
                  </a:lnTo>
                  <a:lnTo>
                    <a:pt x="132" y="27"/>
                  </a:lnTo>
                  <a:lnTo>
                    <a:pt x="130" y="24"/>
                  </a:lnTo>
                  <a:lnTo>
                    <a:pt x="126" y="17"/>
                  </a:lnTo>
                  <a:lnTo>
                    <a:pt x="123" y="15"/>
                  </a:lnTo>
                  <a:lnTo>
                    <a:pt x="119" y="11"/>
                  </a:lnTo>
                  <a:lnTo>
                    <a:pt x="114" y="9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9" y="5"/>
                  </a:lnTo>
                  <a:lnTo>
                    <a:pt x="95" y="8"/>
                  </a:lnTo>
                  <a:lnTo>
                    <a:pt x="95" y="5"/>
                  </a:lnTo>
                  <a:lnTo>
                    <a:pt x="93" y="4"/>
                  </a:lnTo>
                  <a:lnTo>
                    <a:pt x="91" y="5"/>
                  </a:lnTo>
                  <a:lnTo>
                    <a:pt x="87" y="8"/>
                  </a:lnTo>
                  <a:lnTo>
                    <a:pt x="83" y="8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70" y="13"/>
                  </a:lnTo>
                  <a:lnTo>
                    <a:pt x="69" y="11"/>
                  </a:lnTo>
                  <a:lnTo>
                    <a:pt x="65" y="8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55" y="9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3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4808538" y="4694238"/>
              <a:ext cx="60325" cy="61913"/>
            </a:xfrm>
            <a:custGeom>
              <a:avLst/>
              <a:gdLst>
                <a:gd name="T0" fmla="*/ 32 w 38"/>
                <a:gd name="T1" fmla="*/ 7 h 39"/>
                <a:gd name="T2" fmla="*/ 27 w 38"/>
                <a:gd name="T3" fmla="*/ 0 h 39"/>
                <a:gd name="T4" fmla="*/ 24 w 38"/>
                <a:gd name="T5" fmla="*/ 0 h 39"/>
                <a:gd name="T6" fmla="*/ 23 w 38"/>
                <a:gd name="T7" fmla="*/ 0 h 39"/>
                <a:gd name="T8" fmla="*/ 22 w 38"/>
                <a:gd name="T9" fmla="*/ 3 h 39"/>
                <a:gd name="T10" fmla="*/ 18 w 38"/>
                <a:gd name="T11" fmla="*/ 4 h 39"/>
                <a:gd name="T12" fmla="*/ 14 w 38"/>
                <a:gd name="T13" fmla="*/ 7 h 39"/>
                <a:gd name="T14" fmla="*/ 11 w 38"/>
                <a:gd name="T15" fmla="*/ 8 h 39"/>
                <a:gd name="T16" fmla="*/ 8 w 38"/>
                <a:gd name="T17" fmla="*/ 16 h 39"/>
                <a:gd name="T18" fmla="*/ 4 w 38"/>
                <a:gd name="T19" fmla="*/ 18 h 39"/>
                <a:gd name="T20" fmla="*/ 0 w 38"/>
                <a:gd name="T21" fmla="*/ 20 h 39"/>
                <a:gd name="T22" fmla="*/ 2 w 38"/>
                <a:gd name="T23" fmla="*/ 24 h 39"/>
                <a:gd name="T24" fmla="*/ 4 w 38"/>
                <a:gd name="T25" fmla="*/ 27 h 39"/>
                <a:gd name="T26" fmla="*/ 6 w 38"/>
                <a:gd name="T27" fmla="*/ 29 h 39"/>
                <a:gd name="T28" fmla="*/ 6 w 38"/>
                <a:gd name="T29" fmla="*/ 31 h 39"/>
                <a:gd name="T30" fmla="*/ 11 w 38"/>
                <a:gd name="T31" fmla="*/ 37 h 39"/>
                <a:gd name="T32" fmla="*/ 14 w 38"/>
                <a:gd name="T33" fmla="*/ 39 h 39"/>
                <a:gd name="T34" fmla="*/ 15 w 38"/>
                <a:gd name="T35" fmla="*/ 37 h 39"/>
                <a:gd name="T36" fmla="*/ 19 w 38"/>
                <a:gd name="T37" fmla="*/ 31 h 39"/>
                <a:gd name="T38" fmla="*/ 23 w 38"/>
                <a:gd name="T39" fmla="*/ 29 h 39"/>
                <a:gd name="T40" fmla="*/ 27 w 38"/>
                <a:gd name="T41" fmla="*/ 27 h 39"/>
                <a:gd name="T42" fmla="*/ 31 w 38"/>
                <a:gd name="T43" fmla="*/ 27 h 39"/>
                <a:gd name="T44" fmla="*/ 32 w 38"/>
                <a:gd name="T45" fmla="*/ 24 h 39"/>
                <a:gd name="T46" fmla="*/ 36 w 38"/>
                <a:gd name="T47" fmla="*/ 18 h 39"/>
                <a:gd name="T48" fmla="*/ 38 w 38"/>
                <a:gd name="T49" fmla="*/ 16 h 39"/>
                <a:gd name="T50" fmla="*/ 38 w 38"/>
                <a:gd name="T51" fmla="*/ 14 h 39"/>
                <a:gd name="T52" fmla="*/ 36 w 38"/>
                <a:gd name="T53" fmla="*/ 10 h 39"/>
                <a:gd name="T54" fmla="*/ 32 w 38"/>
                <a:gd name="T55" fmla="*/ 7 h 39"/>
                <a:gd name="T56" fmla="*/ 32 w 38"/>
                <a:gd name="T57" fmla="*/ 7 h 39"/>
                <a:gd name="T58" fmla="*/ 32 w 38"/>
                <a:gd name="T59" fmla="*/ 7 h 39"/>
                <a:gd name="T60" fmla="*/ 32 w 38"/>
                <a:gd name="T61" fmla="*/ 7 h 39"/>
                <a:gd name="T62" fmla="*/ 32 w 38"/>
                <a:gd name="T63" fmla="*/ 7 h 39"/>
                <a:gd name="T64" fmla="*/ 32 w 38"/>
                <a:gd name="T65" fmla="*/ 7 h 39"/>
                <a:gd name="T66" fmla="*/ 32 w 38"/>
                <a:gd name="T6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9">
                  <a:moveTo>
                    <a:pt x="32" y="7"/>
                  </a:move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3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11" y="37"/>
                  </a:lnTo>
                  <a:lnTo>
                    <a:pt x="14" y="39"/>
                  </a:lnTo>
                  <a:lnTo>
                    <a:pt x="15" y="37"/>
                  </a:lnTo>
                  <a:lnTo>
                    <a:pt x="19" y="31"/>
                  </a:lnTo>
                  <a:lnTo>
                    <a:pt x="23" y="29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2" y="24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4905375" y="4616450"/>
              <a:ext cx="36513" cy="39688"/>
            </a:xfrm>
            <a:custGeom>
              <a:avLst/>
              <a:gdLst>
                <a:gd name="T0" fmla="*/ 10 w 23"/>
                <a:gd name="T1" fmla="*/ 0 h 25"/>
                <a:gd name="T2" fmla="*/ 7 w 23"/>
                <a:gd name="T3" fmla="*/ 1 h 25"/>
                <a:gd name="T4" fmla="*/ 6 w 23"/>
                <a:gd name="T5" fmla="*/ 5 h 25"/>
                <a:gd name="T6" fmla="*/ 0 w 23"/>
                <a:gd name="T7" fmla="*/ 16 h 25"/>
                <a:gd name="T8" fmla="*/ 6 w 23"/>
                <a:gd name="T9" fmla="*/ 21 h 25"/>
                <a:gd name="T10" fmla="*/ 11 w 23"/>
                <a:gd name="T11" fmla="*/ 25 h 25"/>
                <a:gd name="T12" fmla="*/ 15 w 23"/>
                <a:gd name="T13" fmla="*/ 25 h 25"/>
                <a:gd name="T14" fmla="*/ 18 w 23"/>
                <a:gd name="T15" fmla="*/ 25 h 25"/>
                <a:gd name="T16" fmla="*/ 18 w 23"/>
                <a:gd name="T17" fmla="*/ 23 h 25"/>
                <a:gd name="T18" fmla="*/ 19 w 23"/>
                <a:gd name="T19" fmla="*/ 17 h 25"/>
                <a:gd name="T20" fmla="*/ 23 w 23"/>
                <a:gd name="T21" fmla="*/ 17 h 25"/>
                <a:gd name="T22" fmla="*/ 20 w 23"/>
                <a:gd name="T23" fmla="*/ 13 h 25"/>
                <a:gd name="T24" fmla="*/ 20 w 23"/>
                <a:gd name="T25" fmla="*/ 9 h 25"/>
                <a:gd name="T26" fmla="*/ 20 w 23"/>
                <a:gd name="T27" fmla="*/ 5 h 25"/>
                <a:gd name="T28" fmla="*/ 19 w 23"/>
                <a:gd name="T29" fmla="*/ 4 h 25"/>
                <a:gd name="T30" fmla="*/ 15 w 23"/>
                <a:gd name="T31" fmla="*/ 0 h 25"/>
                <a:gd name="T32" fmla="*/ 10 w 23"/>
                <a:gd name="T33" fmla="*/ 0 h 25"/>
                <a:gd name="T34" fmla="*/ 10 w 23"/>
                <a:gd name="T35" fmla="*/ 0 h 25"/>
                <a:gd name="T36" fmla="*/ 10 w 23"/>
                <a:gd name="T37" fmla="*/ 0 h 25"/>
                <a:gd name="T38" fmla="*/ 10 w 23"/>
                <a:gd name="T39" fmla="*/ 0 h 25"/>
                <a:gd name="T40" fmla="*/ 10 w 23"/>
                <a:gd name="T41" fmla="*/ 0 h 25"/>
                <a:gd name="T42" fmla="*/ 10 w 23"/>
                <a:gd name="T43" fmla="*/ 0 h 25"/>
                <a:gd name="T44" fmla="*/ 10 w 23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5">
                  <a:moveTo>
                    <a:pt x="10" y="0"/>
                  </a:moveTo>
                  <a:lnTo>
                    <a:pt x="7" y="1"/>
                  </a:lnTo>
                  <a:lnTo>
                    <a:pt x="6" y="5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003800" y="3738563"/>
              <a:ext cx="201613" cy="266700"/>
            </a:xfrm>
            <a:custGeom>
              <a:avLst/>
              <a:gdLst>
                <a:gd name="T0" fmla="*/ 119 w 127"/>
                <a:gd name="T1" fmla="*/ 109 h 168"/>
                <a:gd name="T2" fmla="*/ 111 w 127"/>
                <a:gd name="T3" fmla="*/ 97 h 168"/>
                <a:gd name="T4" fmla="*/ 111 w 127"/>
                <a:gd name="T5" fmla="*/ 45 h 168"/>
                <a:gd name="T6" fmla="*/ 111 w 127"/>
                <a:gd name="T7" fmla="*/ 38 h 168"/>
                <a:gd name="T8" fmla="*/ 116 w 127"/>
                <a:gd name="T9" fmla="*/ 26 h 168"/>
                <a:gd name="T10" fmla="*/ 127 w 127"/>
                <a:gd name="T11" fmla="*/ 13 h 168"/>
                <a:gd name="T12" fmla="*/ 120 w 127"/>
                <a:gd name="T13" fmla="*/ 13 h 168"/>
                <a:gd name="T14" fmla="*/ 114 w 127"/>
                <a:gd name="T15" fmla="*/ 13 h 168"/>
                <a:gd name="T16" fmla="*/ 110 w 127"/>
                <a:gd name="T17" fmla="*/ 8 h 168"/>
                <a:gd name="T18" fmla="*/ 101 w 127"/>
                <a:gd name="T19" fmla="*/ 10 h 168"/>
                <a:gd name="T20" fmla="*/ 90 w 127"/>
                <a:gd name="T21" fmla="*/ 18 h 168"/>
                <a:gd name="T22" fmla="*/ 86 w 127"/>
                <a:gd name="T23" fmla="*/ 21 h 168"/>
                <a:gd name="T24" fmla="*/ 79 w 127"/>
                <a:gd name="T25" fmla="*/ 21 h 168"/>
                <a:gd name="T26" fmla="*/ 71 w 127"/>
                <a:gd name="T27" fmla="*/ 18 h 168"/>
                <a:gd name="T28" fmla="*/ 63 w 127"/>
                <a:gd name="T29" fmla="*/ 17 h 168"/>
                <a:gd name="T30" fmla="*/ 54 w 127"/>
                <a:gd name="T31" fmla="*/ 9 h 168"/>
                <a:gd name="T32" fmla="*/ 46 w 127"/>
                <a:gd name="T33" fmla="*/ 5 h 168"/>
                <a:gd name="T34" fmla="*/ 41 w 127"/>
                <a:gd name="T35" fmla="*/ 4 h 168"/>
                <a:gd name="T36" fmla="*/ 31 w 127"/>
                <a:gd name="T37" fmla="*/ 1 h 168"/>
                <a:gd name="T38" fmla="*/ 19 w 127"/>
                <a:gd name="T39" fmla="*/ 0 h 168"/>
                <a:gd name="T40" fmla="*/ 5 w 127"/>
                <a:gd name="T41" fmla="*/ 4 h 168"/>
                <a:gd name="T42" fmla="*/ 0 w 127"/>
                <a:gd name="T43" fmla="*/ 8 h 168"/>
                <a:gd name="T44" fmla="*/ 1 w 127"/>
                <a:gd name="T45" fmla="*/ 13 h 168"/>
                <a:gd name="T46" fmla="*/ 5 w 127"/>
                <a:gd name="T47" fmla="*/ 17 h 168"/>
                <a:gd name="T48" fmla="*/ 6 w 127"/>
                <a:gd name="T49" fmla="*/ 21 h 168"/>
                <a:gd name="T50" fmla="*/ 9 w 127"/>
                <a:gd name="T51" fmla="*/ 26 h 168"/>
                <a:gd name="T52" fmla="*/ 14 w 127"/>
                <a:gd name="T53" fmla="*/ 38 h 168"/>
                <a:gd name="T54" fmla="*/ 18 w 127"/>
                <a:gd name="T55" fmla="*/ 49 h 168"/>
                <a:gd name="T56" fmla="*/ 14 w 127"/>
                <a:gd name="T57" fmla="*/ 57 h 168"/>
                <a:gd name="T58" fmla="*/ 13 w 127"/>
                <a:gd name="T59" fmla="*/ 62 h 168"/>
                <a:gd name="T60" fmla="*/ 6 w 127"/>
                <a:gd name="T61" fmla="*/ 66 h 168"/>
                <a:gd name="T62" fmla="*/ 2 w 127"/>
                <a:gd name="T63" fmla="*/ 74 h 168"/>
                <a:gd name="T64" fmla="*/ 1 w 127"/>
                <a:gd name="T65" fmla="*/ 87 h 168"/>
                <a:gd name="T66" fmla="*/ 9 w 127"/>
                <a:gd name="T67" fmla="*/ 87 h 168"/>
                <a:gd name="T68" fmla="*/ 14 w 127"/>
                <a:gd name="T69" fmla="*/ 89 h 168"/>
                <a:gd name="T70" fmla="*/ 6 w 127"/>
                <a:gd name="T71" fmla="*/ 93 h 168"/>
                <a:gd name="T72" fmla="*/ 1 w 127"/>
                <a:gd name="T73" fmla="*/ 97 h 168"/>
                <a:gd name="T74" fmla="*/ 1 w 127"/>
                <a:gd name="T75" fmla="*/ 102 h 168"/>
                <a:gd name="T76" fmla="*/ 58 w 127"/>
                <a:gd name="T77" fmla="*/ 140 h 168"/>
                <a:gd name="T78" fmla="*/ 58 w 127"/>
                <a:gd name="T79" fmla="*/ 144 h 168"/>
                <a:gd name="T80" fmla="*/ 59 w 127"/>
                <a:gd name="T81" fmla="*/ 148 h 168"/>
                <a:gd name="T82" fmla="*/ 77 w 127"/>
                <a:gd name="T83" fmla="*/ 163 h 168"/>
                <a:gd name="T84" fmla="*/ 83 w 127"/>
                <a:gd name="T85" fmla="*/ 168 h 168"/>
                <a:gd name="T86" fmla="*/ 86 w 127"/>
                <a:gd name="T87" fmla="*/ 168 h 168"/>
                <a:gd name="T88" fmla="*/ 89 w 127"/>
                <a:gd name="T89" fmla="*/ 163 h 168"/>
                <a:gd name="T90" fmla="*/ 90 w 127"/>
                <a:gd name="T91" fmla="*/ 158 h 168"/>
                <a:gd name="T92" fmla="*/ 93 w 127"/>
                <a:gd name="T93" fmla="*/ 152 h 168"/>
                <a:gd name="T94" fmla="*/ 98 w 127"/>
                <a:gd name="T95" fmla="*/ 142 h 168"/>
                <a:gd name="T96" fmla="*/ 101 w 127"/>
                <a:gd name="T97" fmla="*/ 132 h 168"/>
                <a:gd name="T98" fmla="*/ 103 w 127"/>
                <a:gd name="T99" fmla="*/ 131 h 168"/>
                <a:gd name="T100" fmla="*/ 107 w 127"/>
                <a:gd name="T101" fmla="*/ 127 h 168"/>
                <a:gd name="T102" fmla="*/ 111 w 127"/>
                <a:gd name="T103" fmla="*/ 127 h 168"/>
                <a:gd name="T104" fmla="*/ 110 w 127"/>
                <a:gd name="T105" fmla="*/ 119 h 168"/>
                <a:gd name="T106" fmla="*/ 111 w 127"/>
                <a:gd name="T107" fmla="*/ 119 h 168"/>
                <a:gd name="T108" fmla="*/ 116 w 127"/>
                <a:gd name="T109" fmla="*/ 119 h 168"/>
                <a:gd name="T110" fmla="*/ 124 w 127"/>
                <a:gd name="T111" fmla="*/ 109 h 168"/>
                <a:gd name="T112" fmla="*/ 120 w 127"/>
                <a:gd name="T113" fmla="*/ 111 h 168"/>
                <a:gd name="T114" fmla="*/ 120 w 127"/>
                <a:gd name="T115" fmla="*/ 111 h 168"/>
                <a:gd name="T116" fmla="*/ 120 w 127"/>
                <a:gd name="T117" fmla="*/ 111 h 168"/>
                <a:gd name="T118" fmla="*/ 120 w 127"/>
                <a:gd name="T119" fmla="*/ 1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" h="168">
                  <a:moveTo>
                    <a:pt x="120" y="111"/>
                  </a:moveTo>
                  <a:lnTo>
                    <a:pt x="119" y="109"/>
                  </a:lnTo>
                  <a:lnTo>
                    <a:pt x="115" y="102"/>
                  </a:lnTo>
                  <a:lnTo>
                    <a:pt x="111" y="97"/>
                  </a:lnTo>
                  <a:lnTo>
                    <a:pt x="111" y="91"/>
                  </a:lnTo>
                  <a:lnTo>
                    <a:pt x="111" y="45"/>
                  </a:lnTo>
                  <a:lnTo>
                    <a:pt x="111" y="41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6" y="26"/>
                  </a:lnTo>
                  <a:lnTo>
                    <a:pt x="123" y="17"/>
                  </a:lnTo>
                  <a:lnTo>
                    <a:pt x="127" y="13"/>
                  </a:lnTo>
                  <a:lnTo>
                    <a:pt x="123" y="13"/>
                  </a:lnTo>
                  <a:lnTo>
                    <a:pt x="120" y="13"/>
                  </a:lnTo>
                  <a:lnTo>
                    <a:pt x="116" y="13"/>
                  </a:lnTo>
                  <a:lnTo>
                    <a:pt x="114" y="13"/>
                  </a:lnTo>
                  <a:lnTo>
                    <a:pt x="111" y="9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1" y="10"/>
                  </a:lnTo>
                  <a:lnTo>
                    <a:pt x="94" y="14"/>
                  </a:lnTo>
                  <a:lnTo>
                    <a:pt x="90" y="18"/>
                  </a:lnTo>
                  <a:lnTo>
                    <a:pt x="89" y="22"/>
                  </a:lnTo>
                  <a:lnTo>
                    <a:pt x="86" y="21"/>
                  </a:lnTo>
                  <a:lnTo>
                    <a:pt x="83" y="21"/>
                  </a:lnTo>
                  <a:lnTo>
                    <a:pt x="79" y="21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3" y="17"/>
                  </a:lnTo>
                  <a:lnTo>
                    <a:pt x="62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4" y="38"/>
                  </a:lnTo>
                  <a:lnTo>
                    <a:pt x="16" y="45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4" y="57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0" y="65"/>
                  </a:lnTo>
                  <a:lnTo>
                    <a:pt x="6" y="66"/>
                  </a:lnTo>
                  <a:lnTo>
                    <a:pt x="6" y="70"/>
                  </a:lnTo>
                  <a:lnTo>
                    <a:pt x="2" y="74"/>
                  </a:lnTo>
                  <a:lnTo>
                    <a:pt x="0" y="82"/>
                  </a:lnTo>
                  <a:lnTo>
                    <a:pt x="1" y="87"/>
                  </a:lnTo>
                  <a:lnTo>
                    <a:pt x="5" y="89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4" y="89"/>
                  </a:lnTo>
                  <a:lnTo>
                    <a:pt x="6" y="91"/>
                  </a:lnTo>
                  <a:lnTo>
                    <a:pt x="6" y="93"/>
                  </a:lnTo>
                  <a:lnTo>
                    <a:pt x="2" y="93"/>
                  </a:lnTo>
                  <a:lnTo>
                    <a:pt x="1" y="97"/>
                  </a:lnTo>
                  <a:lnTo>
                    <a:pt x="1" y="101"/>
                  </a:lnTo>
                  <a:lnTo>
                    <a:pt x="1" y="102"/>
                  </a:lnTo>
                  <a:lnTo>
                    <a:pt x="54" y="136"/>
                  </a:lnTo>
                  <a:lnTo>
                    <a:pt x="58" y="140"/>
                  </a:lnTo>
                  <a:lnTo>
                    <a:pt x="59" y="142"/>
                  </a:lnTo>
                  <a:lnTo>
                    <a:pt x="58" y="144"/>
                  </a:lnTo>
                  <a:lnTo>
                    <a:pt x="58" y="148"/>
                  </a:lnTo>
                  <a:lnTo>
                    <a:pt x="59" y="148"/>
                  </a:lnTo>
                  <a:lnTo>
                    <a:pt x="67" y="158"/>
                  </a:lnTo>
                  <a:lnTo>
                    <a:pt x="77" y="163"/>
                  </a:lnTo>
                  <a:lnTo>
                    <a:pt x="81" y="167"/>
                  </a:lnTo>
                  <a:lnTo>
                    <a:pt x="83" y="168"/>
                  </a:lnTo>
                  <a:lnTo>
                    <a:pt x="85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9" y="163"/>
                  </a:lnTo>
                  <a:lnTo>
                    <a:pt x="90" y="159"/>
                  </a:lnTo>
                  <a:lnTo>
                    <a:pt x="90" y="158"/>
                  </a:lnTo>
                  <a:lnTo>
                    <a:pt x="93" y="155"/>
                  </a:lnTo>
                  <a:lnTo>
                    <a:pt x="93" y="152"/>
                  </a:lnTo>
                  <a:lnTo>
                    <a:pt x="97" y="144"/>
                  </a:lnTo>
                  <a:lnTo>
                    <a:pt x="98" y="142"/>
                  </a:lnTo>
                  <a:lnTo>
                    <a:pt x="101" y="139"/>
                  </a:lnTo>
                  <a:lnTo>
                    <a:pt x="101" y="132"/>
                  </a:lnTo>
                  <a:lnTo>
                    <a:pt x="102" y="131"/>
                  </a:lnTo>
                  <a:lnTo>
                    <a:pt x="103" y="131"/>
                  </a:lnTo>
                  <a:lnTo>
                    <a:pt x="107" y="128"/>
                  </a:lnTo>
                  <a:lnTo>
                    <a:pt x="107" y="127"/>
                  </a:lnTo>
                  <a:lnTo>
                    <a:pt x="110" y="126"/>
                  </a:lnTo>
                  <a:lnTo>
                    <a:pt x="111" y="127"/>
                  </a:lnTo>
                  <a:lnTo>
                    <a:pt x="111" y="123"/>
                  </a:lnTo>
                  <a:lnTo>
                    <a:pt x="110" y="119"/>
                  </a:lnTo>
                  <a:lnTo>
                    <a:pt x="111" y="122"/>
                  </a:lnTo>
                  <a:lnTo>
                    <a:pt x="111" y="119"/>
                  </a:lnTo>
                  <a:lnTo>
                    <a:pt x="114" y="122"/>
                  </a:lnTo>
                  <a:lnTo>
                    <a:pt x="116" y="119"/>
                  </a:lnTo>
                  <a:lnTo>
                    <a:pt x="120" y="115"/>
                  </a:lnTo>
                  <a:lnTo>
                    <a:pt x="124" y="109"/>
                  </a:lnTo>
                  <a:lnTo>
                    <a:pt x="120" y="114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4965700" y="4143375"/>
              <a:ext cx="79375" cy="222250"/>
            </a:xfrm>
            <a:custGeom>
              <a:avLst/>
              <a:gdLst>
                <a:gd name="T0" fmla="*/ 12 w 50"/>
                <a:gd name="T1" fmla="*/ 5 h 140"/>
                <a:gd name="T2" fmla="*/ 12 w 50"/>
                <a:gd name="T3" fmla="*/ 7 h 140"/>
                <a:gd name="T4" fmla="*/ 12 w 50"/>
                <a:gd name="T5" fmla="*/ 11 h 140"/>
                <a:gd name="T6" fmla="*/ 16 w 50"/>
                <a:gd name="T7" fmla="*/ 17 h 140"/>
                <a:gd name="T8" fmla="*/ 16 w 50"/>
                <a:gd name="T9" fmla="*/ 22 h 140"/>
                <a:gd name="T10" fmla="*/ 12 w 50"/>
                <a:gd name="T11" fmla="*/ 26 h 140"/>
                <a:gd name="T12" fmla="*/ 10 w 50"/>
                <a:gd name="T13" fmla="*/ 27 h 140"/>
                <a:gd name="T14" fmla="*/ 12 w 50"/>
                <a:gd name="T15" fmla="*/ 30 h 140"/>
                <a:gd name="T16" fmla="*/ 10 w 50"/>
                <a:gd name="T17" fmla="*/ 38 h 140"/>
                <a:gd name="T18" fmla="*/ 12 w 50"/>
                <a:gd name="T19" fmla="*/ 51 h 140"/>
                <a:gd name="T20" fmla="*/ 8 w 50"/>
                <a:gd name="T21" fmla="*/ 57 h 140"/>
                <a:gd name="T22" fmla="*/ 4 w 50"/>
                <a:gd name="T23" fmla="*/ 61 h 140"/>
                <a:gd name="T24" fmla="*/ 4 w 50"/>
                <a:gd name="T25" fmla="*/ 70 h 140"/>
                <a:gd name="T26" fmla="*/ 2 w 50"/>
                <a:gd name="T27" fmla="*/ 74 h 140"/>
                <a:gd name="T28" fmla="*/ 0 w 50"/>
                <a:gd name="T29" fmla="*/ 79 h 140"/>
                <a:gd name="T30" fmla="*/ 2 w 50"/>
                <a:gd name="T31" fmla="*/ 82 h 140"/>
                <a:gd name="T32" fmla="*/ 5 w 50"/>
                <a:gd name="T33" fmla="*/ 83 h 140"/>
                <a:gd name="T34" fmla="*/ 5 w 50"/>
                <a:gd name="T35" fmla="*/ 83 h 140"/>
                <a:gd name="T36" fmla="*/ 6 w 50"/>
                <a:gd name="T37" fmla="*/ 83 h 140"/>
                <a:gd name="T38" fmla="*/ 17 w 50"/>
                <a:gd name="T39" fmla="*/ 92 h 140"/>
                <a:gd name="T40" fmla="*/ 25 w 50"/>
                <a:gd name="T41" fmla="*/ 91 h 140"/>
                <a:gd name="T42" fmla="*/ 29 w 50"/>
                <a:gd name="T43" fmla="*/ 96 h 140"/>
                <a:gd name="T44" fmla="*/ 29 w 50"/>
                <a:gd name="T45" fmla="*/ 102 h 140"/>
                <a:gd name="T46" fmla="*/ 26 w 50"/>
                <a:gd name="T47" fmla="*/ 108 h 140"/>
                <a:gd name="T48" fmla="*/ 25 w 50"/>
                <a:gd name="T49" fmla="*/ 114 h 140"/>
                <a:gd name="T50" fmla="*/ 25 w 50"/>
                <a:gd name="T51" fmla="*/ 118 h 140"/>
                <a:gd name="T52" fmla="*/ 25 w 50"/>
                <a:gd name="T53" fmla="*/ 122 h 140"/>
                <a:gd name="T54" fmla="*/ 34 w 50"/>
                <a:gd name="T55" fmla="*/ 132 h 140"/>
                <a:gd name="T56" fmla="*/ 37 w 50"/>
                <a:gd name="T57" fmla="*/ 139 h 140"/>
                <a:gd name="T58" fmla="*/ 40 w 50"/>
                <a:gd name="T59" fmla="*/ 140 h 140"/>
                <a:gd name="T60" fmla="*/ 40 w 50"/>
                <a:gd name="T61" fmla="*/ 135 h 140"/>
                <a:gd name="T62" fmla="*/ 38 w 50"/>
                <a:gd name="T63" fmla="*/ 128 h 140"/>
                <a:gd name="T64" fmla="*/ 42 w 50"/>
                <a:gd name="T65" fmla="*/ 123 h 140"/>
                <a:gd name="T66" fmla="*/ 46 w 50"/>
                <a:gd name="T67" fmla="*/ 122 h 140"/>
                <a:gd name="T68" fmla="*/ 50 w 50"/>
                <a:gd name="T69" fmla="*/ 118 h 140"/>
                <a:gd name="T70" fmla="*/ 50 w 50"/>
                <a:gd name="T71" fmla="*/ 112 h 140"/>
                <a:gd name="T72" fmla="*/ 50 w 50"/>
                <a:gd name="T73" fmla="*/ 106 h 140"/>
                <a:gd name="T74" fmla="*/ 50 w 50"/>
                <a:gd name="T75" fmla="*/ 100 h 140"/>
                <a:gd name="T76" fmla="*/ 50 w 50"/>
                <a:gd name="T77" fmla="*/ 95 h 140"/>
                <a:gd name="T78" fmla="*/ 47 w 50"/>
                <a:gd name="T79" fmla="*/ 91 h 140"/>
                <a:gd name="T80" fmla="*/ 43 w 50"/>
                <a:gd name="T81" fmla="*/ 84 h 140"/>
                <a:gd name="T82" fmla="*/ 38 w 50"/>
                <a:gd name="T83" fmla="*/ 75 h 140"/>
                <a:gd name="T84" fmla="*/ 34 w 50"/>
                <a:gd name="T85" fmla="*/ 78 h 140"/>
                <a:gd name="T86" fmla="*/ 38 w 50"/>
                <a:gd name="T87" fmla="*/ 82 h 140"/>
                <a:gd name="T88" fmla="*/ 40 w 50"/>
                <a:gd name="T89" fmla="*/ 91 h 140"/>
                <a:gd name="T90" fmla="*/ 34 w 50"/>
                <a:gd name="T91" fmla="*/ 87 h 140"/>
                <a:gd name="T92" fmla="*/ 30 w 50"/>
                <a:gd name="T93" fmla="*/ 84 h 140"/>
                <a:gd name="T94" fmla="*/ 30 w 50"/>
                <a:gd name="T95" fmla="*/ 75 h 140"/>
                <a:gd name="T96" fmla="*/ 26 w 50"/>
                <a:gd name="T97" fmla="*/ 71 h 140"/>
                <a:gd name="T98" fmla="*/ 26 w 50"/>
                <a:gd name="T99" fmla="*/ 62 h 140"/>
                <a:gd name="T100" fmla="*/ 21 w 50"/>
                <a:gd name="T101" fmla="*/ 49 h 140"/>
                <a:gd name="T102" fmla="*/ 25 w 50"/>
                <a:gd name="T103" fmla="*/ 42 h 140"/>
                <a:gd name="T104" fmla="*/ 25 w 50"/>
                <a:gd name="T105" fmla="*/ 22 h 140"/>
                <a:gd name="T106" fmla="*/ 26 w 50"/>
                <a:gd name="T107" fmla="*/ 17 h 140"/>
                <a:gd name="T108" fmla="*/ 21 w 50"/>
                <a:gd name="T109" fmla="*/ 9 h 140"/>
                <a:gd name="T110" fmla="*/ 21 w 50"/>
                <a:gd name="T111" fmla="*/ 5 h 140"/>
                <a:gd name="T112" fmla="*/ 16 w 50"/>
                <a:gd name="T113" fmla="*/ 4 h 140"/>
                <a:gd name="T114" fmla="*/ 12 w 50"/>
                <a:gd name="T115" fmla="*/ 1 h 140"/>
                <a:gd name="T116" fmla="*/ 6 w 50"/>
                <a:gd name="T117" fmla="*/ 1 h 140"/>
                <a:gd name="T118" fmla="*/ 6 w 50"/>
                <a:gd name="T119" fmla="*/ 4 h 140"/>
                <a:gd name="T120" fmla="*/ 6 w 50"/>
                <a:gd name="T121" fmla="*/ 4 h 140"/>
                <a:gd name="T122" fmla="*/ 6 w 50"/>
                <a:gd name="T123" fmla="*/ 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140">
                  <a:moveTo>
                    <a:pt x="6" y="4"/>
                  </a:move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10" y="47"/>
                  </a:lnTo>
                  <a:lnTo>
                    <a:pt x="12" y="51"/>
                  </a:lnTo>
                  <a:lnTo>
                    <a:pt x="13" y="53"/>
                  </a:lnTo>
                  <a:lnTo>
                    <a:pt x="8" y="57"/>
                  </a:lnTo>
                  <a:lnTo>
                    <a:pt x="6" y="58"/>
                  </a:lnTo>
                  <a:lnTo>
                    <a:pt x="4" y="61"/>
                  </a:lnTo>
                  <a:lnTo>
                    <a:pt x="6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2" y="82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6" y="83"/>
                  </a:lnTo>
                  <a:lnTo>
                    <a:pt x="5" y="83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21" y="92"/>
                  </a:lnTo>
                  <a:lnTo>
                    <a:pt x="25" y="91"/>
                  </a:lnTo>
                  <a:lnTo>
                    <a:pt x="26" y="91"/>
                  </a:lnTo>
                  <a:lnTo>
                    <a:pt x="29" y="96"/>
                  </a:lnTo>
                  <a:lnTo>
                    <a:pt x="29" y="99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25" y="114"/>
                  </a:lnTo>
                  <a:lnTo>
                    <a:pt x="25" y="115"/>
                  </a:lnTo>
                  <a:lnTo>
                    <a:pt x="25" y="118"/>
                  </a:lnTo>
                  <a:lnTo>
                    <a:pt x="25" y="119"/>
                  </a:lnTo>
                  <a:lnTo>
                    <a:pt x="25" y="122"/>
                  </a:lnTo>
                  <a:lnTo>
                    <a:pt x="29" y="127"/>
                  </a:lnTo>
                  <a:lnTo>
                    <a:pt x="34" y="132"/>
                  </a:lnTo>
                  <a:lnTo>
                    <a:pt x="37" y="136"/>
                  </a:lnTo>
                  <a:lnTo>
                    <a:pt x="37" y="139"/>
                  </a:lnTo>
                  <a:lnTo>
                    <a:pt x="37" y="140"/>
                  </a:lnTo>
                  <a:lnTo>
                    <a:pt x="40" y="140"/>
                  </a:lnTo>
                  <a:lnTo>
                    <a:pt x="40" y="139"/>
                  </a:lnTo>
                  <a:lnTo>
                    <a:pt x="40" y="135"/>
                  </a:lnTo>
                  <a:lnTo>
                    <a:pt x="40" y="132"/>
                  </a:lnTo>
                  <a:lnTo>
                    <a:pt x="38" y="128"/>
                  </a:lnTo>
                  <a:lnTo>
                    <a:pt x="40" y="126"/>
                  </a:lnTo>
                  <a:lnTo>
                    <a:pt x="42" y="123"/>
                  </a:lnTo>
                  <a:lnTo>
                    <a:pt x="45" y="122"/>
                  </a:lnTo>
                  <a:lnTo>
                    <a:pt x="46" y="122"/>
                  </a:lnTo>
                  <a:lnTo>
                    <a:pt x="47" y="119"/>
                  </a:lnTo>
                  <a:lnTo>
                    <a:pt x="50" y="118"/>
                  </a:lnTo>
                  <a:lnTo>
                    <a:pt x="50" y="115"/>
                  </a:lnTo>
                  <a:lnTo>
                    <a:pt x="50" y="112"/>
                  </a:lnTo>
                  <a:lnTo>
                    <a:pt x="50" y="108"/>
                  </a:lnTo>
                  <a:lnTo>
                    <a:pt x="50" y="106"/>
                  </a:lnTo>
                  <a:lnTo>
                    <a:pt x="50" y="102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49" y="92"/>
                  </a:lnTo>
                  <a:lnTo>
                    <a:pt x="47" y="91"/>
                  </a:lnTo>
                  <a:lnTo>
                    <a:pt x="46" y="88"/>
                  </a:lnTo>
                  <a:lnTo>
                    <a:pt x="43" y="84"/>
                  </a:lnTo>
                  <a:lnTo>
                    <a:pt x="40" y="79"/>
                  </a:lnTo>
                  <a:lnTo>
                    <a:pt x="38" y="75"/>
                  </a:lnTo>
                  <a:lnTo>
                    <a:pt x="34" y="74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38" y="82"/>
                  </a:lnTo>
                  <a:lnTo>
                    <a:pt x="40" y="84"/>
                  </a:lnTo>
                  <a:lnTo>
                    <a:pt x="40" y="91"/>
                  </a:lnTo>
                  <a:lnTo>
                    <a:pt x="34" y="83"/>
                  </a:lnTo>
                  <a:lnTo>
                    <a:pt x="34" y="87"/>
                  </a:lnTo>
                  <a:lnTo>
                    <a:pt x="33" y="87"/>
                  </a:lnTo>
                  <a:lnTo>
                    <a:pt x="30" y="84"/>
                  </a:lnTo>
                  <a:lnTo>
                    <a:pt x="30" y="79"/>
                  </a:lnTo>
                  <a:lnTo>
                    <a:pt x="30" y="75"/>
                  </a:lnTo>
                  <a:lnTo>
                    <a:pt x="29" y="74"/>
                  </a:lnTo>
                  <a:lnTo>
                    <a:pt x="26" y="71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38"/>
                  </a:lnTo>
                  <a:lnTo>
                    <a:pt x="25" y="22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5" y="14"/>
                  </a:lnTo>
                  <a:lnTo>
                    <a:pt x="21" y="9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4902200" y="4176713"/>
              <a:ext cx="269875" cy="469900"/>
            </a:xfrm>
            <a:custGeom>
              <a:avLst/>
              <a:gdLst>
                <a:gd name="T0" fmla="*/ 166 w 170"/>
                <a:gd name="T1" fmla="*/ 66 h 296"/>
                <a:gd name="T2" fmla="*/ 166 w 170"/>
                <a:gd name="T3" fmla="*/ 49 h 296"/>
                <a:gd name="T4" fmla="*/ 166 w 170"/>
                <a:gd name="T5" fmla="*/ 34 h 296"/>
                <a:gd name="T6" fmla="*/ 166 w 170"/>
                <a:gd name="T7" fmla="*/ 18 h 296"/>
                <a:gd name="T8" fmla="*/ 167 w 170"/>
                <a:gd name="T9" fmla="*/ 5 h 296"/>
                <a:gd name="T10" fmla="*/ 162 w 170"/>
                <a:gd name="T11" fmla="*/ 0 h 296"/>
                <a:gd name="T12" fmla="*/ 137 w 170"/>
                <a:gd name="T13" fmla="*/ 13 h 296"/>
                <a:gd name="T14" fmla="*/ 118 w 170"/>
                <a:gd name="T15" fmla="*/ 21 h 296"/>
                <a:gd name="T16" fmla="*/ 105 w 170"/>
                <a:gd name="T17" fmla="*/ 21 h 296"/>
                <a:gd name="T18" fmla="*/ 82 w 170"/>
                <a:gd name="T19" fmla="*/ 18 h 296"/>
                <a:gd name="T20" fmla="*/ 73 w 170"/>
                <a:gd name="T21" fmla="*/ 30 h 296"/>
                <a:gd name="T22" fmla="*/ 78 w 170"/>
                <a:gd name="T23" fmla="*/ 54 h 296"/>
                <a:gd name="T24" fmla="*/ 89 w 170"/>
                <a:gd name="T25" fmla="*/ 71 h 296"/>
                <a:gd name="T26" fmla="*/ 90 w 170"/>
                <a:gd name="T27" fmla="*/ 85 h 296"/>
                <a:gd name="T28" fmla="*/ 87 w 170"/>
                <a:gd name="T29" fmla="*/ 98 h 296"/>
                <a:gd name="T30" fmla="*/ 78 w 170"/>
                <a:gd name="T31" fmla="*/ 107 h 296"/>
                <a:gd name="T32" fmla="*/ 77 w 170"/>
                <a:gd name="T33" fmla="*/ 119 h 296"/>
                <a:gd name="T34" fmla="*/ 65 w 170"/>
                <a:gd name="T35" fmla="*/ 101 h 296"/>
                <a:gd name="T36" fmla="*/ 66 w 170"/>
                <a:gd name="T37" fmla="*/ 91 h 296"/>
                <a:gd name="T38" fmla="*/ 69 w 170"/>
                <a:gd name="T39" fmla="*/ 75 h 296"/>
                <a:gd name="T40" fmla="*/ 56 w 170"/>
                <a:gd name="T41" fmla="*/ 71 h 296"/>
                <a:gd name="T42" fmla="*/ 45 w 170"/>
                <a:gd name="T43" fmla="*/ 62 h 296"/>
                <a:gd name="T44" fmla="*/ 2 w 170"/>
                <a:gd name="T45" fmla="*/ 91 h 296"/>
                <a:gd name="T46" fmla="*/ 9 w 170"/>
                <a:gd name="T47" fmla="*/ 98 h 296"/>
                <a:gd name="T48" fmla="*/ 34 w 170"/>
                <a:gd name="T49" fmla="*/ 107 h 296"/>
                <a:gd name="T50" fmla="*/ 42 w 170"/>
                <a:gd name="T51" fmla="*/ 115 h 296"/>
                <a:gd name="T52" fmla="*/ 42 w 170"/>
                <a:gd name="T53" fmla="*/ 135 h 296"/>
                <a:gd name="T54" fmla="*/ 42 w 170"/>
                <a:gd name="T55" fmla="*/ 144 h 296"/>
                <a:gd name="T56" fmla="*/ 38 w 170"/>
                <a:gd name="T57" fmla="*/ 151 h 296"/>
                <a:gd name="T58" fmla="*/ 40 w 170"/>
                <a:gd name="T59" fmla="*/ 164 h 296"/>
                <a:gd name="T60" fmla="*/ 38 w 170"/>
                <a:gd name="T61" fmla="*/ 178 h 296"/>
                <a:gd name="T62" fmla="*/ 33 w 170"/>
                <a:gd name="T63" fmla="*/ 192 h 296"/>
                <a:gd name="T64" fmla="*/ 25 w 170"/>
                <a:gd name="T65" fmla="*/ 202 h 296"/>
                <a:gd name="T66" fmla="*/ 13 w 170"/>
                <a:gd name="T67" fmla="*/ 216 h 296"/>
                <a:gd name="T68" fmla="*/ 20 w 170"/>
                <a:gd name="T69" fmla="*/ 239 h 296"/>
                <a:gd name="T70" fmla="*/ 22 w 170"/>
                <a:gd name="T71" fmla="*/ 269 h 296"/>
                <a:gd name="T72" fmla="*/ 22 w 170"/>
                <a:gd name="T73" fmla="*/ 282 h 296"/>
                <a:gd name="T74" fmla="*/ 34 w 170"/>
                <a:gd name="T75" fmla="*/ 296 h 296"/>
                <a:gd name="T76" fmla="*/ 33 w 170"/>
                <a:gd name="T77" fmla="*/ 282 h 296"/>
                <a:gd name="T78" fmla="*/ 40 w 170"/>
                <a:gd name="T79" fmla="*/ 268 h 296"/>
                <a:gd name="T80" fmla="*/ 78 w 170"/>
                <a:gd name="T81" fmla="*/ 247 h 296"/>
                <a:gd name="T82" fmla="*/ 77 w 170"/>
                <a:gd name="T83" fmla="*/ 233 h 296"/>
                <a:gd name="T84" fmla="*/ 78 w 170"/>
                <a:gd name="T85" fmla="*/ 212 h 296"/>
                <a:gd name="T86" fmla="*/ 74 w 170"/>
                <a:gd name="T87" fmla="*/ 199 h 296"/>
                <a:gd name="T88" fmla="*/ 69 w 170"/>
                <a:gd name="T89" fmla="*/ 180 h 296"/>
                <a:gd name="T90" fmla="*/ 69 w 170"/>
                <a:gd name="T91" fmla="*/ 167 h 296"/>
                <a:gd name="T92" fmla="*/ 77 w 170"/>
                <a:gd name="T93" fmla="*/ 164 h 296"/>
                <a:gd name="T94" fmla="*/ 93 w 170"/>
                <a:gd name="T95" fmla="*/ 148 h 296"/>
                <a:gd name="T96" fmla="*/ 105 w 170"/>
                <a:gd name="T97" fmla="*/ 136 h 296"/>
                <a:gd name="T98" fmla="*/ 114 w 170"/>
                <a:gd name="T99" fmla="*/ 127 h 296"/>
                <a:gd name="T100" fmla="*/ 135 w 170"/>
                <a:gd name="T101" fmla="*/ 118 h 296"/>
                <a:gd name="T102" fmla="*/ 157 w 170"/>
                <a:gd name="T103" fmla="*/ 98 h 296"/>
                <a:gd name="T104" fmla="*/ 165 w 170"/>
                <a:gd name="T105" fmla="*/ 83 h 296"/>
                <a:gd name="T106" fmla="*/ 167 w 170"/>
                <a:gd name="T107" fmla="*/ 70 h 296"/>
                <a:gd name="T108" fmla="*/ 167 w 170"/>
                <a:gd name="T109" fmla="*/ 7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" h="296">
                  <a:moveTo>
                    <a:pt x="167" y="70"/>
                  </a:moveTo>
                  <a:lnTo>
                    <a:pt x="166" y="71"/>
                  </a:lnTo>
                  <a:lnTo>
                    <a:pt x="167" y="67"/>
                  </a:lnTo>
                  <a:lnTo>
                    <a:pt x="167" y="66"/>
                  </a:lnTo>
                  <a:lnTo>
                    <a:pt x="166" y="66"/>
                  </a:lnTo>
                  <a:lnTo>
                    <a:pt x="166" y="58"/>
                  </a:lnTo>
                  <a:lnTo>
                    <a:pt x="166" y="54"/>
                  </a:lnTo>
                  <a:lnTo>
                    <a:pt x="166" y="53"/>
                  </a:lnTo>
                  <a:lnTo>
                    <a:pt x="165" y="50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5" y="44"/>
                  </a:lnTo>
                  <a:lnTo>
                    <a:pt x="166" y="40"/>
                  </a:lnTo>
                  <a:lnTo>
                    <a:pt x="166" y="37"/>
                  </a:lnTo>
                  <a:lnTo>
                    <a:pt x="166" y="34"/>
                  </a:lnTo>
                  <a:lnTo>
                    <a:pt x="166" y="32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66" y="18"/>
                  </a:lnTo>
                  <a:lnTo>
                    <a:pt x="165" y="14"/>
                  </a:lnTo>
                  <a:lnTo>
                    <a:pt x="165" y="13"/>
                  </a:lnTo>
                  <a:lnTo>
                    <a:pt x="166" y="10"/>
                  </a:lnTo>
                  <a:lnTo>
                    <a:pt x="166" y="6"/>
                  </a:lnTo>
                  <a:lnTo>
                    <a:pt x="167" y="5"/>
                  </a:lnTo>
                  <a:lnTo>
                    <a:pt x="166" y="4"/>
                  </a:lnTo>
                  <a:lnTo>
                    <a:pt x="167" y="1"/>
                  </a:lnTo>
                  <a:lnTo>
                    <a:pt x="166" y="0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153" y="6"/>
                  </a:lnTo>
                  <a:lnTo>
                    <a:pt x="149" y="9"/>
                  </a:lnTo>
                  <a:lnTo>
                    <a:pt x="145" y="10"/>
                  </a:lnTo>
                  <a:lnTo>
                    <a:pt x="141" y="10"/>
                  </a:lnTo>
                  <a:lnTo>
                    <a:pt x="137" y="13"/>
                  </a:lnTo>
                  <a:lnTo>
                    <a:pt x="134" y="14"/>
                  </a:lnTo>
                  <a:lnTo>
                    <a:pt x="130" y="13"/>
                  </a:lnTo>
                  <a:lnTo>
                    <a:pt x="126" y="13"/>
                  </a:lnTo>
                  <a:lnTo>
                    <a:pt x="123" y="14"/>
                  </a:lnTo>
                  <a:lnTo>
                    <a:pt x="118" y="21"/>
                  </a:lnTo>
                  <a:lnTo>
                    <a:pt x="114" y="21"/>
                  </a:lnTo>
                  <a:lnTo>
                    <a:pt x="110" y="18"/>
                  </a:lnTo>
                  <a:lnTo>
                    <a:pt x="109" y="18"/>
                  </a:lnTo>
                  <a:lnTo>
                    <a:pt x="107" y="18"/>
                  </a:lnTo>
                  <a:lnTo>
                    <a:pt x="105" y="21"/>
                  </a:lnTo>
                  <a:lnTo>
                    <a:pt x="97" y="21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7" y="26"/>
                  </a:lnTo>
                  <a:lnTo>
                    <a:pt x="73" y="30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53"/>
                  </a:lnTo>
                  <a:lnTo>
                    <a:pt x="78" y="54"/>
                  </a:lnTo>
                  <a:lnTo>
                    <a:pt x="80" y="58"/>
                  </a:lnTo>
                  <a:lnTo>
                    <a:pt x="83" y="63"/>
                  </a:lnTo>
                  <a:lnTo>
                    <a:pt x="86" y="67"/>
                  </a:lnTo>
                  <a:lnTo>
                    <a:pt x="87" y="70"/>
                  </a:lnTo>
                  <a:lnTo>
                    <a:pt x="89" y="71"/>
                  </a:lnTo>
                  <a:lnTo>
                    <a:pt x="90" y="74"/>
                  </a:lnTo>
                  <a:lnTo>
                    <a:pt x="90" y="75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90" y="85"/>
                  </a:lnTo>
                  <a:lnTo>
                    <a:pt x="90" y="87"/>
                  </a:lnTo>
                  <a:lnTo>
                    <a:pt x="90" y="91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6" y="101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80" y="105"/>
                  </a:lnTo>
                  <a:lnTo>
                    <a:pt x="78" y="107"/>
                  </a:lnTo>
                  <a:lnTo>
                    <a:pt x="80" y="111"/>
                  </a:lnTo>
                  <a:lnTo>
                    <a:pt x="80" y="114"/>
                  </a:lnTo>
                  <a:lnTo>
                    <a:pt x="80" y="118"/>
                  </a:lnTo>
                  <a:lnTo>
                    <a:pt x="80" y="119"/>
                  </a:lnTo>
                  <a:lnTo>
                    <a:pt x="77" y="119"/>
                  </a:lnTo>
                  <a:lnTo>
                    <a:pt x="77" y="118"/>
                  </a:lnTo>
                  <a:lnTo>
                    <a:pt x="77" y="115"/>
                  </a:lnTo>
                  <a:lnTo>
                    <a:pt x="74" y="111"/>
                  </a:lnTo>
                  <a:lnTo>
                    <a:pt x="69" y="106"/>
                  </a:lnTo>
                  <a:lnTo>
                    <a:pt x="65" y="101"/>
                  </a:lnTo>
                  <a:lnTo>
                    <a:pt x="65" y="98"/>
                  </a:lnTo>
                  <a:lnTo>
                    <a:pt x="65" y="97"/>
                  </a:lnTo>
                  <a:lnTo>
                    <a:pt x="65" y="94"/>
                  </a:lnTo>
                  <a:lnTo>
                    <a:pt x="65" y="93"/>
                  </a:lnTo>
                  <a:lnTo>
                    <a:pt x="66" y="91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9" y="78"/>
                  </a:lnTo>
                  <a:lnTo>
                    <a:pt x="69" y="75"/>
                  </a:lnTo>
                  <a:lnTo>
                    <a:pt x="66" y="70"/>
                  </a:lnTo>
                  <a:lnTo>
                    <a:pt x="65" y="70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6" y="71"/>
                  </a:lnTo>
                  <a:lnTo>
                    <a:pt x="46" y="62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22" y="71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2" y="94"/>
                  </a:lnTo>
                  <a:lnTo>
                    <a:pt x="4" y="97"/>
                  </a:lnTo>
                  <a:lnTo>
                    <a:pt x="6" y="98"/>
                  </a:lnTo>
                  <a:lnTo>
                    <a:pt x="9" y="98"/>
                  </a:lnTo>
                  <a:lnTo>
                    <a:pt x="13" y="98"/>
                  </a:lnTo>
                  <a:lnTo>
                    <a:pt x="21" y="102"/>
                  </a:lnTo>
                  <a:lnTo>
                    <a:pt x="22" y="102"/>
                  </a:lnTo>
                  <a:lnTo>
                    <a:pt x="29" y="106"/>
                  </a:lnTo>
                  <a:lnTo>
                    <a:pt x="34" y="107"/>
                  </a:lnTo>
                  <a:lnTo>
                    <a:pt x="38" y="110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2" y="114"/>
                  </a:lnTo>
                  <a:lnTo>
                    <a:pt x="42" y="115"/>
                  </a:lnTo>
                  <a:lnTo>
                    <a:pt x="42" y="118"/>
                  </a:lnTo>
                  <a:lnTo>
                    <a:pt x="42" y="119"/>
                  </a:lnTo>
                  <a:lnTo>
                    <a:pt x="44" y="127"/>
                  </a:lnTo>
                  <a:lnTo>
                    <a:pt x="44" y="129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2" y="138"/>
                  </a:lnTo>
                  <a:lnTo>
                    <a:pt x="44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2" y="146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50"/>
                  </a:lnTo>
                  <a:lnTo>
                    <a:pt x="38" y="151"/>
                  </a:lnTo>
                  <a:lnTo>
                    <a:pt x="38" y="154"/>
                  </a:lnTo>
                  <a:lnTo>
                    <a:pt x="40" y="155"/>
                  </a:lnTo>
                  <a:lnTo>
                    <a:pt x="40" y="158"/>
                  </a:lnTo>
                  <a:lnTo>
                    <a:pt x="38" y="159"/>
                  </a:lnTo>
                  <a:lnTo>
                    <a:pt x="40" y="164"/>
                  </a:lnTo>
                  <a:lnTo>
                    <a:pt x="42" y="164"/>
                  </a:lnTo>
                  <a:lnTo>
                    <a:pt x="40" y="171"/>
                  </a:lnTo>
                  <a:lnTo>
                    <a:pt x="40" y="172"/>
                  </a:lnTo>
                  <a:lnTo>
                    <a:pt x="40" y="175"/>
                  </a:lnTo>
                  <a:lnTo>
                    <a:pt x="38" y="178"/>
                  </a:lnTo>
                  <a:lnTo>
                    <a:pt x="34" y="182"/>
                  </a:lnTo>
                  <a:lnTo>
                    <a:pt x="33" y="182"/>
                  </a:lnTo>
                  <a:lnTo>
                    <a:pt x="33" y="184"/>
                  </a:lnTo>
                  <a:lnTo>
                    <a:pt x="33" y="188"/>
                  </a:lnTo>
                  <a:lnTo>
                    <a:pt x="33" y="192"/>
                  </a:lnTo>
                  <a:lnTo>
                    <a:pt x="33" y="194"/>
                  </a:lnTo>
                  <a:lnTo>
                    <a:pt x="33" y="195"/>
                  </a:lnTo>
                  <a:lnTo>
                    <a:pt x="30" y="195"/>
                  </a:lnTo>
                  <a:lnTo>
                    <a:pt x="29" y="198"/>
                  </a:lnTo>
                  <a:lnTo>
                    <a:pt x="25" y="202"/>
                  </a:lnTo>
                  <a:lnTo>
                    <a:pt x="21" y="205"/>
                  </a:lnTo>
                  <a:lnTo>
                    <a:pt x="20" y="208"/>
                  </a:lnTo>
                  <a:lnTo>
                    <a:pt x="17" y="211"/>
                  </a:lnTo>
                  <a:lnTo>
                    <a:pt x="13" y="215"/>
                  </a:lnTo>
                  <a:lnTo>
                    <a:pt x="13" y="216"/>
                  </a:lnTo>
                  <a:lnTo>
                    <a:pt x="14" y="223"/>
                  </a:lnTo>
                  <a:lnTo>
                    <a:pt x="16" y="225"/>
                  </a:lnTo>
                  <a:lnTo>
                    <a:pt x="17" y="233"/>
                  </a:lnTo>
                  <a:lnTo>
                    <a:pt x="20" y="239"/>
                  </a:lnTo>
                  <a:lnTo>
                    <a:pt x="20" y="239"/>
                  </a:lnTo>
                  <a:lnTo>
                    <a:pt x="21" y="247"/>
                  </a:lnTo>
                  <a:lnTo>
                    <a:pt x="22" y="255"/>
                  </a:lnTo>
                  <a:lnTo>
                    <a:pt x="22" y="264"/>
                  </a:lnTo>
                  <a:lnTo>
                    <a:pt x="22" y="265"/>
                  </a:lnTo>
                  <a:lnTo>
                    <a:pt x="22" y="269"/>
                  </a:lnTo>
                  <a:lnTo>
                    <a:pt x="21" y="273"/>
                  </a:lnTo>
                  <a:lnTo>
                    <a:pt x="21" y="276"/>
                  </a:lnTo>
                  <a:lnTo>
                    <a:pt x="21" y="277"/>
                  </a:lnTo>
                  <a:lnTo>
                    <a:pt x="21" y="281"/>
                  </a:lnTo>
                  <a:lnTo>
                    <a:pt x="22" y="282"/>
                  </a:lnTo>
                  <a:lnTo>
                    <a:pt x="22" y="286"/>
                  </a:lnTo>
                  <a:lnTo>
                    <a:pt x="22" y="290"/>
                  </a:lnTo>
                  <a:lnTo>
                    <a:pt x="25" y="294"/>
                  </a:lnTo>
                  <a:lnTo>
                    <a:pt x="25" y="294"/>
                  </a:lnTo>
                  <a:lnTo>
                    <a:pt x="34" y="296"/>
                  </a:lnTo>
                  <a:lnTo>
                    <a:pt x="36" y="294"/>
                  </a:lnTo>
                  <a:lnTo>
                    <a:pt x="36" y="290"/>
                  </a:lnTo>
                  <a:lnTo>
                    <a:pt x="36" y="282"/>
                  </a:lnTo>
                  <a:lnTo>
                    <a:pt x="34" y="282"/>
                  </a:lnTo>
                  <a:lnTo>
                    <a:pt x="33" y="282"/>
                  </a:lnTo>
                  <a:lnTo>
                    <a:pt x="29" y="278"/>
                  </a:lnTo>
                  <a:lnTo>
                    <a:pt x="33" y="277"/>
                  </a:lnTo>
                  <a:lnTo>
                    <a:pt x="34" y="273"/>
                  </a:lnTo>
                  <a:lnTo>
                    <a:pt x="36" y="272"/>
                  </a:lnTo>
                  <a:lnTo>
                    <a:pt x="40" y="268"/>
                  </a:lnTo>
                  <a:lnTo>
                    <a:pt x="50" y="264"/>
                  </a:lnTo>
                  <a:lnTo>
                    <a:pt x="60" y="260"/>
                  </a:lnTo>
                  <a:lnTo>
                    <a:pt x="66" y="256"/>
                  </a:lnTo>
                  <a:lnTo>
                    <a:pt x="74" y="252"/>
                  </a:lnTo>
                  <a:lnTo>
                    <a:pt x="78" y="247"/>
                  </a:lnTo>
                  <a:lnTo>
                    <a:pt x="78" y="243"/>
                  </a:lnTo>
                  <a:lnTo>
                    <a:pt x="78" y="241"/>
                  </a:lnTo>
                  <a:lnTo>
                    <a:pt x="77" y="241"/>
                  </a:lnTo>
                  <a:lnTo>
                    <a:pt x="77" y="237"/>
                  </a:lnTo>
                  <a:lnTo>
                    <a:pt x="77" y="233"/>
                  </a:lnTo>
                  <a:lnTo>
                    <a:pt x="80" y="224"/>
                  </a:lnTo>
                  <a:lnTo>
                    <a:pt x="78" y="219"/>
                  </a:lnTo>
                  <a:lnTo>
                    <a:pt x="80" y="211"/>
                  </a:lnTo>
                  <a:lnTo>
                    <a:pt x="80" y="208"/>
                  </a:lnTo>
                  <a:lnTo>
                    <a:pt x="78" y="212"/>
                  </a:lnTo>
                  <a:lnTo>
                    <a:pt x="78" y="216"/>
                  </a:lnTo>
                  <a:lnTo>
                    <a:pt x="77" y="212"/>
                  </a:lnTo>
                  <a:lnTo>
                    <a:pt x="77" y="211"/>
                  </a:lnTo>
                  <a:lnTo>
                    <a:pt x="77" y="203"/>
                  </a:lnTo>
                  <a:lnTo>
                    <a:pt x="74" y="199"/>
                  </a:lnTo>
                  <a:lnTo>
                    <a:pt x="74" y="194"/>
                  </a:lnTo>
                  <a:lnTo>
                    <a:pt x="74" y="190"/>
                  </a:lnTo>
                  <a:lnTo>
                    <a:pt x="73" y="186"/>
                  </a:lnTo>
                  <a:lnTo>
                    <a:pt x="73" y="184"/>
                  </a:lnTo>
                  <a:lnTo>
                    <a:pt x="69" y="180"/>
                  </a:lnTo>
                  <a:lnTo>
                    <a:pt x="69" y="176"/>
                  </a:lnTo>
                  <a:lnTo>
                    <a:pt x="69" y="175"/>
                  </a:lnTo>
                  <a:lnTo>
                    <a:pt x="69" y="172"/>
                  </a:lnTo>
                  <a:lnTo>
                    <a:pt x="69" y="168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70" y="167"/>
                  </a:lnTo>
                  <a:lnTo>
                    <a:pt x="73" y="168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83" y="158"/>
                  </a:lnTo>
                  <a:lnTo>
                    <a:pt x="87" y="154"/>
                  </a:lnTo>
                  <a:lnTo>
                    <a:pt x="91" y="150"/>
                  </a:lnTo>
                  <a:lnTo>
                    <a:pt x="93" y="150"/>
                  </a:lnTo>
                  <a:lnTo>
                    <a:pt x="93" y="148"/>
                  </a:lnTo>
                  <a:lnTo>
                    <a:pt x="95" y="150"/>
                  </a:lnTo>
                  <a:lnTo>
                    <a:pt x="95" y="146"/>
                  </a:lnTo>
                  <a:lnTo>
                    <a:pt x="97" y="144"/>
                  </a:lnTo>
                  <a:lnTo>
                    <a:pt x="101" y="140"/>
                  </a:lnTo>
                  <a:lnTo>
                    <a:pt x="105" y="136"/>
                  </a:lnTo>
                  <a:lnTo>
                    <a:pt x="105" y="135"/>
                  </a:lnTo>
                  <a:lnTo>
                    <a:pt x="103" y="132"/>
                  </a:lnTo>
                  <a:lnTo>
                    <a:pt x="107" y="132"/>
                  </a:lnTo>
                  <a:lnTo>
                    <a:pt x="109" y="131"/>
                  </a:lnTo>
                  <a:lnTo>
                    <a:pt x="114" y="127"/>
                  </a:lnTo>
                  <a:lnTo>
                    <a:pt x="118" y="125"/>
                  </a:lnTo>
                  <a:lnTo>
                    <a:pt x="123" y="121"/>
                  </a:lnTo>
                  <a:lnTo>
                    <a:pt x="126" y="121"/>
                  </a:lnTo>
                  <a:lnTo>
                    <a:pt x="131" y="119"/>
                  </a:lnTo>
                  <a:lnTo>
                    <a:pt x="135" y="118"/>
                  </a:lnTo>
                  <a:lnTo>
                    <a:pt x="139" y="115"/>
                  </a:lnTo>
                  <a:lnTo>
                    <a:pt x="141" y="114"/>
                  </a:lnTo>
                  <a:lnTo>
                    <a:pt x="145" y="111"/>
                  </a:lnTo>
                  <a:lnTo>
                    <a:pt x="150" y="106"/>
                  </a:lnTo>
                  <a:lnTo>
                    <a:pt x="157" y="98"/>
                  </a:lnTo>
                  <a:lnTo>
                    <a:pt x="161" y="93"/>
                  </a:lnTo>
                  <a:lnTo>
                    <a:pt x="165" y="89"/>
                  </a:lnTo>
                  <a:lnTo>
                    <a:pt x="166" y="85"/>
                  </a:lnTo>
                  <a:lnTo>
                    <a:pt x="166" y="83"/>
                  </a:lnTo>
                  <a:lnTo>
                    <a:pt x="165" y="83"/>
                  </a:lnTo>
                  <a:lnTo>
                    <a:pt x="166" y="81"/>
                  </a:lnTo>
                  <a:lnTo>
                    <a:pt x="166" y="79"/>
                  </a:lnTo>
                  <a:lnTo>
                    <a:pt x="167" y="75"/>
                  </a:lnTo>
                  <a:lnTo>
                    <a:pt x="170" y="71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4376738" y="3803650"/>
              <a:ext cx="50800" cy="39688"/>
            </a:xfrm>
            <a:custGeom>
              <a:avLst/>
              <a:gdLst>
                <a:gd name="T0" fmla="*/ 7 w 24"/>
                <a:gd name="T1" fmla="*/ 19 h 19"/>
                <a:gd name="T2" fmla="*/ 10 w 24"/>
                <a:gd name="T3" fmla="*/ 19 h 19"/>
                <a:gd name="T4" fmla="*/ 24 w 24"/>
                <a:gd name="T5" fmla="*/ 19 h 19"/>
                <a:gd name="T6" fmla="*/ 24 w 24"/>
                <a:gd name="T7" fmla="*/ 3 h 19"/>
                <a:gd name="T8" fmla="*/ 18 w 24"/>
                <a:gd name="T9" fmla="*/ 3 h 19"/>
                <a:gd name="T10" fmla="*/ 11 w 24"/>
                <a:gd name="T11" fmla="*/ 3 h 19"/>
                <a:gd name="T12" fmla="*/ 8 w 24"/>
                <a:gd name="T13" fmla="*/ 3 h 19"/>
                <a:gd name="T14" fmla="*/ 7 w 24"/>
                <a:gd name="T15" fmla="*/ 2 h 19"/>
                <a:gd name="T16" fmla="*/ 6 w 24"/>
                <a:gd name="T17" fmla="*/ 0 h 19"/>
                <a:gd name="T18" fmla="*/ 6 w 24"/>
                <a:gd name="T19" fmla="*/ 0 h 19"/>
                <a:gd name="T20" fmla="*/ 6 w 24"/>
                <a:gd name="T21" fmla="*/ 5 h 19"/>
                <a:gd name="T22" fmla="*/ 4 w 24"/>
                <a:gd name="T23" fmla="*/ 8 h 19"/>
                <a:gd name="T24" fmla="*/ 4 w 24"/>
                <a:gd name="T25" fmla="*/ 10 h 19"/>
                <a:gd name="T26" fmla="*/ 3 w 24"/>
                <a:gd name="T27" fmla="*/ 10 h 19"/>
                <a:gd name="T28" fmla="*/ 1 w 24"/>
                <a:gd name="T29" fmla="*/ 13 h 19"/>
                <a:gd name="T30" fmla="*/ 0 w 24"/>
                <a:gd name="T31" fmla="*/ 15 h 19"/>
                <a:gd name="T32" fmla="*/ 0 w 24"/>
                <a:gd name="T33" fmla="*/ 16 h 19"/>
                <a:gd name="T34" fmla="*/ 1 w 24"/>
                <a:gd name="T35" fmla="*/ 18 h 19"/>
                <a:gd name="T36" fmla="*/ 3 w 24"/>
                <a:gd name="T37" fmla="*/ 18 h 19"/>
                <a:gd name="T38" fmla="*/ 6 w 24"/>
                <a:gd name="T39" fmla="*/ 18 h 19"/>
                <a:gd name="T40" fmla="*/ 6 w 24"/>
                <a:gd name="T41" fmla="*/ 19 h 19"/>
                <a:gd name="T42" fmla="*/ 6 w 24"/>
                <a:gd name="T43" fmla="*/ 19 h 19"/>
                <a:gd name="T44" fmla="*/ 7 w 24"/>
                <a:gd name="T4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19">
                  <a:moveTo>
                    <a:pt x="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lnTo>
                    <a:pt x="7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62450" y="3803650"/>
              <a:ext cx="147638" cy="180975"/>
            </a:xfrm>
            <a:custGeom>
              <a:avLst/>
              <a:gdLst>
                <a:gd name="T0" fmla="*/ 45 w 93"/>
                <a:gd name="T1" fmla="*/ 109 h 114"/>
                <a:gd name="T2" fmla="*/ 50 w 93"/>
                <a:gd name="T3" fmla="*/ 105 h 114"/>
                <a:gd name="T4" fmla="*/ 46 w 93"/>
                <a:gd name="T5" fmla="*/ 98 h 114"/>
                <a:gd name="T6" fmla="*/ 45 w 93"/>
                <a:gd name="T7" fmla="*/ 90 h 114"/>
                <a:gd name="T8" fmla="*/ 53 w 93"/>
                <a:gd name="T9" fmla="*/ 86 h 114"/>
                <a:gd name="T10" fmla="*/ 61 w 93"/>
                <a:gd name="T11" fmla="*/ 82 h 114"/>
                <a:gd name="T12" fmla="*/ 64 w 93"/>
                <a:gd name="T13" fmla="*/ 77 h 114"/>
                <a:gd name="T14" fmla="*/ 68 w 93"/>
                <a:gd name="T15" fmla="*/ 85 h 114"/>
                <a:gd name="T16" fmla="*/ 72 w 93"/>
                <a:gd name="T17" fmla="*/ 86 h 114"/>
                <a:gd name="T18" fmla="*/ 80 w 93"/>
                <a:gd name="T19" fmla="*/ 81 h 114"/>
                <a:gd name="T20" fmla="*/ 85 w 93"/>
                <a:gd name="T21" fmla="*/ 87 h 114"/>
                <a:gd name="T22" fmla="*/ 89 w 93"/>
                <a:gd name="T23" fmla="*/ 78 h 114"/>
                <a:gd name="T24" fmla="*/ 89 w 93"/>
                <a:gd name="T25" fmla="*/ 73 h 114"/>
                <a:gd name="T26" fmla="*/ 90 w 93"/>
                <a:gd name="T27" fmla="*/ 64 h 114"/>
                <a:gd name="T28" fmla="*/ 90 w 93"/>
                <a:gd name="T29" fmla="*/ 54 h 114"/>
                <a:gd name="T30" fmla="*/ 85 w 93"/>
                <a:gd name="T31" fmla="*/ 50 h 114"/>
                <a:gd name="T32" fmla="*/ 81 w 93"/>
                <a:gd name="T33" fmla="*/ 46 h 114"/>
                <a:gd name="T34" fmla="*/ 85 w 93"/>
                <a:gd name="T35" fmla="*/ 33 h 114"/>
                <a:gd name="T36" fmla="*/ 90 w 93"/>
                <a:gd name="T37" fmla="*/ 26 h 114"/>
                <a:gd name="T38" fmla="*/ 85 w 93"/>
                <a:gd name="T39" fmla="*/ 17 h 114"/>
                <a:gd name="T40" fmla="*/ 70 w 93"/>
                <a:gd name="T41" fmla="*/ 21 h 114"/>
                <a:gd name="T42" fmla="*/ 72 w 93"/>
                <a:gd name="T43" fmla="*/ 8 h 114"/>
                <a:gd name="T44" fmla="*/ 70 w 93"/>
                <a:gd name="T45" fmla="*/ 2 h 114"/>
                <a:gd name="T46" fmla="*/ 57 w 93"/>
                <a:gd name="T47" fmla="*/ 2 h 114"/>
                <a:gd name="T48" fmla="*/ 41 w 93"/>
                <a:gd name="T49" fmla="*/ 2 h 114"/>
                <a:gd name="T50" fmla="*/ 22 w 93"/>
                <a:gd name="T51" fmla="*/ 25 h 114"/>
                <a:gd name="T52" fmla="*/ 17 w 93"/>
                <a:gd name="T53" fmla="*/ 25 h 114"/>
                <a:gd name="T54" fmla="*/ 13 w 93"/>
                <a:gd name="T55" fmla="*/ 29 h 114"/>
                <a:gd name="T56" fmla="*/ 9 w 93"/>
                <a:gd name="T57" fmla="*/ 33 h 114"/>
                <a:gd name="T58" fmla="*/ 20 w 93"/>
                <a:gd name="T59" fmla="*/ 41 h 114"/>
                <a:gd name="T60" fmla="*/ 13 w 93"/>
                <a:gd name="T61" fmla="*/ 41 h 114"/>
                <a:gd name="T62" fmla="*/ 9 w 93"/>
                <a:gd name="T63" fmla="*/ 41 h 114"/>
                <a:gd name="T64" fmla="*/ 6 w 93"/>
                <a:gd name="T65" fmla="*/ 54 h 114"/>
                <a:gd name="T66" fmla="*/ 1 w 93"/>
                <a:gd name="T67" fmla="*/ 56 h 114"/>
                <a:gd name="T68" fmla="*/ 0 w 93"/>
                <a:gd name="T69" fmla="*/ 57 h 114"/>
                <a:gd name="T70" fmla="*/ 6 w 93"/>
                <a:gd name="T71" fmla="*/ 69 h 114"/>
                <a:gd name="T72" fmla="*/ 9 w 93"/>
                <a:gd name="T73" fmla="*/ 70 h 114"/>
                <a:gd name="T74" fmla="*/ 6 w 93"/>
                <a:gd name="T75" fmla="*/ 73 h 114"/>
                <a:gd name="T76" fmla="*/ 10 w 93"/>
                <a:gd name="T77" fmla="*/ 82 h 114"/>
                <a:gd name="T78" fmla="*/ 22 w 93"/>
                <a:gd name="T79" fmla="*/ 95 h 114"/>
                <a:gd name="T80" fmla="*/ 37 w 93"/>
                <a:gd name="T81" fmla="*/ 114 h 114"/>
                <a:gd name="T82" fmla="*/ 44 w 93"/>
                <a:gd name="T83" fmla="*/ 107 h 114"/>
                <a:gd name="T84" fmla="*/ 44 w 93"/>
                <a:gd name="T85" fmla="*/ 107 h 114"/>
                <a:gd name="T86" fmla="*/ 18 w 93"/>
                <a:gd name="T87" fmla="*/ 90 h 114"/>
                <a:gd name="T88" fmla="*/ 20 w 93"/>
                <a:gd name="T89" fmla="*/ 90 h 114"/>
                <a:gd name="T90" fmla="*/ 18 w 93"/>
                <a:gd name="T91" fmla="*/ 90 h 114"/>
                <a:gd name="T92" fmla="*/ 18 w 93"/>
                <a:gd name="T9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114">
                  <a:moveTo>
                    <a:pt x="44" y="107"/>
                  </a:moveTo>
                  <a:lnTo>
                    <a:pt x="45" y="107"/>
                  </a:lnTo>
                  <a:lnTo>
                    <a:pt x="45" y="109"/>
                  </a:lnTo>
                  <a:lnTo>
                    <a:pt x="46" y="111"/>
                  </a:lnTo>
                  <a:lnTo>
                    <a:pt x="50" y="111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6" y="101"/>
                  </a:lnTo>
                  <a:lnTo>
                    <a:pt x="46" y="98"/>
                  </a:lnTo>
                  <a:lnTo>
                    <a:pt x="46" y="94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86"/>
                  </a:lnTo>
                  <a:lnTo>
                    <a:pt x="50" y="86"/>
                  </a:lnTo>
                  <a:lnTo>
                    <a:pt x="53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61" y="82"/>
                  </a:lnTo>
                  <a:lnTo>
                    <a:pt x="58" y="78"/>
                  </a:lnTo>
                  <a:lnTo>
                    <a:pt x="61" y="77"/>
                  </a:lnTo>
                  <a:lnTo>
                    <a:pt x="64" y="77"/>
                  </a:lnTo>
                  <a:lnTo>
                    <a:pt x="65" y="77"/>
                  </a:lnTo>
                  <a:lnTo>
                    <a:pt x="66" y="81"/>
                  </a:lnTo>
                  <a:lnTo>
                    <a:pt x="68" y="85"/>
                  </a:lnTo>
                  <a:lnTo>
                    <a:pt x="68" y="86"/>
                  </a:lnTo>
                  <a:lnTo>
                    <a:pt x="70" y="86"/>
                  </a:lnTo>
                  <a:lnTo>
                    <a:pt x="72" y="86"/>
                  </a:lnTo>
                  <a:lnTo>
                    <a:pt x="76" y="87"/>
                  </a:lnTo>
                  <a:lnTo>
                    <a:pt x="77" y="85"/>
                  </a:lnTo>
                  <a:lnTo>
                    <a:pt x="80" y="81"/>
                  </a:lnTo>
                  <a:lnTo>
                    <a:pt x="81" y="86"/>
                  </a:lnTo>
                  <a:lnTo>
                    <a:pt x="84" y="90"/>
                  </a:lnTo>
                  <a:lnTo>
                    <a:pt x="85" y="87"/>
                  </a:lnTo>
                  <a:lnTo>
                    <a:pt x="87" y="85"/>
                  </a:lnTo>
                  <a:lnTo>
                    <a:pt x="87" y="81"/>
                  </a:lnTo>
                  <a:lnTo>
                    <a:pt x="89" y="78"/>
                  </a:lnTo>
                  <a:lnTo>
                    <a:pt x="90" y="74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90" y="70"/>
                  </a:lnTo>
                  <a:lnTo>
                    <a:pt x="90" y="69"/>
                  </a:lnTo>
                  <a:lnTo>
                    <a:pt x="90" y="64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1" y="48"/>
                  </a:lnTo>
                  <a:lnTo>
                    <a:pt x="81" y="46"/>
                  </a:lnTo>
                  <a:lnTo>
                    <a:pt x="84" y="42"/>
                  </a:lnTo>
                  <a:lnTo>
                    <a:pt x="84" y="37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90" y="29"/>
                  </a:lnTo>
                  <a:lnTo>
                    <a:pt x="90" y="26"/>
                  </a:lnTo>
                  <a:lnTo>
                    <a:pt x="89" y="24"/>
                  </a:lnTo>
                  <a:lnTo>
                    <a:pt x="87" y="20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8"/>
                  </a:lnTo>
                  <a:lnTo>
                    <a:pt x="70" y="21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25"/>
                  </a:lnTo>
                  <a:lnTo>
                    <a:pt x="22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3" y="41"/>
                  </a:lnTo>
                  <a:lnTo>
                    <a:pt x="10" y="42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8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5" y="65"/>
                  </a:lnTo>
                  <a:lnTo>
                    <a:pt x="6" y="69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10" y="70"/>
                  </a:lnTo>
                  <a:lnTo>
                    <a:pt x="13" y="73"/>
                  </a:lnTo>
                  <a:lnTo>
                    <a:pt x="6" y="73"/>
                  </a:lnTo>
                  <a:lnTo>
                    <a:pt x="6" y="74"/>
                  </a:lnTo>
                  <a:lnTo>
                    <a:pt x="9" y="77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4" y="87"/>
                  </a:lnTo>
                  <a:lnTo>
                    <a:pt x="22" y="95"/>
                  </a:lnTo>
                  <a:lnTo>
                    <a:pt x="28" y="103"/>
                  </a:lnTo>
                  <a:lnTo>
                    <a:pt x="33" y="109"/>
                  </a:lnTo>
                  <a:lnTo>
                    <a:pt x="37" y="114"/>
                  </a:lnTo>
                  <a:lnTo>
                    <a:pt x="40" y="111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close/>
                  <a:moveTo>
                    <a:pt x="18" y="90"/>
                  </a:moveTo>
                  <a:lnTo>
                    <a:pt x="17" y="87"/>
                  </a:lnTo>
                  <a:lnTo>
                    <a:pt x="18" y="87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60"/>
            <p:cNvSpPr>
              <a:spLocks noEditPoints="1"/>
            </p:cNvSpPr>
            <p:nvPr/>
          </p:nvSpPr>
          <p:spPr bwMode="auto">
            <a:xfrm>
              <a:off x="4541838" y="4511675"/>
              <a:ext cx="414338" cy="361950"/>
            </a:xfrm>
            <a:custGeom>
              <a:avLst/>
              <a:gdLst>
                <a:gd name="T0" fmla="*/ 160 w 197"/>
                <a:gd name="T1" fmla="*/ 0 h 172"/>
                <a:gd name="T2" fmla="*/ 151 w 197"/>
                <a:gd name="T3" fmla="*/ 4 h 172"/>
                <a:gd name="T4" fmla="*/ 141 w 197"/>
                <a:gd name="T5" fmla="*/ 10 h 172"/>
                <a:gd name="T6" fmla="*/ 130 w 197"/>
                <a:gd name="T7" fmla="*/ 21 h 172"/>
                <a:gd name="T8" fmla="*/ 121 w 197"/>
                <a:gd name="T9" fmla="*/ 34 h 172"/>
                <a:gd name="T10" fmla="*/ 114 w 197"/>
                <a:gd name="T11" fmla="*/ 44 h 172"/>
                <a:gd name="T12" fmla="*/ 104 w 197"/>
                <a:gd name="T13" fmla="*/ 50 h 172"/>
                <a:gd name="T14" fmla="*/ 90 w 197"/>
                <a:gd name="T15" fmla="*/ 44 h 172"/>
                <a:gd name="T16" fmla="*/ 79 w 197"/>
                <a:gd name="T17" fmla="*/ 49 h 172"/>
                <a:gd name="T18" fmla="*/ 69 w 197"/>
                <a:gd name="T19" fmla="*/ 60 h 172"/>
                <a:gd name="T20" fmla="*/ 64 w 197"/>
                <a:gd name="T21" fmla="*/ 64 h 172"/>
                <a:gd name="T22" fmla="*/ 54 w 197"/>
                <a:gd name="T23" fmla="*/ 60 h 172"/>
                <a:gd name="T24" fmla="*/ 52 w 197"/>
                <a:gd name="T25" fmla="*/ 40 h 172"/>
                <a:gd name="T26" fmla="*/ 48 w 197"/>
                <a:gd name="T27" fmla="*/ 25 h 172"/>
                <a:gd name="T28" fmla="*/ 45 w 197"/>
                <a:gd name="T29" fmla="*/ 86 h 172"/>
                <a:gd name="T30" fmla="*/ 38 w 197"/>
                <a:gd name="T31" fmla="*/ 90 h 172"/>
                <a:gd name="T32" fmla="*/ 28 w 197"/>
                <a:gd name="T33" fmla="*/ 92 h 172"/>
                <a:gd name="T34" fmla="*/ 15 w 197"/>
                <a:gd name="T35" fmla="*/ 84 h 172"/>
                <a:gd name="T36" fmla="*/ 11 w 197"/>
                <a:gd name="T37" fmla="*/ 80 h 172"/>
                <a:gd name="T38" fmla="*/ 6 w 197"/>
                <a:gd name="T39" fmla="*/ 87 h 172"/>
                <a:gd name="T40" fmla="*/ 8 w 197"/>
                <a:gd name="T41" fmla="*/ 114 h 172"/>
                <a:gd name="T42" fmla="*/ 25 w 197"/>
                <a:gd name="T43" fmla="*/ 139 h 172"/>
                <a:gd name="T44" fmla="*/ 21 w 197"/>
                <a:gd name="T45" fmla="*/ 146 h 172"/>
                <a:gd name="T46" fmla="*/ 22 w 197"/>
                <a:gd name="T47" fmla="*/ 150 h 172"/>
                <a:gd name="T48" fmla="*/ 25 w 197"/>
                <a:gd name="T49" fmla="*/ 162 h 172"/>
                <a:gd name="T50" fmla="*/ 28 w 197"/>
                <a:gd name="T51" fmla="*/ 162 h 172"/>
                <a:gd name="T52" fmla="*/ 35 w 197"/>
                <a:gd name="T53" fmla="*/ 166 h 172"/>
                <a:gd name="T54" fmla="*/ 42 w 197"/>
                <a:gd name="T55" fmla="*/ 172 h 172"/>
                <a:gd name="T56" fmla="*/ 54 w 197"/>
                <a:gd name="T57" fmla="*/ 166 h 172"/>
                <a:gd name="T58" fmla="*/ 67 w 197"/>
                <a:gd name="T59" fmla="*/ 163 h 172"/>
                <a:gd name="T60" fmla="*/ 78 w 197"/>
                <a:gd name="T61" fmla="*/ 162 h 172"/>
                <a:gd name="T62" fmla="*/ 94 w 197"/>
                <a:gd name="T63" fmla="*/ 162 h 172"/>
                <a:gd name="T64" fmla="*/ 105 w 197"/>
                <a:gd name="T65" fmla="*/ 160 h 172"/>
                <a:gd name="T66" fmla="*/ 108 w 197"/>
                <a:gd name="T67" fmla="*/ 159 h 172"/>
                <a:gd name="T68" fmla="*/ 125 w 197"/>
                <a:gd name="T69" fmla="*/ 155 h 172"/>
                <a:gd name="T70" fmla="*/ 154 w 197"/>
                <a:gd name="T71" fmla="*/ 129 h 172"/>
                <a:gd name="T72" fmla="*/ 173 w 197"/>
                <a:gd name="T73" fmla="*/ 106 h 172"/>
                <a:gd name="T74" fmla="*/ 183 w 197"/>
                <a:gd name="T75" fmla="*/ 92 h 172"/>
                <a:gd name="T76" fmla="*/ 190 w 197"/>
                <a:gd name="T77" fmla="*/ 87 h 172"/>
                <a:gd name="T78" fmla="*/ 190 w 197"/>
                <a:gd name="T79" fmla="*/ 63 h 172"/>
                <a:gd name="T80" fmla="*/ 184 w 197"/>
                <a:gd name="T81" fmla="*/ 69 h 172"/>
                <a:gd name="T82" fmla="*/ 177 w 197"/>
                <a:gd name="T83" fmla="*/ 54 h 172"/>
                <a:gd name="T84" fmla="*/ 187 w 197"/>
                <a:gd name="T85" fmla="*/ 53 h 172"/>
                <a:gd name="T86" fmla="*/ 188 w 197"/>
                <a:gd name="T87" fmla="*/ 44 h 172"/>
                <a:gd name="T88" fmla="*/ 187 w 197"/>
                <a:gd name="T89" fmla="*/ 27 h 172"/>
                <a:gd name="T90" fmla="*/ 183 w 197"/>
                <a:gd name="T91" fmla="*/ 11 h 172"/>
                <a:gd name="T92" fmla="*/ 180 w 197"/>
                <a:gd name="T93" fmla="*/ 1 h 172"/>
                <a:gd name="T94" fmla="*/ 151 w 197"/>
                <a:gd name="T95" fmla="*/ 105 h 172"/>
                <a:gd name="T96" fmla="*/ 141 w 197"/>
                <a:gd name="T97" fmla="*/ 110 h 172"/>
                <a:gd name="T98" fmla="*/ 131 w 197"/>
                <a:gd name="T99" fmla="*/ 110 h 172"/>
                <a:gd name="T100" fmla="*/ 127 w 197"/>
                <a:gd name="T101" fmla="*/ 102 h 172"/>
                <a:gd name="T102" fmla="*/ 137 w 197"/>
                <a:gd name="T103" fmla="*/ 92 h 172"/>
                <a:gd name="T104" fmla="*/ 145 w 197"/>
                <a:gd name="T105" fmla="*/ 87 h 172"/>
                <a:gd name="T106" fmla="*/ 155 w 197"/>
                <a:gd name="T107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172">
                  <a:moveTo>
                    <a:pt x="177" y="1"/>
                  </a:moveTo>
                  <a:cubicBezTo>
                    <a:pt x="171" y="1"/>
                    <a:pt x="171" y="1"/>
                    <a:pt x="171" y="1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7" y="25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" y="95"/>
                    <a:pt x="6" y="110"/>
                    <a:pt x="8" y="114"/>
                  </a:cubicBezTo>
                  <a:cubicBezTo>
                    <a:pt x="9" y="116"/>
                    <a:pt x="13" y="118"/>
                    <a:pt x="18" y="119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4" y="145"/>
                    <a:pt x="24" y="145"/>
                    <a:pt x="24" y="145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5" y="165"/>
                    <a:pt x="25" y="165"/>
                    <a:pt x="25" y="165"/>
                  </a:cubicBezTo>
                  <a:cubicBezTo>
                    <a:pt x="26" y="166"/>
                    <a:pt x="26" y="166"/>
                    <a:pt x="26" y="16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1" y="163"/>
                    <a:pt x="31" y="163"/>
                    <a:pt x="31" y="163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4" y="166"/>
                    <a:pt x="64" y="166"/>
                    <a:pt x="64" y="166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9" y="162"/>
                    <a:pt x="79" y="162"/>
                    <a:pt x="79" y="162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87" y="27"/>
                    <a:pt x="187" y="27"/>
                    <a:pt x="187" y="2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0" y="1"/>
                    <a:pt x="180" y="1"/>
                    <a:pt x="180" y="1"/>
                  </a:cubicBezTo>
                  <a:lnTo>
                    <a:pt x="177" y="1"/>
                  </a:lnTo>
                  <a:close/>
                  <a:moveTo>
                    <a:pt x="155" y="99"/>
                  </a:moveTo>
                  <a:cubicBezTo>
                    <a:pt x="154" y="100"/>
                    <a:pt x="154" y="100"/>
                    <a:pt x="154" y="100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27" y="102"/>
                    <a:pt x="127" y="102"/>
                    <a:pt x="127" y="102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3" y="89"/>
                    <a:pt x="143" y="89"/>
                    <a:pt x="143" y="89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7"/>
                    <a:pt x="155" y="97"/>
                    <a:pt x="155" y="97"/>
                  </a:cubicBezTo>
                  <a:lnTo>
                    <a:pt x="155" y="9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4775200" y="4321175"/>
              <a:ext cx="196850" cy="196850"/>
            </a:xfrm>
            <a:custGeom>
              <a:avLst/>
              <a:gdLst>
                <a:gd name="T0" fmla="*/ 71 w 124"/>
                <a:gd name="T1" fmla="*/ 2 h 124"/>
                <a:gd name="T2" fmla="*/ 67 w 124"/>
                <a:gd name="T3" fmla="*/ 2 h 124"/>
                <a:gd name="T4" fmla="*/ 59 w 124"/>
                <a:gd name="T5" fmla="*/ 7 h 124"/>
                <a:gd name="T6" fmla="*/ 57 w 124"/>
                <a:gd name="T7" fmla="*/ 15 h 124"/>
                <a:gd name="T8" fmla="*/ 52 w 124"/>
                <a:gd name="T9" fmla="*/ 19 h 124"/>
                <a:gd name="T10" fmla="*/ 40 w 124"/>
                <a:gd name="T11" fmla="*/ 28 h 124"/>
                <a:gd name="T12" fmla="*/ 27 w 124"/>
                <a:gd name="T13" fmla="*/ 44 h 124"/>
                <a:gd name="T14" fmla="*/ 21 w 124"/>
                <a:gd name="T15" fmla="*/ 44 h 124"/>
                <a:gd name="T16" fmla="*/ 13 w 124"/>
                <a:gd name="T17" fmla="*/ 44 h 124"/>
                <a:gd name="T18" fmla="*/ 9 w 124"/>
                <a:gd name="T19" fmla="*/ 41 h 124"/>
                <a:gd name="T20" fmla="*/ 4 w 124"/>
                <a:gd name="T21" fmla="*/ 40 h 124"/>
                <a:gd name="T22" fmla="*/ 0 w 124"/>
                <a:gd name="T23" fmla="*/ 44 h 124"/>
                <a:gd name="T24" fmla="*/ 5 w 124"/>
                <a:gd name="T25" fmla="*/ 53 h 124"/>
                <a:gd name="T26" fmla="*/ 12 w 124"/>
                <a:gd name="T27" fmla="*/ 64 h 124"/>
                <a:gd name="T28" fmla="*/ 13 w 124"/>
                <a:gd name="T29" fmla="*/ 71 h 124"/>
                <a:gd name="T30" fmla="*/ 19 w 124"/>
                <a:gd name="T31" fmla="*/ 76 h 124"/>
                <a:gd name="T32" fmla="*/ 31 w 124"/>
                <a:gd name="T33" fmla="*/ 84 h 124"/>
                <a:gd name="T34" fmla="*/ 35 w 124"/>
                <a:gd name="T35" fmla="*/ 89 h 124"/>
                <a:gd name="T36" fmla="*/ 39 w 124"/>
                <a:gd name="T37" fmla="*/ 91 h 124"/>
                <a:gd name="T38" fmla="*/ 39 w 124"/>
                <a:gd name="T39" fmla="*/ 97 h 124"/>
                <a:gd name="T40" fmla="*/ 40 w 124"/>
                <a:gd name="T41" fmla="*/ 104 h 124"/>
                <a:gd name="T42" fmla="*/ 49 w 124"/>
                <a:gd name="T43" fmla="*/ 111 h 124"/>
                <a:gd name="T44" fmla="*/ 57 w 124"/>
                <a:gd name="T45" fmla="*/ 112 h 124"/>
                <a:gd name="T46" fmla="*/ 57 w 124"/>
                <a:gd name="T47" fmla="*/ 116 h 124"/>
                <a:gd name="T48" fmla="*/ 61 w 124"/>
                <a:gd name="T49" fmla="*/ 117 h 124"/>
                <a:gd name="T50" fmla="*/ 65 w 124"/>
                <a:gd name="T51" fmla="*/ 120 h 124"/>
                <a:gd name="T52" fmla="*/ 80 w 124"/>
                <a:gd name="T53" fmla="*/ 121 h 124"/>
                <a:gd name="T54" fmla="*/ 92 w 124"/>
                <a:gd name="T55" fmla="*/ 121 h 124"/>
                <a:gd name="T56" fmla="*/ 97 w 124"/>
                <a:gd name="T57" fmla="*/ 120 h 124"/>
                <a:gd name="T58" fmla="*/ 101 w 124"/>
                <a:gd name="T59" fmla="*/ 114 h 124"/>
                <a:gd name="T60" fmla="*/ 109 w 124"/>
                <a:gd name="T61" fmla="*/ 107 h 124"/>
                <a:gd name="T62" fmla="*/ 113 w 124"/>
                <a:gd name="T63" fmla="*/ 104 h 124"/>
                <a:gd name="T64" fmla="*/ 113 w 124"/>
                <a:gd name="T65" fmla="*/ 101 h 124"/>
                <a:gd name="T66" fmla="*/ 113 w 124"/>
                <a:gd name="T67" fmla="*/ 93 h 124"/>
                <a:gd name="T68" fmla="*/ 114 w 124"/>
                <a:gd name="T69" fmla="*/ 91 h 124"/>
                <a:gd name="T70" fmla="*/ 120 w 124"/>
                <a:gd name="T71" fmla="*/ 84 h 124"/>
                <a:gd name="T72" fmla="*/ 120 w 124"/>
                <a:gd name="T73" fmla="*/ 80 h 124"/>
                <a:gd name="T74" fmla="*/ 120 w 124"/>
                <a:gd name="T75" fmla="*/ 73 h 124"/>
                <a:gd name="T76" fmla="*/ 120 w 124"/>
                <a:gd name="T77" fmla="*/ 67 h 124"/>
                <a:gd name="T78" fmla="*/ 118 w 124"/>
                <a:gd name="T79" fmla="*/ 63 h 124"/>
                <a:gd name="T80" fmla="*/ 120 w 124"/>
                <a:gd name="T81" fmla="*/ 59 h 124"/>
                <a:gd name="T82" fmla="*/ 120 w 124"/>
                <a:gd name="T83" fmla="*/ 57 h 124"/>
                <a:gd name="T84" fmla="*/ 122 w 124"/>
                <a:gd name="T85" fmla="*/ 53 h 124"/>
                <a:gd name="T86" fmla="*/ 124 w 124"/>
                <a:gd name="T87" fmla="*/ 49 h 124"/>
                <a:gd name="T88" fmla="*/ 122 w 124"/>
                <a:gd name="T89" fmla="*/ 45 h 124"/>
                <a:gd name="T90" fmla="*/ 124 w 124"/>
                <a:gd name="T91" fmla="*/ 38 h 124"/>
                <a:gd name="T92" fmla="*/ 122 w 124"/>
                <a:gd name="T93" fmla="*/ 28 h 124"/>
                <a:gd name="T94" fmla="*/ 122 w 124"/>
                <a:gd name="T95" fmla="*/ 24 h 124"/>
                <a:gd name="T96" fmla="*/ 124 w 124"/>
                <a:gd name="T97" fmla="*/ 20 h 124"/>
                <a:gd name="T98" fmla="*/ 118 w 124"/>
                <a:gd name="T99" fmla="*/ 19 h 124"/>
                <a:gd name="T100" fmla="*/ 109 w 124"/>
                <a:gd name="T101" fmla="*/ 15 h 124"/>
                <a:gd name="T102" fmla="*/ 101 w 124"/>
                <a:gd name="T103" fmla="*/ 11 h 124"/>
                <a:gd name="T104" fmla="*/ 89 w 124"/>
                <a:gd name="T105" fmla="*/ 7 h 124"/>
                <a:gd name="T106" fmla="*/ 84 w 124"/>
                <a:gd name="T107" fmla="*/ 6 h 124"/>
                <a:gd name="T108" fmla="*/ 82 w 124"/>
                <a:gd name="T109" fmla="*/ 0 h 124"/>
                <a:gd name="T110" fmla="*/ 76 w 124"/>
                <a:gd name="T111" fmla="*/ 2 h 124"/>
                <a:gd name="T112" fmla="*/ 73 w 124"/>
                <a:gd name="T113" fmla="*/ 2 h 124"/>
                <a:gd name="T114" fmla="*/ 73 w 124"/>
                <a:gd name="T115" fmla="*/ 2 h 124"/>
                <a:gd name="T116" fmla="*/ 73 w 124"/>
                <a:gd name="T117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" h="124">
                  <a:moveTo>
                    <a:pt x="73" y="2"/>
                  </a:moveTo>
                  <a:lnTo>
                    <a:pt x="71" y="2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1" y="6"/>
                  </a:lnTo>
                  <a:lnTo>
                    <a:pt x="59" y="7"/>
                  </a:lnTo>
                  <a:lnTo>
                    <a:pt x="57" y="10"/>
                  </a:lnTo>
                  <a:lnTo>
                    <a:pt x="57" y="15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44" y="23"/>
                  </a:lnTo>
                  <a:lnTo>
                    <a:pt x="40" y="28"/>
                  </a:lnTo>
                  <a:lnTo>
                    <a:pt x="32" y="40"/>
                  </a:lnTo>
                  <a:lnTo>
                    <a:pt x="27" y="44"/>
                  </a:lnTo>
                  <a:lnTo>
                    <a:pt x="25" y="45"/>
                  </a:lnTo>
                  <a:lnTo>
                    <a:pt x="21" y="44"/>
                  </a:lnTo>
                  <a:lnTo>
                    <a:pt x="17" y="41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5" y="53"/>
                  </a:lnTo>
                  <a:lnTo>
                    <a:pt x="11" y="60"/>
                  </a:lnTo>
                  <a:lnTo>
                    <a:pt x="12" y="64"/>
                  </a:lnTo>
                  <a:lnTo>
                    <a:pt x="12" y="67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9" y="76"/>
                  </a:lnTo>
                  <a:lnTo>
                    <a:pt x="25" y="80"/>
                  </a:lnTo>
                  <a:lnTo>
                    <a:pt x="31" y="84"/>
                  </a:lnTo>
                  <a:lnTo>
                    <a:pt x="31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9" y="91"/>
                  </a:lnTo>
                  <a:lnTo>
                    <a:pt x="39" y="95"/>
                  </a:lnTo>
                  <a:lnTo>
                    <a:pt x="39" y="97"/>
                  </a:lnTo>
                  <a:lnTo>
                    <a:pt x="39" y="101"/>
                  </a:lnTo>
                  <a:lnTo>
                    <a:pt x="40" y="104"/>
                  </a:lnTo>
                  <a:lnTo>
                    <a:pt x="44" y="108"/>
                  </a:lnTo>
                  <a:lnTo>
                    <a:pt x="49" y="111"/>
                  </a:lnTo>
                  <a:lnTo>
                    <a:pt x="51" y="111"/>
                  </a:lnTo>
                  <a:lnTo>
                    <a:pt x="57" y="112"/>
                  </a:lnTo>
                  <a:lnTo>
                    <a:pt x="57" y="114"/>
                  </a:lnTo>
                  <a:lnTo>
                    <a:pt x="57" y="116"/>
                  </a:lnTo>
                  <a:lnTo>
                    <a:pt x="59" y="117"/>
                  </a:lnTo>
                  <a:lnTo>
                    <a:pt x="61" y="117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73" y="120"/>
                  </a:lnTo>
                  <a:lnTo>
                    <a:pt x="80" y="121"/>
                  </a:lnTo>
                  <a:lnTo>
                    <a:pt x="88" y="121"/>
                  </a:lnTo>
                  <a:lnTo>
                    <a:pt x="92" y="121"/>
                  </a:lnTo>
                  <a:lnTo>
                    <a:pt x="93" y="124"/>
                  </a:lnTo>
                  <a:lnTo>
                    <a:pt x="97" y="120"/>
                  </a:lnTo>
                  <a:lnTo>
                    <a:pt x="100" y="117"/>
                  </a:lnTo>
                  <a:lnTo>
                    <a:pt x="101" y="114"/>
                  </a:lnTo>
                  <a:lnTo>
                    <a:pt x="105" y="111"/>
                  </a:lnTo>
                  <a:lnTo>
                    <a:pt x="109" y="107"/>
                  </a:lnTo>
                  <a:lnTo>
                    <a:pt x="110" y="104"/>
                  </a:lnTo>
                  <a:lnTo>
                    <a:pt x="113" y="104"/>
                  </a:lnTo>
                  <a:lnTo>
                    <a:pt x="113" y="103"/>
                  </a:lnTo>
                  <a:lnTo>
                    <a:pt x="113" y="101"/>
                  </a:lnTo>
                  <a:lnTo>
                    <a:pt x="113" y="97"/>
                  </a:lnTo>
                  <a:lnTo>
                    <a:pt x="113" y="93"/>
                  </a:lnTo>
                  <a:lnTo>
                    <a:pt x="113" y="91"/>
                  </a:lnTo>
                  <a:lnTo>
                    <a:pt x="114" y="91"/>
                  </a:lnTo>
                  <a:lnTo>
                    <a:pt x="118" y="87"/>
                  </a:lnTo>
                  <a:lnTo>
                    <a:pt x="120" y="84"/>
                  </a:lnTo>
                  <a:lnTo>
                    <a:pt x="120" y="81"/>
                  </a:lnTo>
                  <a:lnTo>
                    <a:pt x="120" y="80"/>
                  </a:lnTo>
                  <a:lnTo>
                    <a:pt x="122" y="73"/>
                  </a:lnTo>
                  <a:lnTo>
                    <a:pt x="120" y="73"/>
                  </a:lnTo>
                  <a:lnTo>
                    <a:pt x="118" y="68"/>
                  </a:lnTo>
                  <a:lnTo>
                    <a:pt x="120" y="67"/>
                  </a:lnTo>
                  <a:lnTo>
                    <a:pt x="120" y="64"/>
                  </a:lnTo>
                  <a:lnTo>
                    <a:pt x="118" y="63"/>
                  </a:lnTo>
                  <a:lnTo>
                    <a:pt x="118" y="60"/>
                  </a:lnTo>
                  <a:lnTo>
                    <a:pt x="120" y="59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2" y="55"/>
                  </a:lnTo>
                  <a:lnTo>
                    <a:pt x="122" y="53"/>
                  </a:lnTo>
                  <a:lnTo>
                    <a:pt x="122" y="51"/>
                  </a:lnTo>
                  <a:lnTo>
                    <a:pt x="124" y="49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2" y="44"/>
                  </a:lnTo>
                  <a:lnTo>
                    <a:pt x="124" y="38"/>
                  </a:lnTo>
                  <a:lnTo>
                    <a:pt x="124" y="36"/>
                  </a:lnTo>
                  <a:lnTo>
                    <a:pt x="122" y="28"/>
                  </a:lnTo>
                  <a:lnTo>
                    <a:pt x="122" y="27"/>
                  </a:lnTo>
                  <a:lnTo>
                    <a:pt x="122" y="24"/>
                  </a:lnTo>
                  <a:lnTo>
                    <a:pt x="122" y="23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8" y="19"/>
                  </a:lnTo>
                  <a:lnTo>
                    <a:pt x="114" y="16"/>
                  </a:lnTo>
                  <a:lnTo>
                    <a:pt x="109" y="15"/>
                  </a:lnTo>
                  <a:lnTo>
                    <a:pt x="102" y="11"/>
                  </a:lnTo>
                  <a:lnTo>
                    <a:pt x="101" y="11"/>
                  </a:lnTo>
                  <a:lnTo>
                    <a:pt x="93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4" y="6"/>
                  </a:lnTo>
                  <a:lnTo>
                    <a:pt x="8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4640263" y="4384675"/>
              <a:ext cx="234950" cy="261938"/>
            </a:xfrm>
            <a:custGeom>
              <a:avLst/>
              <a:gdLst>
                <a:gd name="T0" fmla="*/ 144 w 148"/>
                <a:gd name="T1" fmla="*/ 77 h 165"/>
                <a:gd name="T2" fmla="*/ 142 w 148"/>
                <a:gd name="T3" fmla="*/ 74 h 165"/>
                <a:gd name="T4" fmla="*/ 136 w 148"/>
                <a:gd name="T5" fmla="*/ 71 h 165"/>
                <a:gd name="T6" fmla="*/ 129 w 148"/>
                <a:gd name="T7" fmla="*/ 68 h 165"/>
                <a:gd name="T8" fmla="*/ 124 w 148"/>
                <a:gd name="T9" fmla="*/ 61 h 165"/>
                <a:gd name="T10" fmla="*/ 124 w 148"/>
                <a:gd name="T11" fmla="*/ 55 h 165"/>
                <a:gd name="T12" fmla="*/ 121 w 148"/>
                <a:gd name="T13" fmla="*/ 49 h 165"/>
                <a:gd name="T14" fmla="*/ 116 w 148"/>
                <a:gd name="T15" fmla="*/ 49 h 165"/>
                <a:gd name="T16" fmla="*/ 110 w 148"/>
                <a:gd name="T17" fmla="*/ 40 h 165"/>
                <a:gd name="T18" fmla="*/ 98 w 148"/>
                <a:gd name="T19" fmla="*/ 31 h 165"/>
                <a:gd name="T20" fmla="*/ 97 w 148"/>
                <a:gd name="T21" fmla="*/ 24 h 165"/>
                <a:gd name="T22" fmla="*/ 90 w 148"/>
                <a:gd name="T23" fmla="*/ 13 h 165"/>
                <a:gd name="T24" fmla="*/ 85 w 148"/>
                <a:gd name="T25" fmla="*/ 4 h 165"/>
                <a:gd name="T26" fmla="*/ 84 w 148"/>
                <a:gd name="T27" fmla="*/ 0 h 165"/>
                <a:gd name="T28" fmla="*/ 82 w 148"/>
                <a:gd name="T29" fmla="*/ 0 h 165"/>
                <a:gd name="T30" fmla="*/ 80 w 148"/>
                <a:gd name="T31" fmla="*/ 0 h 165"/>
                <a:gd name="T32" fmla="*/ 76 w 148"/>
                <a:gd name="T33" fmla="*/ 4 h 165"/>
                <a:gd name="T34" fmla="*/ 72 w 148"/>
                <a:gd name="T35" fmla="*/ 1 h 165"/>
                <a:gd name="T36" fmla="*/ 67 w 148"/>
                <a:gd name="T37" fmla="*/ 5 h 165"/>
                <a:gd name="T38" fmla="*/ 59 w 148"/>
                <a:gd name="T39" fmla="*/ 13 h 165"/>
                <a:gd name="T40" fmla="*/ 57 w 148"/>
                <a:gd name="T41" fmla="*/ 7 h 165"/>
                <a:gd name="T42" fmla="*/ 53 w 148"/>
                <a:gd name="T43" fmla="*/ 4 h 165"/>
                <a:gd name="T44" fmla="*/ 45 w 148"/>
                <a:gd name="T45" fmla="*/ 5 h 165"/>
                <a:gd name="T46" fmla="*/ 19 w 148"/>
                <a:gd name="T47" fmla="*/ 9 h 165"/>
                <a:gd name="T48" fmla="*/ 1 w 148"/>
                <a:gd name="T49" fmla="*/ 76 h 165"/>
                <a:gd name="T50" fmla="*/ 1 w 148"/>
                <a:gd name="T51" fmla="*/ 88 h 165"/>
                <a:gd name="T52" fmla="*/ 0 w 148"/>
                <a:gd name="T53" fmla="*/ 125 h 165"/>
                <a:gd name="T54" fmla="*/ 3 w 148"/>
                <a:gd name="T55" fmla="*/ 128 h 165"/>
                <a:gd name="T56" fmla="*/ 7 w 148"/>
                <a:gd name="T57" fmla="*/ 133 h 165"/>
                <a:gd name="T58" fmla="*/ 13 w 148"/>
                <a:gd name="T59" fmla="*/ 150 h 165"/>
                <a:gd name="T60" fmla="*/ 9 w 148"/>
                <a:gd name="T61" fmla="*/ 159 h 165"/>
                <a:gd name="T62" fmla="*/ 15 w 148"/>
                <a:gd name="T63" fmla="*/ 163 h 165"/>
                <a:gd name="T64" fmla="*/ 23 w 148"/>
                <a:gd name="T65" fmla="*/ 165 h 165"/>
                <a:gd name="T66" fmla="*/ 28 w 148"/>
                <a:gd name="T67" fmla="*/ 163 h 165"/>
                <a:gd name="T68" fmla="*/ 29 w 148"/>
                <a:gd name="T69" fmla="*/ 159 h 165"/>
                <a:gd name="T70" fmla="*/ 37 w 148"/>
                <a:gd name="T71" fmla="*/ 154 h 165"/>
                <a:gd name="T72" fmla="*/ 43 w 148"/>
                <a:gd name="T73" fmla="*/ 145 h 165"/>
                <a:gd name="T74" fmla="*/ 49 w 148"/>
                <a:gd name="T75" fmla="*/ 137 h 165"/>
                <a:gd name="T76" fmla="*/ 57 w 148"/>
                <a:gd name="T77" fmla="*/ 138 h 165"/>
                <a:gd name="T78" fmla="*/ 63 w 148"/>
                <a:gd name="T79" fmla="*/ 142 h 165"/>
                <a:gd name="T80" fmla="*/ 76 w 148"/>
                <a:gd name="T81" fmla="*/ 146 h 165"/>
                <a:gd name="T82" fmla="*/ 81 w 148"/>
                <a:gd name="T83" fmla="*/ 145 h 165"/>
                <a:gd name="T84" fmla="*/ 89 w 148"/>
                <a:gd name="T85" fmla="*/ 138 h 165"/>
                <a:gd name="T86" fmla="*/ 93 w 148"/>
                <a:gd name="T87" fmla="*/ 128 h 165"/>
                <a:gd name="T88" fmla="*/ 98 w 148"/>
                <a:gd name="T89" fmla="*/ 125 h 165"/>
                <a:gd name="T90" fmla="*/ 106 w 148"/>
                <a:gd name="T91" fmla="*/ 118 h 165"/>
                <a:gd name="T92" fmla="*/ 110 w 148"/>
                <a:gd name="T93" fmla="*/ 108 h 165"/>
                <a:gd name="T94" fmla="*/ 120 w 148"/>
                <a:gd name="T95" fmla="*/ 101 h 165"/>
                <a:gd name="T96" fmla="*/ 125 w 148"/>
                <a:gd name="T97" fmla="*/ 93 h 165"/>
                <a:gd name="T98" fmla="*/ 133 w 148"/>
                <a:gd name="T99" fmla="*/ 88 h 165"/>
                <a:gd name="T100" fmla="*/ 138 w 148"/>
                <a:gd name="T101" fmla="*/ 85 h 165"/>
                <a:gd name="T102" fmla="*/ 142 w 148"/>
                <a:gd name="T103" fmla="*/ 81 h 165"/>
                <a:gd name="T104" fmla="*/ 146 w 148"/>
                <a:gd name="T105" fmla="*/ 77 h 165"/>
                <a:gd name="T106" fmla="*/ 146 w 148"/>
                <a:gd name="T107" fmla="*/ 77 h 165"/>
                <a:gd name="T108" fmla="*/ 146 w 148"/>
                <a:gd name="T109" fmla="*/ 77 h 165"/>
                <a:gd name="T110" fmla="*/ 146 w 148"/>
                <a:gd name="T111" fmla="*/ 7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165">
                  <a:moveTo>
                    <a:pt x="146" y="77"/>
                  </a:moveTo>
                  <a:lnTo>
                    <a:pt x="144" y="77"/>
                  </a:lnTo>
                  <a:lnTo>
                    <a:pt x="142" y="76"/>
                  </a:lnTo>
                  <a:lnTo>
                    <a:pt x="142" y="74"/>
                  </a:lnTo>
                  <a:lnTo>
                    <a:pt x="142" y="72"/>
                  </a:lnTo>
                  <a:lnTo>
                    <a:pt x="136" y="71"/>
                  </a:lnTo>
                  <a:lnTo>
                    <a:pt x="134" y="71"/>
                  </a:lnTo>
                  <a:lnTo>
                    <a:pt x="129" y="68"/>
                  </a:lnTo>
                  <a:lnTo>
                    <a:pt x="125" y="64"/>
                  </a:lnTo>
                  <a:lnTo>
                    <a:pt x="124" y="61"/>
                  </a:lnTo>
                  <a:lnTo>
                    <a:pt x="124" y="57"/>
                  </a:lnTo>
                  <a:lnTo>
                    <a:pt x="124" y="55"/>
                  </a:lnTo>
                  <a:lnTo>
                    <a:pt x="124" y="51"/>
                  </a:lnTo>
                  <a:lnTo>
                    <a:pt x="121" y="49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6" y="44"/>
                  </a:lnTo>
                  <a:lnTo>
                    <a:pt x="110" y="40"/>
                  </a:lnTo>
                  <a:lnTo>
                    <a:pt x="104" y="36"/>
                  </a:lnTo>
                  <a:lnTo>
                    <a:pt x="98" y="31"/>
                  </a:lnTo>
                  <a:lnTo>
                    <a:pt x="97" y="27"/>
                  </a:lnTo>
                  <a:lnTo>
                    <a:pt x="97" y="24"/>
                  </a:lnTo>
                  <a:lnTo>
                    <a:pt x="96" y="20"/>
                  </a:lnTo>
                  <a:lnTo>
                    <a:pt x="90" y="13"/>
                  </a:lnTo>
                  <a:lnTo>
                    <a:pt x="86" y="7"/>
                  </a:lnTo>
                  <a:lnTo>
                    <a:pt x="85" y="4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76" y="4"/>
                  </a:lnTo>
                  <a:lnTo>
                    <a:pt x="73" y="4"/>
                  </a:lnTo>
                  <a:lnTo>
                    <a:pt x="72" y="1"/>
                  </a:lnTo>
                  <a:lnTo>
                    <a:pt x="71" y="4"/>
                  </a:lnTo>
                  <a:lnTo>
                    <a:pt x="67" y="5"/>
                  </a:lnTo>
                  <a:lnTo>
                    <a:pt x="60" y="12"/>
                  </a:lnTo>
                  <a:lnTo>
                    <a:pt x="59" y="13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48" y="4"/>
                  </a:lnTo>
                  <a:lnTo>
                    <a:pt x="45" y="5"/>
                  </a:lnTo>
                  <a:lnTo>
                    <a:pt x="37" y="7"/>
                  </a:lnTo>
                  <a:lnTo>
                    <a:pt x="19" y="9"/>
                  </a:lnTo>
                  <a:lnTo>
                    <a:pt x="16" y="76"/>
                  </a:lnTo>
                  <a:lnTo>
                    <a:pt x="1" y="76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3" y="129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3" y="150"/>
                  </a:lnTo>
                  <a:lnTo>
                    <a:pt x="11" y="155"/>
                  </a:lnTo>
                  <a:lnTo>
                    <a:pt x="9" y="159"/>
                  </a:lnTo>
                  <a:lnTo>
                    <a:pt x="11" y="165"/>
                  </a:lnTo>
                  <a:lnTo>
                    <a:pt x="15" y="163"/>
                  </a:lnTo>
                  <a:lnTo>
                    <a:pt x="16" y="163"/>
                  </a:lnTo>
                  <a:lnTo>
                    <a:pt x="23" y="165"/>
                  </a:lnTo>
                  <a:lnTo>
                    <a:pt x="27" y="163"/>
                  </a:lnTo>
                  <a:lnTo>
                    <a:pt x="28" y="163"/>
                  </a:lnTo>
                  <a:lnTo>
                    <a:pt x="28" y="162"/>
                  </a:lnTo>
                  <a:lnTo>
                    <a:pt x="29" y="159"/>
                  </a:lnTo>
                  <a:lnTo>
                    <a:pt x="32" y="159"/>
                  </a:lnTo>
                  <a:lnTo>
                    <a:pt x="37" y="154"/>
                  </a:lnTo>
                  <a:lnTo>
                    <a:pt x="41" y="150"/>
                  </a:lnTo>
                  <a:lnTo>
                    <a:pt x="43" y="145"/>
                  </a:lnTo>
                  <a:lnTo>
                    <a:pt x="45" y="138"/>
                  </a:lnTo>
                  <a:lnTo>
                    <a:pt x="49" y="137"/>
                  </a:lnTo>
                  <a:lnTo>
                    <a:pt x="53" y="134"/>
                  </a:lnTo>
                  <a:lnTo>
                    <a:pt x="57" y="138"/>
                  </a:lnTo>
                  <a:lnTo>
                    <a:pt x="60" y="141"/>
                  </a:lnTo>
                  <a:lnTo>
                    <a:pt x="63" y="142"/>
                  </a:lnTo>
                  <a:lnTo>
                    <a:pt x="72" y="145"/>
                  </a:lnTo>
                  <a:lnTo>
                    <a:pt x="76" y="146"/>
                  </a:lnTo>
                  <a:lnTo>
                    <a:pt x="77" y="145"/>
                  </a:lnTo>
                  <a:lnTo>
                    <a:pt x="81" y="145"/>
                  </a:lnTo>
                  <a:lnTo>
                    <a:pt x="85" y="142"/>
                  </a:lnTo>
                  <a:lnTo>
                    <a:pt x="89" y="138"/>
                  </a:lnTo>
                  <a:lnTo>
                    <a:pt x="93" y="129"/>
                  </a:lnTo>
                  <a:lnTo>
                    <a:pt x="93" y="128"/>
                  </a:lnTo>
                  <a:lnTo>
                    <a:pt x="93" y="125"/>
                  </a:lnTo>
                  <a:lnTo>
                    <a:pt x="98" y="125"/>
                  </a:lnTo>
                  <a:lnTo>
                    <a:pt x="102" y="121"/>
                  </a:lnTo>
                  <a:lnTo>
                    <a:pt x="106" y="118"/>
                  </a:lnTo>
                  <a:lnTo>
                    <a:pt x="110" y="112"/>
                  </a:lnTo>
                  <a:lnTo>
                    <a:pt x="110" y="108"/>
                  </a:lnTo>
                  <a:lnTo>
                    <a:pt x="112" y="105"/>
                  </a:lnTo>
                  <a:lnTo>
                    <a:pt x="120" y="101"/>
                  </a:lnTo>
                  <a:lnTo>
                    <a:pt x="121" y="98"/>
                  </a:lnTo>
                  <a:lnTo>
                    <a:pt x="125" y="93"/>
                  </a:lnTo>
                  <a:lnTo>
                    <a:pt x="129" y="89"/>
                  </a:lnTo>
                  <a:lnTo>
                    <a:pt x="133" y="88"/>
                  </a:lnTo>
                  <a:lnTo>
                    <a:pt x="134" y="85"/>
                  </a:lnTo>
                  <a:lnTo>
                    <a:pt x="138" y="85"/>
                  </a:lnTo>
                  <a:lnTo>
                    <a:pt x="141" y="84"/>
                  </a:lnTo>
                  <a:lnTo>
                    <a:pt x="142" y="81"/>
                  </a:lnTo>
                  <a:lnTo>
                    <a:pt x="148" y="80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4891088" y="3900488"/>
              <a:ext cx="273050" cy="309563"/>
            </a:xfrm>
            <a:custGeom>
              <a:avLst/>
              <a:gdLst>
                <a:gd name="T0" fmla="*/ 164 w 172"/>
                <a:gd name="T1" fmla="*/ 164 h 195"/>
                <a:gd name="T2" fmla="*/ 161 w 172"/>
                <a:gd name="T3" fmla="*/ 157 h 195"/>
                <a:gd name="T4" fmla="*/ 157 w 172"/>
                <a:gd name="T5" fmla="*/ 147 h 195"/>
                <a:gd name="T6" fmla="*/ 156 w 172"/>
                <a:gd name="T7" fmla="*/ 141 h 195"/>
                <a:gd name="T8" fmla="*/ 157 w 172"/>
                <a:gd name="T9" fmla="*/ 123 h 195"/>
                <a:gd name="T10" fmla="*/ 156 w 172"/>
                <a:gd name="T11" fmla="*/ 117 h 195"/>
                <a:gd name="T12" fmla="*/ 156 w 172"/>
                <a:gd name="T13" fmla="*/ 107 h 195"/>
                <a:gd name="T14" fmla="*/ 148 w 172"/>
                <a:gd name="T15" fmla="*/ 95 h 195"/>
                <a:gd name="T16" fmla="*/ 150 w 172"/>
                <a:gd name="T17" fmla="*/ 80 h 195"/>
                <a:gd name="T18" fmla="*/ 152 w 172"/>
                <a:gd name="T19" fmla="*/ 65 h 195"/>
                <a:gd name="T20" fmla="*/ 129 w 172"/>
                <a:gd name="T21" fmla="*/ 46 h 195"/>
                <a:gd name="T22" fmla="*/ 125 w 172"/>
                <a:gd name="T23" fmla="*/ 34 h 195"/>
                <a:gd name="T24" fmla="*/ 68 w 172"/>
                <a:gd name="T25" fmla="*/ 8 h 195"/>
                <a:gd name="T26" fmla="*/ 67 w 172"/>
                <a:gd name="T27" fmla="*/ 12 h 195"/>
                <a:gd name="T28" fmla="*/ 60 w 172"/>
                <a:gd name="T29" fmla="*/ 17 h 195"/>
                <a:gd name="T30" fmla="*/ 59 w 172"/>
                <a:gd name="T31" fmla="*/ 20 h 195"/>
                <a:gd name="T32" fmla="*/ 67 w 172"/>
                <a:gd name="T33" fmla="*/ 24 h 195"/>
                <a:gd name="T34" fmla="*/ 55 w 172"/>
                <a:gd name="T35" fmla="*/ 25 h 195"/>
                <a:gd name="T36" fmla="*/ 49 w 172"/>
                <a:gd name="T37" fmla="*/ 25 h 195"/>
                <a:gd name="T38" fmla="*/ 41 w 172"/>
                <a:gd name="T39" fmla="*/ 25 h 195"/>
                <a:gd name="T40" fmla="*/ 37 w 172"/>
                <a:gd name="T41" fmla="*/ 30 h 195"/>
                <a:gd name="T42" fmla="*/ 33 w 172"/>
                <a:gd name="T43" fmla="*/ 21 h 195"/>
                <a:gd name="T44" fmla="*/ 36 w 172"/>
                <a:gd name="T45" fmla="*/ 8 h 195"/>
                <a:gd name="T46" fmla="*/ 27 w 172"/>
                <a:gd name="T47" fmla="*/ 0 h 195"/>
                <a:gd name="T48" fmla="*/ 15 w 172"/>
                <a:gd name="T49" fmla="*/ 3 h 195"/>
                <a:gd name="T50" fmla="*/ 20 w 172"/>
                <a:gd name="T51" fmla="*/ 16 h 195"/>
                <a:gd name="T52" fmla="*/ 19 w 172"/>
                <a:gd name="T53" fmla="*/ 25 h 195"/>
                <a:gd name="T54" fmla="*/ 15 w 172"/>
                <a:gd name="T55" fmla="*/ 33 h 195"/>
                <a:gd name="T56" fmla="*/ 20 w 172"/>
                <a:gd name="T57" fmla="*/ 37 h 195"/>
                <a:gd name="T58" fmla="*/ 16 w 172"/>
                <a:gd name="T59" fmla="*/ 44 h 195"/>
                <a:gd name="T60" fmla="*/ 15 w 172"/>
                <a:gd name="T61" fmla="*/ 52 h 195"/>
                <a:gd name="T62" fmla="*/ 5 w 172"/>
                <a:gd name="T63" fmla="*/ 61 h 195"/>
                <a:gd name="T64" fmla="*/ 3 w 172"/>
                <a:gd name="T65" fmla="*/ 74 h 195"/>
                <a:gd name="T66" fmla="*/ 5 w 172"/>
                <a:gd name="T67" fmla="*/ 90 h 195"/>
                <a:gd name="T68" fmla="*/ 5 w 172"/>
                <a:gd name="T69" fmla="*/ 99 h 195"/>
                <a:gd name="T70" fmla="*/ 16 w 172"/>
                <a:gd name="T71" fmla="*/ 118 h 195"/>
                <a:gd name="T72" fmla="*/ 32 w 172"/>
                <a:gd name="T73" fmla="*/ 143 h 195"/>
                <a:gd name="T74" fmla="*/ 43 w 172"/>
                <a:gd name="T75" fmla="*/ 147 h 195"/>
                <a:gd name="T76" fmla="*/ 51 w 172"/>
                <a:gd name="T77" fmla="*/ 151 h 195"/>
                <a:gd name="T78" fmla="*/ 63 w 172"/>
                <a:gd name="T79" fmla="*/ 157 h 195"/>
                <a:gd name="T80" fmla="*/ 68 w 172"/>
                <a:gd name="T81" fmla="*/ 158 h 195"/>
                <a:gd name="T82" fmla="*/ 72 w 172"/>
                <a:gd name="T83" fmla="*/ 154 h 195"/>
                <a:gd name="T84" fmla="*/ 80 w 172"/>
                <a:gd name="T85" fmla="*/ 179 h 195"/>
                <a:gd name="T86" fmla="*/ 85 w 172"/>
                <a:gd name="T87" fmla="*/ 192 h 195"/>
                <a:gd name="T88" fmla="*/ 100 w 172"/>
                <a:gd name="T89" fmla="*/ 191 h 195"/>
                <a:gd name="T90" fmla="*/ 116 w 172"/>
                <a:gd name="T91" fmla="*/ 192 h 195"/>
                <a:gd name="T92" fmla="*/ 130 w 172"/>
                <a:gd name="T93" fmla="*/ 188 h 195"/>
                <a:gd name="T94" fmla="*/ 144 w 172"/>
                <a:gd name="T95" fmla="*/ 187 h 195"/>
                <a:gd name="T96" fmla="*/ 160 w 172"/>
                <a:gd name="T97" fmla="*/ 180 h 195"/>
                <a:gd name="T98" fmla="*/ 169 w 172"/>
                <a:gd name="T99" fmla="*/ 167 h 195"/>
                <a:gd name="T100" fmla="*/ 169 w 172"/>
                <a:gd name="T101" fmla="*/ 1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" h="195">
                  <a:moveTo>
                    <a:pt x="169" y="167"/>
                  </a:moveTo>
                  <a:lnTo>
                    <a:pt x="165" y="166"/>
                  </a:lnTo>
                  <a:lnTo>
                    <a:pt x="165" y="167"/>
                  </a:lnTo>
                  <a:lnTo>
                    <a:pt x="164" y="164"/>
                  </a:lnTo>
                  <a:lnTo>
                    <a:pt x="161" y="164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1" y="157"/>
                  </a:lnTo>
                  <a:lnTo>
                    <a:pt x="160" y="154"/>
                  </a:lnTo>
                  <a:lnTo>
                    <a:pt x="160" y="151"/>
                  </a:lnTo>
                  <a:lnTo>
                    <a:pt x="160" y="149"/>
                  </a:lnTo>
                  <a:lnTo>
                    <a:pt x="157" y="147"/>
                  </a:lnTo>
                  <a:lnTo>
                    <a:pt x="157" y="145"/>
                  </a:lnTo>
                  <a:lnTo>
                    <a:pt x="156" y="143"/>
                  </a:lnTo>
                  <a:lnTo>
                    <a:pt x="157" y="143"/>
                  </a:lnTo>
                  <a:lnTo>
                    <a:pt x="156" y="141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6" y="130"/>
                  </a:lnTo>
                  <a:lnTo>
                    <a:pt x="157" y="123"/>
                  </a:lnTo>
                  <a:lnTo>
                    <a:pt x="156" y="123"/>
                  </a:lnTo>
                  <a:lnTo>
                    <a:pt x="154" y="123"/>
                  </a:lnTo>
                  <a:lnTo>
                    <a:pt x="156" y="118"/>
                  </a:lnTo>
                  <a:lnTo>
                    <a:pt x="156" y="117"/>
                  </a:lnTo>
                  <a:lnTo>
                    <a:pt x="157" y="113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6" y="107"/>
                  </a:lnTo>
                  <a:lnTo>
                    <a:pt x="154" y="103"/>
                  </a:lnTo>
                  <a:lnTo>
                    <a:pt x="152" y="101"/>
                  </a:lnTo>
                  <a:lnTo>
                    <a:pt x="148" y="97"/>
                  </a:lnTo>
                  <a:lnTo>
                    <a:pt x="148" y="95"/>
                  </a:lnTo>
                  <a:lnTo>
                    <a:pt x="146" y="91"/>
                  </a:lnTo>
                  <a:lnTo>
                    <a:pt x="148" y="87"/>
                  </a:lnTo>
                  <a:lnTo>
                    <a:pt x="150" y="82"/>
                  </a:lnTo>
                  <a:lnTo>
                    <a:pt x="150" y="80"/>
                  </a:lnTo>
                  <a:lnTo>
                    <a:pt x="157" y="66"/>
                  </a:lnTo>
                  <a:lnTo>
                    <a:pt x="156" y="66"/>
                  </a:lnTo>
                  <a:lnTo>
                    <a:pt x="154" y="66"/>
                  </a:lnTo>
                  <a:lnTo>
                    <a:pt x="152" y="65"/>
                  </a:lnTo>
                  <a:lnTo>
                    <a:pt x="148" y="61"/>
                  </a:lnTo>
                  <a:lnTo>
                    <a:pt x="138" y="56"/>
                  </a:lnTo>
                  <a:lnTo>
                    <a:pt x="130" y="46"/>
                  </a:lnTo>
                  <a:lnTo>
                    <a:pt x="129" y="46"/>
                  </a:lnTo>
                  <a:lnTo>
                    <a:pt x="129" y="42"/>
                  </a:lnTo>
                  <a:lnTo>
                    <a:pt x="130" y="40"/>
                  </a:lnTo>
                  <a:lnTo>
                    <a:pt x="129" y="38"/>
                  </a:lnTo>
                  <a:lnTo>
                    <a:pt x="125" y="34"/>
                  </a:lnTo>
                  <a:lnTo>
                    <a:pt x="72" y="0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68" y="8"/>
                  </a:lnTo>
                  <a:lnTo>
                    <a:pt x="71" y="9"/>
                  </a:lnTo>
                  <a:lnTo>
                    <a:pt x="67" y="8"/>
                  </a:lnTo>
                  <a:lnTo>
                    <a:pt x="64" y="9"/>
                  </a:lnTo>
                  <a:lnTo>
                    <a:pt x="67" y="12"/>
                  </a:lnTo>
                  <a:lnTo>
                    <a:pt x="64" y="13"/>
                  </a:lnTo>
                  <a:lnTo>
                    <a:pt x="64" y="16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64" y="21"/>
                  </a:lnTo>
                  <a:lnTo>
                    <a:pt x="67" y="21"/>
                  </a:lnTo>
                  <a:lnTo>
                    <a:pt x="68" y="21"/>
                  </a:lnTo>
                  <a:lnTo>
                    <a:pt x="67" y="24"/>
                  </a:lnTo>
                  <a:lnTo>
                    <a:pt x="63" y="25"/>
                  </a:lnTo>
                  <a:lnTo>
                    <a:pt x="63" y="29"/>
                  </a:lnTo>
                  <a:lnTo>
                    <a:pt x="57" y="26"/>
                  </a:lnTo>
                  <a:lnTo>
                    <a:pt x="55" y="25"/>
                  </a:lnTo>
                  <a:lnTo>
                    <a:pt x="53" y="26"/>
                  </a:lnTo>
                  <a:lnTo>
                    <a:pt x="53" y="29"/>
                  </a:lnTo>
                  <a:lnTo>
                    <a:pt x="51" y="26"/>
                  </a:lnTo>
                  <a:lnTo>
                    <a:pt x="49" y="25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3" y="24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40" y="33"/>
                  </a:lnTo>
                  <a:lnTo>
                    <a:pt x="37" y="30"/>
                  </a:lnTo>
                  <a:lnTo>
                    <a:pt x="36" y="33"/>
                  </a:lnTo>
                  <a:lnTo>
                    <a:pt x="36" y="25"/>
                  </a:lnTo>
                  <a:lnTo>
                    <a:pt x="33" y="24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3" y="13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21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5" y="52"/>
                  </a:lnTo>
                  <a:lnTo>
                    <a:pt x="11" y="56"/>
                  </a:lnTo>
                  <a:lnTo>
                    <a:pt x="9" y="57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5" y="86"/>
                  </a:lnTo>
                  <a:lnTo>
                    <a:pt x="5" y="87"/>
                  </a:lnTo>
                  <a:lnTo>
                    <a:pt x="5" y="90"/>
                  </a:lnTo>
                  <a:lnTo>
                    <a:pt x="2" y="94"/>
                  </a:lnTo>
                  <a:lnTo>
                    <a:pt x="2" y="95"/>
                  </a:lnTo>
                  <a:lnTo>
                    <a:pt x="3" y="97"/>
                  </a:lnTo>
                  <a:lnTo>
                    <a:pt x="5" y="99"/>
                  </a:lnTo>
                  <a:lnTo>
                    <a:pt x="7" y="99"/>
                  </a:lnTo>
                  <a:lnTo>
                    <a:pt x="11" y="103"/>
                  </a:lnTo>
                  <a:lnTo>
                    <a:pt x="15" y="109"/>
                  </a:lnTo>
                  <a:lnTo>
                    <a:pt x="16" y="118"/>
                  </a:lnTo>
                  <a:lnTo>
                    <a:pt x="24" y="139"/>
                  </a:lnTo>
                  <a:lnTo>
                    <a:pt x="24" y="138"/>
                  </a:lnTo>
                  <a:lnTo>
                    <a:pt x="29" y="139"/>
                  </a:lnTo>
                  <a:lnTo>
                    <a:pt x="32" y="143"/>
                  </a:lnTo>
                  <a:lnTo>
                    <a:pt x="33" y="143"/>
                  </a:lnTo>
                  <a:lnTo>
                    <a:pt x="36" y="145"/>
                  </a:lnTo>
                  <a:lnTo>
                    <a:pt x="37" y="145"/>
                  </a:lnTo>
                  <a:lnTo>
                    <a:pt x="43" y="147"/>
                  </a:lnTo>
                  <a:lnTo>
                    <a:pt x="45" y="149"/>
                  </a:lnTo>
                  <a:lnTo>
                    <a:pt x="47" y="151"/>
                  </a:lnTo>
                  <a:lnTo>
                    <a:pt x="49" y="151"/>
                  </a:lnTo>
                  <a:lnTo>
                    <a:pt x="51" y="151"/>
                  </a:lnTo>
                  <a:lnTo>
                    <a:pt x="53" y="153"/>
                  </a:lnTo>
                  <a:lnTo>
                    <a:pt x="59" y="154"/>
                  </a:lnTo>
                  <a:lnTo>
                    <a:pt x="60" y="154"/>
                  </a:lnTo>
                  <a:lnTo>
                    <a:pt x="63" y="157"/>
                  </a:lnTo>
                  <a:lnTo>
                    <a:pt x="64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7"/>
                  </a:lnTo>
                  <a:lnTo>
                    <a:pt x="68" y="157"/>
                  </a:lnTo>
                  <a:lnTo>
                    <a:pt x="71" y="154"/>
                  </a:lnTo>
                  <a:lnTo>
                    <a:pt x="72" y="154"/>
                  </a:lnTo>
                  <a:lnTo>
                    <a:pt x="76" y="160"/>
                  </a:lnTo>
                  <a:lnTo>
                    <a:pt x="77" y="166"/>
                  </a:lnTo>
                  <a:lnTo>
                    <a:pt x="80" y="175"/>
                  </a:lnTo>
                  <a:lnTo>
                    <a:pt x="80" y="179"/>
                  </a:lnTo>
                  <a:lnTo>
                    <a:pt x="80" y="184"/>
                  </a:lnTo>
                  <a:lnTo>
                    <a:pt x="84" y="188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7" y="191"/>
                  </a:lnTo>
                  <a:lnTo>
                    <a:pt x="100" y="191"/>
                  </a:lnTo>
                  <a:lnTo>
                    <a:pt x="104" y="195"/>
                  </a:lnTo>
                  <a:lnTo>
                    <a:pt x="112" y="195"/>
                  </a:lnTo>
                  <a:lnTo>
                    <a:pt x="114" y="192"/>
                  </a:lnTo>
                  <a:lnTo>
                    <a:pt x="116" y="192"/>
                  </a:lnTo>
                  <a:lnTo>
                    <a:pt x="117" y="192"/>
                  </a:lnTo>
                  <a:lnTo>
                    <a:pt x="121" y="195"/>
                  </a:lnTo>
                  <a:lnTo>
                    <a:pt x="125" y="195"/>
                  </a:lnTo>
                  <a:lnTo>
                    <a:pt x="130" y="188"/>
                  </a:lnTo>
                  <a:lnTo>
                    <a:pt x="133" y="187"/>
                  </a:lnTo>
                  <a:lnTo>
                    <a:pt x="137" y="187"/>
                  </a:lnTo>
                  <a:lnTo>
                    <a:pt x="141" y="188"/>
                  </a:lnTo>
                  <a:lnTo>
                    <a:pt x="144" y="187"/>
                  </a:lnTo>
                  <a:lnTo>
                    <a:pt x="148" y="184"/>
                  </a:lnTo>
                  <a:lnTo>
                    <a:pt x="152" y="184"/>
                  </a:lnTo>
                  <a:lnTo>
                    <a:pt x="156" y="183"/>
                  </a:lnTo>
                  <a:lnTo>
                    <a:pt x="160" y="180"/>
                  </a:lnTo>
                  <a:lnTo>
                    <a:pt x="169" y="174"/>
                  </a:lnTo>
                  <a:lnTo>
                    <a:pt x="172" y="174"/>
                  </a:lnTo>
                  <a:lnTo>
                    <a:pt x="172" y="170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4505325" y="3557588"/>
              <a:ext cx="331788" cy="249238"/>
            </a:xfrm>
            <a:custGeom>
              <a:avLst/>
              <a:gdLst>
                <a:gd name="T0" fmla="*/ 202 w 209"/>
                <a:gd name="T1" fmla="*/ 92 h 157"/>
                <a:gd name="T2" fmla="*/ 193 w 209"/>
                <a:gd name="T3" fmla="*/ 84 h 157"/>
                <a:gd name="T4" fmla="*/ 191 w 209"/>
                <a:gd name="T5" fmla="*/ 82 h 157"/>
                <a:gd name="T6" fmla="*/ 187 w 209"/>
                <a:gd name="T7" fmla="*/ 74 h 157"/>
                <a:gd name="T8" fmla="*/ 174 w 209"/>
                <a:gd name="T9" fmla="*/ 63 h 157"/>
                <a:gd name="T10" fmla="*/ 171 w 209"/>
                <a:gd name="T11" fmla="*/ 57 h 157"/>
                <a:gd name="T12" fmla="*/ 162 w 209"/>
                <a:gd name="T13" fmla="*/ 49 h 157"/>
                <a:gd name="T14" fmla="*/ 157 w 209"/>
                <a:gd name="T15" fmla="*/ 45 h 157"/>
                <a:gd name="T16" fmla="*/ 145 w 209"/>
                <a:gd name="T17" fmla="*/ 39 h 157"/>
                <a:gd name="T18" fmla="*/ 148 w 209"/>
                <a:gd name="T19" fmla="*/ 30 h 157"/>
                <a:gd name="T20" fmla="*/ 142 w 209"/>
                <a:gd name="T21" fmla="*/ 7 h 157"/>
                <a:gd name="T22" fmla="*/ 134 w 209"/>
                <a:gd name="T23" fmla="*/ 1 h 157"/>
                <a:gd name="T24" fmla="*/ 125 w 209"/>
                <a:gd name="T25" fmla="*/ 1 h 157"/>
                <a:gd name="T26" fmla="*/ 117 w 209"/>
                <a:gd name="T27" fmla="*/ 9 h 157"/>
                <a:gd name="T28" fmla="*/ 112 w 209"/>
                <a:gd name="T29" fmla="*/ 17 h 157"/>
                <a:gd name="T30" fmla="*/ 100 w 209"/>
                <a:gd name="T31" fmla="*/ 30 h 157"/>
                <a:gd name="T32" fmla="*/ 77 w 209"/>
                <a:gd name="T33" fmla="*/ 35 h 157"/>
                <a:gd name="T34" fmla="*/ 75 w 209"/>
                <a:gd name="T35" fmla="*/ 41 h 157"/>
                <a:gd name="T36" fmla="*/ 64 w 209"/>
                <a:gd name="T37" fmla="*/ 53 h 157"/>
                <a:gd name="T38" fmla="*/ 44 w 209"/>
                <a:gd name="T39" fmla="*/ 57 h 157"/>
                <a:gd name="T40" fmla="*/ 35 w 209"/>
                <a:gd name="T41" fmla="*/ 54 h 157"/>
                <a:gd name="T42" fmla="*/ 29 w 209"/>
                <a:gd name="T43" fmla="*/ 59 h 157"/>
                <a:gd name="T44" fmla="*/ 17 w 209"/>
                <a:gd name="T45" fmla="*/ 62 h 157"/>
                <a:gd name="T46" fmla="*/ 8 w 209"/>
                <a:gd name="T47" fmla="*/ 78 h 157"/>
                <a:gd name="T48" fmla="*/ 0 w 209"/>
                <a:gd name="T49" fmla="*/ 91 h 157"/>
                <a:gd name="T50" fmla="*/ 4 w 209"/>
                <a:gd name="T51" fmla="*/ 106 h 157"/>
                <a:gd name="T52" fmla="*/ 11 w 209"/>
                <a:gd name="T53" fmla="*/ 122 h 157"/>
                <a:gd name="T54" fmla="*/ 15 w 209"/>
                <a:gd name="T55" fmla="*/ 132 h 157"/>
                <a:gd name="T56" fmla="*/ 28 w 209"/>
                <a:gd name="T57" fmla="*/ 146 h 157"/>
                <a:gd name="T58" fmla="*/ 33 w 209"/>
                <a:gd name="T59" fmla="*/ 148 h 157"/>
                <a:gd name="T60" fmla="*/ 41 w 209"/>
                <a:gd name="T61" fmla="*/ 135 h 157"/>
                <a:gd name="T62" fmla="*/ 56 w 209"/>
                <a:gd name="T63" fmla="*/ 135 h 157"/>
                <a:gd name="T64" fmla="*/ 68 w 209"/>
                <a:gd name="T65" fmla="*/ 124 h 157"/>
                <a:gd name="T66" fmla="*/ 69 w 209"/>
                <a:gd name="T67" fmla="*/ 118 h 157"/>
                <a:gd name="T68" fmla="*/ 85 w 209"/>
                <a:gd name="T69" fmla="*/ 106 h 157"/>
                <a:gd name="T70" fmla="*/ 98 w 209"/>
                <a:gd name="T71" fmla="*/ 118 h 157"/>
                <a:gd name="T72" fmla="*/ 108 w 209"/>
                <a:gd name="T73" fmla="*/ 119 h 157"/>
                <a:gd name="T74" fmla="*/ 122 w 209"/>
                <a:gd name="T75" fmla="*/ 123 h 157"/>
                <a:gd name="T76" fmla="*/ 132 w 209"/>
                <a:gd name="T77" fmla="*/ 118 h 157"/>
                <a:gd name="T78" fmla="*/ 142 w 209"/>
                <a:gd name="T79" fmla="*/ 114 h 157"/>
                <a:gd name="T80" fmla="*/ 156 w 209"/>
                <a:gd name="T81" fmla="*/ 110 h 157"/>
                <a:gd name="T82" fmla="*/ 170 w 209"/>
                <a:gd name="T83" fmla="*/ 108 h 157"/>
                <a:gd name="T84" fmla="*/ 175 w 209"/>
                <a:gd name="T85" fmla="*/ 102 h 157"/>
                <a:gd name="T86" fmla="*/ 186 w 209"/>
                <a:gd name="T87" fmla="*/ 104 h 157"/>
                <a:gd name="T88" fmla="*/ 195 w 209"/>
                <a:gd name="T89" fmla="*/ 106 h 157"/>
                <a:gd name="T90" fmla="*/ 202 w 209"/>
                <a:gd name="T91" fmla="*/ 104 h 157"/>
                <a:gd name="T92" fmla="*/ 207 w 209"/>
                <a:gd name="T93" fmla="*/ 107 h 157"/>
                <a:gd name="T94" fmla="*/ 206 w 209"/>
                <a:gd name="T95" fmla="*/ 98 h 157"/>
                <a:gd name="T96" fmla="*/ 206 w 209"/>
                <a:gd name="T97" fmla="*/ 9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57">
                  <a:moveTo>
                    <a:pt x="206" y="98"/>
                  </a:moveTo>
                  <a:lnTo>
                    <a:pt x="206" y="96"/>
                  </a:lnTo>
                  <a:lnTo>
                    <a:pt x="205" y="95"/>
                  </a:lnTo>
                  <a:lnTo>
                    <a:pt x="202" y="92"/>
                  </a:lnTo>
                  <a:lnTo>
                    <a:pt x="199" y="91"/>
                  </a:lnTo>
                  <a:lnTo>
                    <a:pt x="195" y="88"/>
                  </a:lnTo>
                  <a:lnTo>
                    <a:pt x="193" y="87"/>
                  </a:lnTo>
                  <a:lnTo>
                    <a:pt x="193" y="84"/>
                  </a:lnTo>
                  <a:lnTo>
                    <a:pt x="193" y="83"/>
                  </a:lnTo>
                  <a:lnTo>
                    <a:pt x="193" y="83"/>
                  </a:lnTo>
                  <a:lnTo>
                    <a:pt x="191" y="83"/>
                  </a:lnTo>
                  <a:lnTo>
                    <a:pt x="191" y="82"/>
                  </a:lnTo>
                  <a:lnTo>
                    <a:pt x="191" y="79"/>
                  </a:lnTo>
                  <a:lnTo>
                    <a:pt x="191" y="78"/>
                  </a:lnTo>
                  <a:lnTo>
                    <a:pt x="189" y="75"/>
                  </a:lnTo>
                  <a:lnTo>
                    <a:pt x="187" y="74"/>
                  </a:lnTo>
                  <a:lnTo>
                    <a:pt x="186" y="71"/>
                  </a:lnTo>
                  <a:lnTo>
                    <a:pt x="183" y="70"/>
                  </a:lnTo>
                  <a:lnTo>
                    <a:pt x="178" y="66"/>
                  </a:lnTo>
                  <a:lnTo>
                    <a:pt x="174" y="63"/>
                  </a:lnTo>
                  <a:lnTo>
                    <a:pt x="171" y="62"/>
                  </a:lnTo>
                  <a:lnTo>
                    <a:pt x="171" y="61"/>
                  </a:lnTo>
                  <a:lnTo>
                    <a:pt x="174" y="58"/>
                  </a:lnTo>
                  <a:lnTo>
                    <a:pt x="171" y="57"/>
                  </a:lnTo>
                  <a:lnTo>
                    <a:pt x="170" y="54"/>
                  </a:lnTo>
                  <a:lnTo>
                    <a:pt x="169" y="53"/>
                  </a:lnTo>
                  <a:lnTo>
                    <a:pt x="169" y="51"/>
                  </a:lnTo>
                  <a:lnTo>
                    <a:pt x="162" y="49"/>
                  </a:lnTo>
                  <a:lnTo>
                    <a:pt x="161" y="49"/>
                  </a:lnTo>
                  <a:lnTo>
                    <a:pt x="158" y="49"/>
                  </a:lnTo>
                  <a:lnTo>
                    <a:pt x="157" y="47"/>
                  </a:lnTo>
                  <a:lnTo>
                    <a:pt x="157" y="45"/>
                  </a:lnTo>
                  <a:lnTo>
                    <a:pt x="157" y="43"/>
                  </a:lnTo>
                  <a:lnTo>
                    <a:pt x="157" y="41"/>
                  </a:lnTo>
                  <a:lnTo>
                    <a:pt x="152" y="39"/>
                  </a:lnTo>
                  <a:lnTo>
                    <a:pt x="145" y="39"/>
                  </a:lnTo>
                  <a:lnTo>
                    <a:pt x="145" y="38"/>
                  </a:lnTo>
                  <a:lnTo>
                    <a:pt x="145" y="35"/>
                  </a:lnTo>
                  <a:lnTo>
                    <a:pt x="145" y="34"/>
                  </a:lnTo>
                  <a:lnTo>
                    <a:pt x="148" y="30"/>
                  </a:lnTo>
                  <a:lnTo>
                    <a:pt x="148" y="27"/>
                  </a:lnTo>
                  <a:lnTo>
                    <a:pt x="148" y="22"/>
                  </a:lnTo>
                  <a:lnTo>
                    <a:pt x="145" y="14"/>
                  </a:lnTo>
                  <a:lnTo>
                    <a:pt x="142" y="7"/>
                  </a:lnTo>
                  <a:lnTo>
                    <a:pt x="140" y="6"/>
                  </a:lnTo>
                  <a:lnTo>
                    <a:pt x="138" y="5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5" y="1"/>
                  </a:lnTo>
                  <a:lnTo>
                    <a:pt x="121" y="4"/>
                  </a:lnTo>
                  <a:lnTo>
                    <a:pt x="117" y="5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4" y="10"/>
                  </a:lnTo>
                  <a:lnTo>
                    <a:pt x="114" y="13"/>
                  </a:lnTo>
                  <a:lnTo>
                    <a:pt x="113" y="14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8" y="21"/>
                  </a:lnTo>
                  <a:lnTo>
                    <a:pt x="104" y="26"/>
                  </a:lnTo>
                  <a:lnTo>
                    <a:pt x="100" y="30"/>
                  </a:lnTo>
                  <a:lnTo>
                    <a:pt x="94" y="31"/>
                  </a:lnTo>
                  <a:lnTo>
                    <a:pt x="88" y="34"/>
                  </a:lnTo>
                  <a:lnTo>
                    <a:pt x="82" y="35"/>
                  </a:lnTo>
                  <a:lnTo>
                    <a:pt x="77" y="35"/>
                  </a:lnTo>
                  <a:lnTo>
                    <a:pt x="73" y="35"/>
                  </a:lnTo>
                  <a:lnTo>
                    <a:pt x="71" y="38"/>
                  </a:lnTo>
                  <a:lnTo>
                    <a:pt x="73" y="39"/>
                  </a:lnTo>
                  <a:lnTo>
                    <a:pt x="75" y="41"/>
                  </a:lnTo>
                  <a:lnTo>
                    <a:pt x="69" y="49"/>
                  </a:lnTo>
                  <a:lnTo>
                    <a:pt x="68" y="51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1" y="54"/>
                  </a:lnTo>
                  <a:lnTo>
                    <a:pt x="44" y="57"/>
                  </a:lnTo>
                  <a:lnTo>
                    <a:pt x="41" y="58"/>
                  </a:lnTo>
                  <a:lnTo>
                    <a:pt x="39" y="62"/>
                  </a:lnTo>
                  <a:lnTo>
                    <a:pt x="37" y="58"/>
                  </a:lnTo>
                  <a:lnTo>
                    <a:pt x="35" y="54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8" y="61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17" y="62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2" y="71"/>
                  </a:lnTo>
                  <a:lnTo>
                    <a:pt x="8" y="78"/>
                  </a:lnTo>
                  <a:lnTo>
                    <a:pt x="7" y="82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3" y="96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11"/>
                  </a:lnTo>
                  <a:lnTo>
                    <a:pt x="7" y="114"/>
                  </a:lnTo>
                  <a:lnTo>
                    <a:pt x="8" y="118"/>
                  </a:lnTo>
                  <a:lnTo>
                    <a:pt x="11" y="122"/>
                  </a:lnTo>
                  <a:lnTo>
                    <a:pt x="12" y="124"/>
                  </a:lnTo>
                  <a:lnTo>
                    <a:pt x="12" y="127"/>
                  </a:lnTo>
                  <a:lnTo>
                    <a:pt x="13" y="132"/>
                  </a:lnTo>
                  <a:lnTo>
                    <a:pt x="15" y="132"/>
                  </a:lnTo>
                  <a:lnTo>
                    <a:pt x="20" y="140"/>
                  </a:lnTo>
                  <a:lnTo>
                    <a:pt x="24" y="142"/>
                  </a:lnTo>
                  <a:lnTo>
                    <a:pt x="25" y="144"/>
                  </a:lnTo>
                  <a:lnTo>
                    <a:pt x="28" y="146"/>
                  </a:lnTo>
                  <a:lnTo>
                    <a:pt x="29" y="156"/>
                  </a:lnTo>
                  <a:lnTo>
                    <a:pt x="29" y="157"/>
                  </a:lnTo>
                  <a:lnTo>
                    <a:pt x="31" y="153"/>
                  </a:lnTo>
                  <a:lnTo>
                    <a:pt x="33" y="148"/>
                  </a:lnTo>
                  <a:lnTo>
                    <a:pt x="35" y="139"/>
                  </a:lnTo>
                  <a:lnTo>
                    <a:pt x="35" y="136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43" y="135"/>
                  </a:lnTo>
                  <a:lnTo>
                    <a:pt x="47" y="132"/>
                  </a:lnTo>
                  <a:lnTo>
                    <a:pt x="51" y="132"/>
                  </a:lnTo>
                  <a:lnTo>
                    <a:pt x="56" y="135"/>
                  </a:lnTo>
                  <a:lnTo>
                    <a:pt x="60" y="135"/>
                  </a:lnTo>
                  <a:lnTo>
                    <a:pt x="65" y="132"/>
                  </a:lnTo>
                  <a:lnTo>
                    <a:pt x="68" y="135"/>
                  </a:lnTo>
                  <a:lnTo>
                    <a:pt x="68" y="124"/>
                  </a:lnTo>
                  <a:lnTo>
                    <a:pt x="68" y="123"/>
                  </a:lnTo>
                  <a:lnTo>
                    <a:pt x="68" y="119"/>
                  </a:lnTo>
                  <a:lnTo>
                    <a:pt x="69" y="119"/>
                  </a:lnTo>
                  <a:lnTo>
                    <a:pt x="69" y="118"/>
                  </a:lnTo>
                  <a:lnTo>
                    <a:pt x="73" y="111"/>
                  </a:lnTo>
                  <a:lnTo>
                    <a:pt x="79" y="106"/>
                  </a:lnTo>
                  <a:lnTo>
                    <a:pt x="82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94" y="111"/>
                  </a:lnTo>
                  <a:lnTo>
                    <a:pt x="96" y="115"/>
                  </a:lnTo>
                  <a:lnTo>
                    <a:pt x="98" y="118"/>
                  </a:lnTo>
                  <a:lnTo>
                    <a:pt x="100" y="118"/>
                  </a:lnTo>
                  <a:lnTo>
                    <a:pt x="104" y="118"/>
                  </a:lnTo>
                  <a:lnTo>
                    <a:pt x="105" y="118"/>
                  </a:lnTo>
                  <a:lnTo>
                    <a:pt x="108" y="119"/>
                  </a:lnTo>
                  <a:lnTo>
                    <a:pt x="109" y="119"/>
                  </a:lnTo>
                  <a:lnTo>
                    <a:pt x="112" y="122"/>
                  </a:lnTo>
                  <a:lnTo>
                    <a:pt x="117" y="122"/>
                  </a:lnTo>
                  <a:lnTo>
                    <a:pt x="122" y="123"/>
                  </a:lnTo>
                  <a:lnTo>
                    <a:pt x="126" y="123"/>
                  </a:lnTo>
                  <a:lnTo>
                    <a:pt x="128" y="123"/>
                  </a:lnTo>
                  <a:lnTo>
                    <a:pt x="130" y="119"/>
                  </a:lnTo>
                  <a:lnTo>
                    <a:pt x="132" y="118"/>
                  </a:lnTo>
                  <a:lnTo>
                    <a:pt x="134" y="114"/>
                  </a:lnTo>
                  <a:lnTo>
                    <a:pt x="136" y="111"/>
                  </a:lnTo>
                  <a:lnTo>
                    <a:pt x="138" y="111"/>
                  </a:lnTo>
                  <a:lnTo>
                    <a:pt x="142" y="114"/>
                  </a:lnTo>
                  <a:lnTo>
                    <a:pt x="144" y="115"/>
                  </a:lnTo>
                  <a:lnTo>
                    <a:pt x="145" y="114"/>
                  </a:lnTo>
                  <a:lnTo>
                    <a:pt x="152" y="111"/>
                  </a:lnTo>
                  <a:lnTo>
                    <a:pt x="156" y="110"/>
                  </a:lnTo>
                  <a:lnTo>
                    <a:pt x="161" y="106"/>
                  </a:lnTo>
                  <a:lnTo>
                    <a:pt x="165" y="108"/>
                  </a:lnTo>
                  <a:lnTo>
                    <a:pt x="166" y="110"/>
                  </a:lnTo>
                  <a:lnTo>
                    <a:pt x="170" y="108"/>
                  </a:lnTo>
                  <a:lnTo>
                    <a:pt x="174" y="108"/>
                  </a:lnTo>
                  <a:lnTo>
                    <a:pt x="175" y="106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8" y="102"/>
                  </a:lnTo>
                  <a:lnTo>
                    <a:pt x="182" y="104"/>
                  </a:lnTo>
                  <a:lnTo>
                    <a:pt x="183" y="104"/>
                  </a:lnTo>
                  <a:lnTo>
                    <a:pt x="186" y="104"/>
                  </a:lnTo>
                  <a:lnTo>
                    <a:pt x="189" y="104"/>
                  </a:lnTo>
                  <a:lnTo>
                    <a:pt x="191" y="106"/>
                  </a:lnTo>
                  <a:lnTo>
                    <a:pt x="193" y="106"/>
                  </a:lnTo>
                  <a:lnTo>
                    <a:pt x="195" y="106"/>
                  </a:lnTo>
                  <a:lnTo>
                    <a:pt x="197" y="106"/>
                  </a:lnTo>
                  <a:lnTo>
                    <a:pt x="199" y="106"/>
                  </a:lnTo>
                  <a:lnTo>
                    <a:pt x="201" y="106"/>
                  </a:lnTo>
                  <a:lnTo>
                    <a:pt x="202" y="104"/>
                  </a:lnTo>
                  <a:lnTo>
                    <a:pt x="205" y="104"/>
                  </a:lnTo>
                  <a:lnTo>
                    <a:pt x="207" y="107"/>
                  </a:lnTo>
                  <a:lnTo>
                    <a:pt x="209" y="108"/>
                  </a:lnTo>
                  <a:lnTo>
                    <a:pt x="207" y="107"/>
                  </a:lnTo>
                  <a:lnTo>
                    <a:pt x="206" y="104"/>
                  </a:lnTo>
                  <a:lnTo>
                    <a:pt x="206" y="100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4691063" y="3206750"/>
              <a:ext cx="419100" cy="565150"/>
            </a:xfrm>
            <a:custGeom>
              <a:avLst/>
              <a:gdLst>
                <a:gd name="T0" fmla="*/ 256 w 264"/>
                <a:gd name="T1" fmla="*/ 88 h 356"/>
                <a:gd name="T2" fmla="*/ 243 w 264"/>
                <a:gd name="T3" fmla="*/ 73 h 356"/>
                <a:gd name="T4" fmla="*/ 238 w 264"/>
                <a:gd name="T5" fmla="*/ 40 h 356"/>
                <a:gd name="T6" fmla="*/ 238 w 264"/>
                <a:gd name="T7" fmla="*/ 32 h 356"/>
                <a:gd name="T8" fmla="*/ 226 w 264"/>
                <a:gd name="T9" fmla="*/ 13 h 356"/>
                <a:gd name="T10" fmla="*/ 207 w 264"/>
                <a:gd name="T11" fmla="*/ 6 h 356"/>
                <a:gd name="T12" fmla="*/ 199 w 264"/>
                <a:gd name="T13" fmla="*/ 15 h 356"/>
                <a:gd name="T14" fmla="*/ 189 w 264"/>
                <a:gd name="T15" fmla="*/ 24 h 356"/>
                <a:gd name="T16" fmla="*/ 159 w 264"/>
                <a:gd name="T17" fmla="*/ 20 h 356"/>
                <a:gd name="T18" fmla="*/ 145 w 264"/>
                <a:gd name="T19" fmla="*/ 20 h 356"/>
                <a:gd name="T20" fmla="*/ 49 w 264"/>
                <a:gd name="T21" fmla="*/ 57 h 356"/>
                <a:gd name="T22" fmla="*/ 32 w 264"/>
                <a:gd name="T23" fmla="*/ 69 h 356"/>
                <a:gd name="T24" fmla="*/ 23 w 264"/>
                <a:gd name="T25" fmla="*/ 134 h 356"/>
                <a:gd name="T26" fmla="*/ 19 w 264"/>
                <a:gd name="T27" fmla="*/ 142 h 356"/>
                <a:gd name="T28" fmla="*/ 9 w 264"/>
                <a:gd name="T29" fmla="*/ 155 h 356"/>
                <a:gd name="T30" fmla="*/ 5 w 264"/>
                <a:gd name="T31" fmla="*/ 171 h 356"/>
                <a:gd name="T32" fmla="*/ 0 w 264"/>
                <a:gd name="T33" fmla="*/ 186 h 356"/>
                <a:gd name="T34" fmla="*/ 11 w 264"/>
                <a:gd name="T35" fmla="*/ 190 h 356"/>
                <a:gd name="T36" fmla="*/ 13 w 264"/>
                <a:gd name="T37" fmla="*/ 199 h 356"/>
                <a:gd name="T38" fmla="*/ 13 w 264"/>
                <a:gd name="T39" fmla="*/ 209 h 356"/>
                <a:gd name="T40" fmla="*/ 17 w 264"/>
                <a:gd name="T41" fmla="*/ 221 h 356"/>
                <a:gd name="T42" fmla="*/ 25 w 264"/>
                <a:gd name="T43" fmla="*/ 228 h 356"/>
                <a:gd name="T44" fmla="*/ 28 w 264"/>
                <a:gd name="T45" fmla="*/ 255 h 356"/>
                <a:gd name="T46" fmla="*/ 40 w 264"/>
                <a:gd name="T47" fmla="*/ 262 h 356"/>
                <a:gd name="T48" fmla="*/ 44 w 264"/>
                <a:gd name="T49" fmla="*/ 270 h 356"/>
                <a:gd name="T50" fmla="*/ 54 w 264"/>
                <a:gd name="T51" fmla="*/ 278 h 356"/>
                <a:gd name="T52" fmla="*/ 61 w 264"/>
                <a:gd name="T53" fmla="*/ 287 h 356"/>
                <a:gd name="T54" fmla="*/ 74 w 264"/>
                <a:gd name="T55" fmla="*/ 299 h 356"/>
                <a:gd name="T56" fmla="*/ 76 w 264"/>
                <a:gd name="T57" fmla="*/ 304 h 356"/>
                <a:gd name="T58" fmla="*/ 85 w 264"/>
                <a:gd name="T59" fmla="*/ 313 h 356"/>
                <a:gd name="T60" fmla="*/ 89 w 264"/>
                <a:gd name="T61" fmla="*/ 325 h 356"/>
                <a:gd name="T62" fmla="*/ 101 w 264"/>
                <a:gd name="T63" fmla="*/ 339 h 356"/>
                <a:gd name="T64" fmla="*/ 114 w 264"/>
                <a:gd name="T65" fmla="*/ 336 h 356"/>
                <a:gd name="T66" fmla="*/ 124 w 264"/>
                <a:gd name="T67" fmla="*/ 336 h 356"/>
                <a:gd name="T68" fmla="*/ 133 w 264"/>
                <a:gd name="T69" fmla="*/ 344 h 356"/>
                <a:gd name="T70" fmla="*/ 145 w 264"/>
                <a:gd name="T71" fmla="*/ 353 h 356"/>
                <a:gd name="T72" fmla="*/ 154 w 264"/>
                <a:gd name="T73" fmla="*/ 349 h 356"/>
                <a:gd name="T74" fmla="*/ 162 w 264"/>
                <a:gd name="T75" fmla="*/ 352 h 356"/>
                <a:gd name="T76" fmla="*/ 175 w 264"/>
                <a:gd name="T77" fmla="*/ 351 h 356"/>
                <a:gd name="T78" fmla="*/ 186 w 264"/>
                <a:gd name="T79" fmla="*/ 351 h 356"/>
                <a:gd name="T80" fmla="*/ 197 w 264"/>
                <a:gd name="T81" fmla="*/ 343 h 356"/>
                <a:gd name="T82" fmla="*/ 226 w 264"/>
                <a:gd name="T83" fmla="*/ 335 h 356"/>
                <a:gd name="T84" fmla="*/ 224 w 264"/>
                <a:gd name="T85" fmla="*/ 325 h 356"/>
                <a:gd name="T86" fmla="*/ 215 w 264"/>
                <a:gd name="T87" fmla="*/ 319 h 356"/>
                <a:gd name="T88" fmla="*/ 202 w 264"/>
                <a:gd name="T89" fmla="*/ 292 h 356"/>
                <a:gd name="T90" fmla="*/ 181 w 264"/>
                <a:gd name="T91" fmla="*/ 278 h 356"/>
                <a:gd name="T92" fmla="*/ 185 w 264"/>
                <a:gd name="T93" fmla="*/ 266 h 356"/>
                <a:gd name="T94" fmla="*/ 198 w 264"/>
                <a:gd name="T95" fmla="*/ 252 h 356"/>
                <a:gd name="T96" fmla="*/ 202 w 264"/>
                <a:gd name="T97" fmla="*/ 228 h 356"/>
                <a:gd name="T98" fmla="*/ 211 w 264"/>
                <a:gd name="T99" fmla="*/ 221 h 356"/>
                <a:gd name="T100" fmla="*/ 213 w 264"/>
                <a:gd name="T101" fmla="*/ 209 h 356"/>
                <a:gd name="T102" fmla="*/ 223 w 264"/>
                <a:gd name="T103" fmla="*/ 190 h 356"/>
                <a:gd name="T104" fmla="*/ 230 w 264"/>
                <a:gd name="T105" fmla="*/ 182 h 356"/>
                <a:gd name="T106" fmla="*/ 234 w 264"/>
                <a:gd name="T107" fmla="*/ 161 h 356"/>
                <a:gd name="T108" fmla="*/ 238 w 264"/>
                <a:gd name="T109" fmla="*/ 129 h 356"/>
                <a:gd name="T110" fmla="*/ 243 w 264"/>
                <a:gd name="T111" fmla="*/ 110 h 356"/>
                <a:gd name="T112" fmla="*/ 256 w 264"/>
                <a:gd name="T113" fmla="*/ 102 h 356"/>
                <a:gd name="T114" fmla="*/ 263 w 264"/>
                <a:gd name="T115" fmla="*/ 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4" h="356">
                  <a:moveTo>
                    <a:pt x="263" y="90"/>
                  </a:moveTo>
                  <a:lnTo>
                    <a:pt x="260" y="90"/>
                  </a:lnTo>
                  <a:lnTo>
                    <a:pt x="260" y="89"/>
                  </a:lnTo>
                  <a:lnTo>
                    <a:pt x="259" y="88"/>
                  </a:lnTo>
                  <a:lnTo>
                    <a:pt x="256" y="88"/>
                  </a:lnTo>
                  <a:lnTo>
                    <a:pt x="255" y="85"/>
                  </a:lnTo>
                  <a:lnTo>
                    <a:pt x="251" y="81"/>
                  </a:lnTo>
                  <a:lnTo>
                    <a:pt x="250" y="80"/>
                  </a:lnTo>
                  <a:lnTo>
                    <a:pt x="246" y="77"/>
                  </a:lnTo>
                  <a:lnTo>
                    <a:pt x="243" y="73"/>
                  </a:lnTo>
                  <a:lnTo>
                    <a:pt x="242" y="64"/>
                  </a:lnTo>
                  <a:lnTo>
                    <a:pt x="240" y="57"/>
                  </a:lnTo>
                  <a:lnTo>
                    <a:pt x="240" y="47"/>
                  </a:lnTo>
                  <a:lnTo>
                    <a:pt x="240" y="44"/>
                  </a:lnTo>
                  <a:lnTo>
                    <a:pt x="238" y="40"/>
                  </a:lnTo>
                  <a:lnTo>
                    <a:pt x="238" y="37"/>
                  </a:lnTo>
                  <a:lnTo>
                    <a:pt x="240" y="36"/>
                  </a:lnTo>
                  <a:lnTo>
                    <a:pt x="242" y="37"/>
                  </a:lnTo>
                  <a:lnTo>
                    <a:pt x="240" y="33"/>
                  </a:lnTo>
                  <a:lnTo>
                    <a:pt x="238" y="32"/>
                  </a:lnTo>
                  <a:lnTo>
                    <a:pt x="234" y="27"/>
                  </a:lnTo>
                  <a:lnTo>
                    <a:pt x="234" y="20"/>
                  </a:lnTo>
                  <a:lnTo>
                    <a:pt x="234" y="19"/>
                  </a:lnTo>
                  <a:lnTo>
                    <a:pt x="230" y="16"/>
                  </a:lnTo>
                  <a:lnTo>
                    <a:pt x="226" y="13"/>
                  </a:lnTo>
                  <a:lnTo>
                    <a:pt x="223" y="7"/>
                  </a:lnTo>
                  <a:lnTo>
                    <a:pt x="216" y="6"/>
                  </a:lnTo>
                  <a:lnTo>
                    <a:pt x="213" y="0"/>
                  </a:lnTo>
                  <a:lnTo>
                    <a:pt x="211" y="3"/>
                  </a:lnTo>
                  <a:lnTo>
                    <a:pt x="207" y="6"/>
                  </a:lnTo>
                  <a:lnTo>
                    <a:pt x="206" y="6"/>
                  </a:lnTo>
                  <a:lnTo>
                    <a:pt x="206" y="6"/>
                  </a:lnTo>
                  <a:lnTo>
                    <a:pt x="203" y="7"/>
                  </a:lnTo>
                  <a:lnTo>
                    <a:pt x="202" y="11"/>
                  </a:lnTo>
                  <a:lnTo>
                    <a:pt x="199" y="15"/>
                  </a:lnTo>
                  <a:lnTo>
                    <a:pt x="198" y="15"/>
                  </a:lnTo>
                  <a:lnTo>
                    <a:pt x="194" y="16"/>
                  </a:lnTo>
                  <a:lnTo>
                    <a:pt x="193" y="19"/>
                  </a:lnTo>
                  <a:lnTo>
                    <a:pt x="190" y="23"/>
                  </a:lnTo>
                  <a:lnTo>
                    <a:pt x="189" y="24"/>
                  </a:lnTo>
                  <a:lnTo>
                    <a:pt x="186" y="24"/>
                  </a:lnTo>
                  <a:lnTo>
                    <a:pt x="183" y="24"/>
                  </a:lnTo>
                  <a:lnTo>
                    <a:pt x="179" y="23"/>
                  </a:lnTo>
                  <a:lnTo>
                    <a:pt x="173" y="20"/>
                  </a:lnTo>
                  <a:lnTo>
                    <a:pt x="159" y="20"/>
                  </a:lnTo>
                  <a:lnTo>
                    <a:pt x="149" y="20"/>
                  </a:lnTo>
                  <a:lnTo>
                    <a:pt x="150" y="16"/>
                  </a:lnTo>
                  <a:lnTo>
                    <a:pt x="149" y="16"/>
                  </a:lnTo>
                  <a:lnTo>
                    <a:pt x="146" y="19"/>
                  </a:lnTo>
                  <a:lnTo>
                    <a:pt x="145" y="20"/>
                  </a:lnTo>
                  <a:lnTo>
                    <a:pt x="139" y="20"/>
                  </a:lnTo>
                  <a:lnTo>
                    <a:pt x="131" y="20"/>
                  </a:lnTo>
                  <a:lnTo>
                    <a:pt x="88" y="20"/>
                  </a:lnTo>
                  <a:lnTo>
                    <a:pt x="49" y="20"/>
                  </a:lnTo>
                  <a:lnTo>
                    <a:pt x="49" y="57"/>
                  </a:lnTo>
                  <a:lnTo>
                    <a:pt x="32" y="57"/>
                  </a:lnTo>
                  <a:lnTo>
                    <a:pt x="32" y="67"/>
                  </a:lnTo>
                  <a:lnTo>
                    <a:pt x="17" y="57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5" y="134"/>
                  </a:lnTo>
                  <a:lnTo>
                    <a:pt x="31" y="133"/>
                  </a:lnTo>
                  <a:lnTo>
                    <a:pt x="27" y="134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19" y="136"/>
                  </a:lnTo>
                  <a:lnTo>
                    <a:pt x="17" y="137"/>
                  </a:lnTo>
                  <a:lnTo>
                    <a:pt x="17" y="141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7" y="146"/>
                  </a:lnTo>
                  <a:lnTo>
                    <a:pt x="15" y="150"/>
                  </a:lnTo>
                  <a:lnTo>
                    <a:pt x="11" y="154"/>
                  </a:lnTo>
                  <a:lnTo>
                    <a:pt x="9" y="155"/>
                  </a:lnTo>
                  <a:lnTo>
                    <a:pt x="9" y="158"/>
                  </a:lnTo>
                  <a:lnTo>
                    <a:pt x="11" y="163"/>
                  </a:lnTo>
                  <a:lnTo>
                    <a:pt x="5" y="167"/>
                  </a:lnTo>
                  <a:lnTo>
                    <a:pt x="5" y="169"/>
                  </a:lnTo>
                  <a:lnTo>
                    <a:pt x="5" y="171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4" y="181"/>
                  </a:lnTo>
                  <a:lnTo>
                    <a:pt x="1" y="185"/>
                  </a:lnTo>
                  <a:lnTo>
                    <a:pt x="0" y="186"/>
                  </a:lnTo>
                  <a:lnTo>
                    <a:pt x="1" y="190"/>
                  </a:lnTo>
                  <a:lnTo>
                    <a:pt x="5" y="190"/>
                  </a:lnTo>
                  <a:lnTo>
                    <a:pt x="8" y="189"/>
                  </a:lnTo>
                  <a:lnTo>
                    <a:pt x="9" y="190"/>
                  </a:lnTo>
                  <a:lnTo>
                    <a:pt x="11" y="190"/>
                  </a:lnTo>
                  <a:lnTo>
                    <a:pt x="11" y="191"/>
                  </a:lnTo>
                  <a:lnTo>
                    <a:pt x="9" y="194"/>
                  </a:lnTo>
                  <a:lnTo>
                    <a:pt x="11" y="198"/>
                  </a:lnTo>
                  <a:lnTo>
                    <a:pt x="11" y="202"/>
                  </a:lnTo>
                  <a:lnTo>
                    <a:pt x="13" y="199"/>
                  </a:lnTo>
                  <a:lnTo>
                    <a:pt x="13" y="202"/>
                  </a:lnTo>
                  <a:lnTo>
                    <a:pt x="13" y="203"/>
                  </a:lnTo>
                  <a:lnTo>
                    <a:pt x="13" y="205"/>
                  </a:lnTo>
                  <a:lnTo>
                    <a:pt x="13" y="207"/>
                  </a:lnTo>
                  <a:lnTo>
                    <a:pt x="13" y="209"/>
                  </a:lnTo>
                  <a:lnTo>
                    <a:pt x="15" y="211"/>
                  </a:lnTo>
                  <a:lnTo>
                    <a:pt x="19" y="213"/>
                  </a:lnTo>
                  <a:lnTo>
                    <a:pt x="19" y="215"/>
                  </a:lnTo>
                  <a:lnTo>
                    <a:pt x="19" y="217"/>
                  </a:lnTo>
                  <a:lnTo>
                    <a:pt x="17" y="221"/>
                  </a:lnTo>
                  <a:lnTo>
                    <a:pt x="17" y="222"/>
                  </a:lnTo>
                  <a:lnTo>
                    <a:pt x="17" y="222"/>
                  </a:lnTo>
                  <a:lnTo>
                    <a:pt x="21" y="226"/>
                  </a:lnTo>
                  <a:lnTo>
                    <a:pt x="23" y="227"/>
                  </a:lnTo>
                  <a:lnTo>
                    <a:pt x="25" y="228"/>
                  </a:lnTo>
                  <a:lnTo>
                    <a:pt x="28" y="235"/>
                  </a:lnTo>
                  <a:lnTo>
                    <a:pt x="31" y="243"/>
                  </a:lnTo>
                  <a:lnTo>
                    <a:pt x="31" y="248"/>
                  </a:lnTo>
                  <a:lnTo>
                    <a:pt x="31" y="251"/>
                  </a:lnTo>
                  <a:lnTo>
                    <a:pt x="28" y="255"/>
                  </a:lnTo>
                  <a:lnTo>
                    <a:pt x="28" y="256"/>
                  </a:lnTo>
                  <a:lnTo>
                    <a:pt x="28" y="259"/>
                  </a:lnTo>
                  <a:lnTo>
                    <a:pt x="28" y="260"/>
                  </a:lnTo>
                  <a:lnTo>
                    <a:pt x="35" y="260"/>
                  </a:lnTo>
                  <a:lnTo>
                    <a:pt x="40" y="262"/>
                  </a:lnTo>
                  <a:lnTo>
                    <a:pt x="40" y="264"/>
                  </a:lnTo>
                  <a:lnTo>
                    <a:pt x="40" y="266"/>
                  </a:lnTo>
                  <a:lnTo>
                    <a:pt x="40" y="268"/>
                  </a:lnTo>
                  <a:lnTo>
                    <a:pt x="41" y="270"/>
                  </a:lnTo>
                  <a:lnTo>
                    <a:pt x="44" y="270"/>
                  </a:lnTo>
                  <a:lnTo>
                    <a:pt x="45" y="270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53" y="275"/>
                  </a:lnTo>
                  <a:lnTo>
                    <a:pt x="54" y="278"/>
                  </a:lnTo>
                  <a:lnTo>
                    <a:pt x="57" y="279"/>
                  </a:lnTo>
                  <a:lnTo>
                    <a:pt x="54" y="282"/>
                  </a:lnTo>
                  <a:lnTo>
                    <a:pt x="54" y="283"/>
                  </a:lnTo>
                  <a:lnTo>
                    <a:pt x="57" y="284"/>
                  </a:lnTo>
                  <a:lnTo>
                    <a:pt x="61" y="287"/>
                  </a:lnTo>
                  <a:lnTo>
                    <a:pt x="66" y="291"/>
                  </a:lnTo>
                  <a:lnTo>
                    <a:pt x="69" y="292"/>
                  </a:lnTo>
                  <a:lnTo>
                    <a:pt x="70" y="295"/>
                  </a:lnTo>
                  <a:lnTo>
                    <a:pt x="72" y="296"/>
                  </a:lnTo>
                  <a:lnTo>
                    <a:pt x="74" y="299"/>
                  </a:lnTo>
                  <a:lnTo>
                    <a:pt x="74" y="300"/>
                  </a:lnTo>
                  <a:lnTo>
                    <a:pt x="74" y="303"/>
                  </a:lnTo>
                  <a:lnTo>
                    <a:pt x="74" y="304"/>
                  </a:lnTo>
                  <a:lnTo>
                    <a:pt x="76" y="304"/>
                  </a:lnTo>
                  <a:lnTo>
                    <a:pt x="76" y="304"/>
                  </a:lnTo>
                  <a:lnTo>
                    <a:pt x="76" y="305"/>
                  </a:lnTo>
                  <a:lnTo>
                    <a:pt x="76" y="308"/>
                  </a:lnTo>
                  <a:lnTo>
                    <a:pt x="78" y="309"/>
                  </a:lnTo>
                  <a:lnTo>
                    <a:pt x="82" y="312"/>
                  </a:lnTo>
                  <a:lnTo>
                    <a:pt x="85" y="313"/>
                  </a:lnTo>
                  <a:lnTo>
                    <a:pt x="88" y="316"/>
                  </a:lnTo>
                  <a:lnTo>
                    <a:pt x="89" y="317"/>
                  </a:lnTo>
                  <a:lnTo>
                    <a:pt x="89" y="319"/>
                  </a:lnTo>
                  <a:lnTo>
                    <a:pt x="89" y="321"/>
                  </a:lnTo>
                  <a:lnTo>
                    <a:pt x="89" y="325"/>
                  </a:lnTo>
                  <a:lnTo>
                    <a:pt x="93" y="329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8" y="336"/>
                  </a:lnTo>
                  <a:lnTo>
                    <a:pt x="101" y="339"/>
                  </a:lnTo>
                  <a:lnTo>
                    <a:pt x="105" y="340"/>
                  </a:lnTo>
                  <a:lnTo>
                    <a:pt x="106" y="340"/>
                  </a:lnTo>
                  <a:lnTo>
                    <a:pt x="109" y="340"/>
                  </a:lnTo>
                  <a:lnTo>
                    <a:pt x="110" y="339"/>
                  </a:lnTo>
                  <a:lnTo>
                    <a:pt x="114" y="336"/>
                  </a:lnTo>
                  <a:lnTo>
                    <a:pt x="116" y="339"/>
                  </a:lnTo>
                  <a:lnTo>
                    <a:pt x="118" y="339"/>
                  </a:lnTo>
                  <a:lnTo>
                    <a:pt x="120" y="339"/>
                  </a:lnTo>
                  <a:lnTo>
                    <a:pt x="122" y="339"/>
                  </a:lnTo>
                  <a:lnTo>
                    <a:pt x="124" y="336"/>
                  </a:lnTo>
                  <a:lnTo>
                    <a:pt x="126" y="335"/>
                  </a:lnTo>
                  <a:lnTo>
                    <a:pt x="128" y="335"/>
                  </a:lnTo>
                  <a:lnTo>
                    <a:pt x="129" y="336"/>
                  </a:lnTo>
                  <a:lnTo>
                    <a:pt x="131" y="340"/>
                  </a:lnTo>
                  <a:lnTo>
                    <a:pt x="133" y="344"/>
                  </a:lnTo>
                  <a:lnTo>
                    <a:pt x="139" y="348"/>
                  </a:lnTo>
                  <a:lnTo>
                    <a:pt x="142" y="349"/>
                  </a:lnTo>
                  <a:lnTo>
                    <a:pt x="141" y="353"/>
                  </a:lnTo>
                  <a:lnTo>
                    <a:pt x="143" y="353"/>
                  </a:lnTo>
                  <a:lnTo>
                    <a:pt x="145" y="353"/>
                  </a:lnTo>
                  <a:lnTo>
                    <a:pt x="146" y="356"/>
                  </a:lnTo>
                  <a:lnTo>
                    <a:pt x="149" y="352"/>
                  </a:lnTo>
                  <a:lnTo>
                    <a:pt x="150" y="352"/>
                  </a:lnTo>
                  <a:lnTo>
                    <a:pt x="153" y="351"/>
                  </a:lnTo>
                  <a:lnTo>
                    <a:pt x="154" y="349"/>
                  </a:lnTo>
                  <a:lnTo>
                    <a:pt x="155" y="352"/>
                  </a:lnTo>
                  <a:lnTo>
                    <a:pt x="158" y="352"/>
                  </a:lnTo>
                  <a:lnTo>
                    <a:pt x="159" y="352"/>
                  </a:lnTo>
                  <a:lnTo>
                    <a:pt x="162" y="349"/>
                  </a:lnTo>
                  <a:lnTo>
                    <a:pt x="162" y="352"/>
                  </a:lnTo>
                  <a:lnTo>
                    <a:pt x="166" y="353"/>
                  </a:lnTo>
                  <a:lnTo>
                    <a:pt x="167" y="356"/>
                  </a:lnTo>
                  <a:lnTo>
                    <a:pt x="169" y="353"/>
                  </a:lnTo>
                  <a:lnTo>
                    <a:pt x="171" y="352"/>
                  </a:lnTo>
                  <a:lnTo>
                    <a:pt x="175" y="351"/>
                  </a:lnTo>
                  <a:lnTo>
                    <a:pt x="179" y="349"/>
                  </a:lnTo>
                  <a:lnTo>
                    <a:pt x="181" y="349"/>
                  </a:lnTo>
                  <a:lnTo>
                    <a:pt x="183" y="349"/>
                  </a:lnTo>
                  <a:lnTo>
                    <a:pt x="186" y="351"/>
                  </a:lnTo>
                  <a:lnTo>
                    <a:pt x="186" y="351"/>
                  </a:lnTo>
                  <a:lnTo>
                    <a:pt x="187" y="352"/>
                  </a:lnTo>
                  <a:lnTo>
                    <a:pt x="189" y="352"/>
                  </a:lnTo>
                  <a:lnTo>
                    <a:pt x="193" y="348"/>
                  </a:lnTo>
                  <a:lnTo>
                    <a:pt x="194" y="347"/>
                  </a:lnTo>
                  <a:lnTo>
                    <a:pt x="197" y="343"/>
                  </a:lnTo>
                  <a:lnTo>
                    <a:pt x="198" y="340"/>
                  </a:lnTo>
                  <a:lnTo>
                    <a:pt x="202" y="339"/>
                  </a:lnTo>
                  <a:lnTo>
                    <a:pt x="203" y="336"/>
                  </a:lnTo>
                  <a:lnTo>
                    <a:pt x="216" y="335"/>
                  </a:lnTo>
                  <a:lnTo>
                    <a:pt x="226" y="335"/>
                  </a:lnTo>
                  <a:lnTo>
                    <a:pt x="228" y="335"/>
                  </a:lnTo>
                  <a:lnTo>
                    <a:pt x="226" y="332"/>
                  </a:lnTo>
                  <a:lnTo>
                    <a:pt x="224" y="331"/>
                  </a:lnTo>
                  <a:lnTo>
                    <a:pt x="226" y="327"/>
                  </a:lnTo>
                  <a:lnTo>
                    <a:pt x="224" y="325"/>
                  </a:lnTo>
                  <a:lnTo>
                    <a:pt x="224" y="321"/>
                  </a:lnTo>
                  <a:lnTo>
                    <a:pt x="220" y="321"/>
                  </a:lnTo>
                  <a:lnTo>
                    <a:pt x="219" y="321"/>
                  </a:lnTo>
                  <a:lnTo>
                    <a:pt x="216" y="319"/>
                  </a:lnTo>
                  <a:lnTo>
                    <a:pt x="215" y="319"/>
                  </a:lnTo>
                  <a:lnTo>
                    <a:pt x="213" y="316"/>
                  </a:lnTo>
                  <a:lnTo>
                    <a:pt x="211" y="305"/>
                  </a:lnTo>
                  <a:lnTo>
                    <a:pt x="210" y="303"/>
                  </a:lnTo>
                  <a:lnTo>
                    <a:pt x="207" y="299"/>
                  </a:lnTo>
                  <a:lnTo>
                    <a:pt x="202" y="292"/>
                  </a:lnTo>
                  <a:lnTo>
                    <a:pt x="199" y="288"/>
                  </a:lnTo>
                  <a:lnTo>
                    <a:pt x="197" y="286"/>
                  </a:lnTo>
                  <a:lnTo>
                    <a:pt x="194" y="283"/>
                  </a:lnTo>
                  <a:lnTo>
                    <a:pt x="190" y="279"/>
                  </a:lnTo>
                  <a:lnTo>
                    <a:pt x="181" y="278"/>
                  </a:lnTo>
                  <a:lnTo>
                    <a:pt x="181" y="275"/>
                  </a:lnTo>
                  <a:lnTo>
                    <a:pt x="181" y="274"/>
                  </a:lnTo>
                  <a:lnTo>
                    <a:pt x="183" y="272"/>
                  </a:lnTo>
                  <a:lnTo>
                    <a:pt x="183" y="268"/>
                  </a:lnTo>
                  <a:lnTo>
                    <a:pt x="185" y="266"/>
                  </a:lnTo>
                  <a:lnTo>
                    <a:pt x="186" y="266"/>
                  </a:lnTo>
                  <a:lnTo>
                    <a:pt x="194" y="266"/>
                  </a:lnTo>
                  <a:lnTo>
                    <a:pt x="198" y="264"/>
                  </a:lnTo>
                  <a:lnTo>
                    <a:pt x="198" y="260"/>
                  </a:lnTo>
                  <a:lnTo>
                    <a:pt x="198" y="252"/>
                  </a:lnTo>
                  <a:lnTo>
                    <a:pt x="198" y="247"/>
                  </a:lnTo>
                  <a:lnTo>
                    <a:pt x="198" y="242"/>
                  </a:lnTo>
                  <a:lnTo>
                    <a:pt x="199" y="238"/>
                  </a:lnTo>
                  <a:lnTo>
                    <a:pt x="202" y="231"/>
                  </a:lnTo>
                  <a:lnTo>
                    <a:pt x="202" y="228"/>
                  </a:lnTo>
                  <a:lnTo>
                    <a:pt x="203" y="225"/>
                  </a:lnTo>
                  <a:lnTo>
                    <a:pt x="203" y="222"/>
                  </a:lnTo>
                  <a:lnTo>
                    <a:pt x="206" y="222"/>
                  </a:lnTo>
                  <a:lnTo>
                    <a:pt x="207" y="226"/>
                  </a:lnTo>
                  <a:lnTo>
                    <a:pt x="211" y="221"/>
                  </a:lnTo>
                  <a:lnTo>
                    <a:pt x="211" y="218"/>
                  </a:lnTo>
                  <a:lnTo>
                    <a:pt x="211" y="217"/>
                  </a:lnTo>
                  <a:lnTo>
                    <a:pt x="211" y="215"/>
                  </a:lnTo>
                  <a:lnTo>
                    <a:pt x="211" y="211"/>
                  </a:lnTo>
                  <a:lnTo>
                    <a:pt x="213" y="209"/>
                  </a:lnTo>
                  <a:lnTo>
                    <a:pt x="213" y="205"/>
                  </a:lnTo>
                  <a:lnTo>
                    <a:pt x="215" y="203"/>
                  </a:lnTo>
                  <a:lnTo>
                    <a:pt x="216" y="198"/>
                  </a:lnTo>
                  <a:lnTo>
                    <a:pt x="220" y="191"/>
                  </a:lnTo>
                  <a:lnTo>
                    <a:pt x="223" y="190"/>
                  </a:lnTo>
                  <a:lnTo>
                    <a:pt x="224" y="190"/>
                  </a:lnTo>
                  <a:lnTo>
                    <a:pt x="228" y="190"/>
                  </a:lnTo>
                  <a:lnTo>
                    <a:pt x="228" y="189"/>
                  </a:lnTo>
                  <a:lnTo>
                    <a:pt x="230" y="186"/>
                  </a:lnTo>
                  <a:lnTo>
                    <a:pt x="230" y="182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2" y="171"/>
                  </a:lnTo>
                  <a:lnTo>
                    <a:pt x="234" y="163"/>
                  </a:lnTo>
                  <a:lnTo>
                    <a:pt x="234" y="161"/>
                  </a:lnTo>
                  <a:lnTo>
                    <a:pt x="232" y="155"/>
                  </a:lnTo>
                  <a:lnTo>
                    <a:pt x="232" y="150"/>
                  </a:lnTo>
                  <a:lnTo>
                    <a:pt x="232" y="145"/>
                  </a:lnTo>
                  <a:lnTo>
                    <a:pt x="236" y="137"/>
                  </a:lnTo>
                  <a:lnTo>
                    <a:pt x="238" y="129"/>
                  </a:lnTo>
                  <a:lnTo>
                    <a:pt x="240" y="124"/>
                  </a:lnTo>
                  <a:lnTo>
                    <a:pt x="240" y="117"/>
                  </a:lnTo>
                  <a:lnTo>
                    <a:pt x="240" y="114"/>
                  </a:lnTo>
                  <a:lnTo>
                    <a:pt x="242" y="110"/>
                  </a:lnTo>
                  <a:lnTo>
                    <a:pt x="243" y="110"/>
                  </a:lnTo>
                  <a:lnTo>
                    <a:pt x="246" y="110"/>
                  </a:lnTo>
                  <a:lnTo>
                    <a:pt x="247" y="110"/>
                  </a:lnTo>
                  <a:lnTo>
                    <a:pt x="247" y="106"/>
                  </a:lnTo>
                  <a:lnTo>
                    <a:pt x="251" y="104"/>
                  </a:lnTo>
                  <a:lnTo>
                    <a:pt x="256" y="102"/>
                  </a:lnTo>
                  <a:lnTo>
                    <a:pt x="260" y="98"/>
                  </a:lnTo>
                  <a:lnTo>
                    <a:pt x="264" y="93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4448175" y="3719513"/>
              <a:ext cx="487363" cy="541338"/>
            </a:xfrm>
            <a:custGeom>
              <a:avLst/>
              <a:gdLst>
                <a:gd name="T0" fmla="*/ 214 w 231"/>
                <a:gd name="T1" fmla="*/ 13 h 257"/>
                <a:gd name="T2" fmla="*/ 205 w 231"/>
                <a:gd name="T3" fmla="*/ 12 h 257"/>
                <a:gd name="T4" fmla="*/ 195 w 231"/>
                <a:gd name="T5" fmla="*/ 13 h 257"/>
                <a:gd name="T6" fmla="*/ 185 w 231"/>
                <a:gd name="T7" fmla="*/ 5 h 257"/>
                <a:gd name="T8" fmla="*/ 179 w 231"/>
                <a:gd name="T9" fmla="*/ 2 h 257"/>
                <a:gd name="T10" fmla="*/ 171 w 231"/>
                <a:gd name="T11" fmla="*/ 3 h 257"/>
                <a:gd name="T12" fmla="*/ 159 w 231"/>
                <a:gd name="T13" fmla="*/ 0 h 257"/>
                <a:gd name="T14" fmla="*/ 151 w 231"/>
                <a:gd name="T15" fmla="*/ 5 h 257"/>
                <a:gd name="T16" fmla="*/ 134 w 231"/>
                <a:gd name="T17" fmla="*/ 9 h 257"/>
                <a:gd name="T18" fmla="*/ 123 w 231"/>
                <a:gd name="T19" fmla="*/ 16 h 257"/>
                <a:gd name="T20" fmla="*/ 108 w 231"/>
                <a:gd name="T21" fmla="*/ 13 h 257"/>
                <a:gd name="T22" fmla="*/ 98 w 231"/>
                <a:gd name="T23" fmla="*/ 7 h 257"/>
                <a:gd name="T24" fmla="*/ 79 w 231"/>
                <a:gd name="T25" fmla="*/ 12 h 257"/>
                <a:gd name="T26" fmla="*/ 78 w 231"/>
                <a:gd name="T27" fmla="*/ 26 h 257"/>
                <a:gd name="T28" fmla="*/ 69 w 231"/>
                <a:gd name="T29" fmla="*/ 62 h 257"/>
                <a:gd name="T30" fmla="*/ 60 w 231"/>
                <a:gd name="T31" fmla="*/ 88 h 257"/>
                <a:gd name="T32" fmla="*/ 49 w 231"/>
                <a:gd name="T33" fmla="*/ 105 h 257"/>
                <a:gd name="T34" fmla="*/ 40 w 231"/>
                <a:gd name="T35" fmla="*/ 131 h 257"/>
                <a:gd name="T36" fmla="*/ 26 w 231"/>
                <a:gd name="T37" fmla="*/ 136 h 257"/>
                <a:gd name="T38" fmla="*/ 22 w 231"/>
                <a:gd name="T39" fmla="*/ 134 h 257"/>
                <a:gd name="T40" fmla="*/ 12 w 231"/>
                <a:gd name="T41" fmla="*/ 135 h 257"/>
                <a:gd name="T42" fmla="*/ 3 w 231"/>
                <a:gd name="T43" fmla="*/ 136 h 257"/>
                <a:gd name="T44" fmla="*/ 3 w 231"/>
                <a:gd name="T45" fmla="*/ 154 h 257"/>
                <a:gd name="T46" fmla="*/ 29 w 231"/>
                <a:gd name="T47" fmla="*/ 152 h 257"/>
                <a:gd name="T48" fmla="*/ 55 w 231"/>
                <a:gd name="T49" fmla="*/ 158 h 257"/>
                <a:gd name="T50" fmla="*/ 58 w 231"/>
                <a:gd name="T51" fmla="*/ 171 h 257"/>
                <a:gd name="T52" fmla="*/ 66 w 231"/>
                <a:gd name="T53" fmla="*/ 182 h 257"/>
                <a:gd name="T54" fmla="*/ 86 w 231"/>
                <a:gd name="T55" fmla="*/ 177 h 257"/>
                <a:gd name="T56" fmla="*/ 93 w 231"/>
                <a:gd name="T57" fmla="*/ 168 h 257"/>
                <a:gd name="T58" fmla="*/ 103 w 231"/>
                <a:gd name="T59" fmla="*/ 172 h 257"/>
                <a:gd name="T60" fmla="*/ 115 w 231"/>
                <a:gd name="T61" fmla="*/ 181 h 257"/>
                <a:gd name="T62" fmla="*/ 116 w 231"/>
                <a:gd name="T63" fmla="*/ 204 h 257"/>
                <a:gd name="T64" fmla="*/ 121 w 231"/>
                <a:gd name="T65" fmla="*/ 224 h 257"/>
                <a:gd name="T66" fmla="*/ 132 w 231"/>
                <a:gd name="T67" fmla="*/ 224 h 257"/>
                <a:gd name="T68" fmla="*/ 144 w 231"/>
                <a:gd name="T69" fmla="*/ 222 h 257"/>
                <a:gd name="T70" fmla="*/ 151 w 231"/>
                <a:gd name="T71" fmla="*/ 227 h 257"/>
                <a:gd name="T72" fmla="*/ 164 w 231"/>
                <a:gd name="T73" fmla="*/ 234 h 257"/>
                <a:gd name="T74" fmla="*/ 179 w 231"/>
                <a:gd name="T75" fmla="*/ 231 h 257"/>
                <a:gd name="T76" fmla="*/ 191 w 231"/>
                <a:gd name="T77" fmla="*/ 241 h 257"/>
                <a:gd name="T78" fmla="*/ 198 w 231"/>
                <a:gd name="T79" fmla="*/ 250 h 257"/>
                <a:gd name="T80" fmla="*/ 210 w 231"/>
                <a:gd name="T81" fmla="*/ 255 h 257"/>
                <a:gd name="T82" fmla="*/ 207 w 231"/>
                <a:gd name="T83" fmla="*/ 241 h 257"/>
                <a:gd name="T84" fmla="*/ 195 w 231"/>
                <a:gd name="T85" fmla="*/ 225 h 257"/>
                <a:gd name="T86" fmla="*/ 195 w 231"/>
                <a:gd name="T87" fmla="*/ 200 h 257"/>
                <a:gd name="T88" fmla="*/ 221 w 231"/>
                <a:gd name="T89" fmla="*/ 182 h 257"/>
                <a:gd name="T90" fmla="*/ 212 w 231"/>
                <a:gd name="T91" fmla="*/ 168 h 257"/>
                <a:gd name="T92" fmla="*/ 205 w 231"/>
                <a:gd name="T93" fmla="*/ 147 h 257"/>
                <a:gd name="T94" fmla="*/ 205 w 231"/>
                <a:gd name="T95" fmla="*/ 128 h 257"/>
                <a:gd name="T96" fmla="*/ 204 w 231"/>
                <a:gd name="T97" fmla="*/ 111 h 257"/>
                <a:gd name="T98" fmla="*/ 205 w 231"/>
                <a:gd name="T99" fmla="*/ 101 h 257"/>
                <a:gd name="T100" fmla="*/ 211 w 231"/>
                <a:gd name="T101" fmla="*/ 79 h 257"/>
                <a:gd name="T102" fmla="*/ 217 w 231"/>
                <a:gd name="T103" fmla="*/ 60 h 257"/>
                <a:gd name="T104" fmla="*/ 227 w 231"/>
                <a:gd name="T105" fmla="*/ 40 h 257"/>
                <a:gd name="T106" fmla="*/ 225 w 231"/>
                <a:gd name="T107" fmla="*/ 2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1" h="257">
                  <a:moveTo>
                    <a:pt x="223" y="23"/>
                  </a:moveTo>
                  <a:cubicBezTo>
                    <a:pt x="221" y="23"/>
                    <a:pt x="221" y="23"/>
                    <a:pt x="221" y="23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1" y="12"/>
                    <a:pt x="191" y="12"/>
                    <a:pt x="191" y="12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87" y="6"/>
                    <a:pt x="187" y="6"/>
                    <a:pt x="187" y="6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1" y="7"/>
                    <a:pt x="131" y="7"/>
                    <a:pt x="131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3" y="181"/>
                    <a:pt x="63" y="181"/>
                    <a:pt x="63" y="181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86" y="182"/>
                    <a:pt x="86" y="182"/>
                    <a:pt x="86" y="182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89" y="174"/>
                    <a:pt x="89" y="174"/>
                    <a:pt x="89" y="174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6" y="174"/>
                    <a:pt x="116" y="174"/>
                    <a:pt x="116" y="174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7"/>
                    <a:pt x="116" y="187"/>
                    <a:pt x="116" y="187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6" y="198"/>
                    <a:pt x="116" y="198"/>
                    <a:pt x="116" y="198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1" y="221"/>
                    <a:pt x="121" y="221"/>
                    <a:pt x="121" y="221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32" y="224"/>
                    <a:pt x="132" y="224"/>
                    <a:pt x="13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2"/>
                    <a:pt x="136" y="222"/>
                    <a:pt x="136" y="222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41" y="222"/>
                    <a:pt x="141" y="222"/>
                    <a:pt x="141" y="222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44" y="222"/>
                    <a:pt x="144" y="222"/>
                    <a:pt x="144" y="222"/>
                  </a:cubicBezTo>
                  <a:cubicBezTo>
                    <a:pt x="145" y="224"/>
                    <a:pt x="145" y="224"/>
                    <a:pt x="145" y="224"/>
                  </a:cubicBezTo>
                  <a:cubicBezTo>
                    <a:pt x="146" y="224"/>
                    <a:pt x="146" y="224"/>
                    <a:pt x="146" y="224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51" y="227"/>
                    <a:pt x="151" y="227"/>
                    <a:pt x="151" y="227"/>
                  </a:cubicBezTo>
                  <a:cubicBezTo>
                    <a:pt x="158" y="225"/>
                    <a:pt x="158" y="225"/>
                    <a:pt x="158" y="225"/>
                  </a:cubicBezTo>
                  <a:cubicBezTo>
                    <a:pt x="158" y="228"/>
                    <a:pt x="158" y="228"/>
                    <a:pt x="158" y="228"/>
                  </a:cubicBezTo>
                  <a:cubicBezTo>
                    <a:pt x="158" y="231"/>
                    <a:pt x="158" y="231"/>
                    <a:pt x="158" y="231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161" y="233"/>
                    <a:pt x="161" y="233"/>
                    <a:pt x="161" y="233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67" y="235"/>
                    <a:pt x="167" y="235"/>
                    <a:pt x="167" y="235"/>
                  </a:cubicBezTo>
                  <a:cubicBezTo>
                    <a:pt x="169" y="235"/>
                    <a:pt x="169" y="235"/>
                    <a:pt x="169" y="235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8" y="233"/>
                    <a:pt x="178" y="233"/>
                    <a:pt x="178" y="233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82" y="235"/>
                    <a:pt x="182" y="235"/>
                    <a:pt x="182" y="235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187" y="241"/>
                    <a:pt x="187" y="241"/>
                    <a:pt x="187" y="241"/>
                  </a:cubicBezTo>
                  <a:cubicBezTo>
                    <a:pt x="188" y="240"/>
                    <a:pt x="188" y="240"/>
                    <a:pt x="188" y="240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8" y="250"/>
                    <a:pt x="198" y="250"/>
                    <a:pt x="198" y="250"/>
                  </a:cubicBezTo>
                  <a:cubicBezTo>
                    <a:pt x="201" y="254"/>
                    <a:pt x="201" y="254"/>
                    <a:pt x="201" y="254"/>
                  </a:cubicBezTo>
                  <a:cubicBezTo>
                    <a:pt x="202" y="255"/>
                    <a:pt x="202" y="255"/>
                    <a:pt x="202" y="255"/>
                  </a:cubicBezTo>
                  <a:cubicBezTo>
                    <a:pt x="205" y="255"/>
                    <a:pt x="205" y="255"/>
                    <a:pt x="205" y="255"/>
                  </a:cubicBezTo>
                  <a:cubicBezTo>
                    <a:pt x="208" y="254"/>
                    <a:pt x="208" y="254"/>
                    <a:pt x="208" y="254"/>
                  </a:cubicBezTo>
                  <a:cubicBezTo>
                    <a:pt x="210" y="254"/>
                    <a:pt x="210" y="254"/>
                    <a:pt x="210" y="254"/>
                  </a:cubicBezTo>
                  <a:cubicBezTo>
                    <a:pt x="210" y="255"/>
                    <a:pt x="210" y="255"/>
                    <a:pt x="210" y="255"/>
                  </a:cubicBezTo>
                  <a:cubicBezTo>
                    <a:pt x="211" y="257"/>
                    <a:pt x="211" y="257"/>
                    <a:pt x="211" y="257"/>
                  </a:cubicBezTo>
                  <a:cubicBezTo>
                    <a:pt x="211" y="254"/>
                    <a:pt x="211" y="254"/>
                    <a:pt x="211" y="254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211" y="238"/>
                    <a:pt x="211" y="238"/>
                    <a:pt x="211" y="238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4" y="241"/>
                    <a:pt x="204" y="241"/>
                    <a:pt x="204" y="241"/>
                  </a:cubicBezTo>
                  <a:cubicBezTo>
                    <a:pt x="201" y="240"/>
                    <a:pt x="201" y="240"/>
                    <a:pt x="201" y="24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0"/>
                    <a:pt x="195" y="230"/>
                    <a:pt x="195" y="230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7" y="221"/>
                    <a:pt x="197" y="221"/>
                    <a:pt x="197" y="221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98" y="204"/>
                    <a:pt x="198" y="204"/>
                    <a:pt x="198" y="204"/>
                  </a:cubicBezTo>
                  <a:cubicBezTo>
                    <a:pt x="197" y="201"/>
                    <a:pt x="197" y="201"/>
                    <a:pt x="197" y="201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97" y="197"/>
                    <a:pt x="197" y="197"/>
                    <a:pt x="197" y="197"/>
                  </a:cubicBezTo>
                  <a:cubicBezTo>
                    <a:pt x="199" y="194"/>
                    <a:pt x="199" y="194"/>
                    <a:pt x="199" y="194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88"/>
                    <a:pt x="201" y="188"/>
                    <a:pt x="201" y="188"/>
                  </a:cubicBezTo>
                  <a:cubicBezTo>
                    <a:pt x="221" y="185"/>
                    <a:pt x="221" y="185"/>
                    <a:pt x="221" y="185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2" y="168"/>
                    <a:pt x="212" y="168"/>
                    <a:pt x="212" y="168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4" y="139"/>
                    <a:pt x="204" y="139"/>
                    <a:pt x="204" y="139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05" y="114"/>
                    <a:pt x="205" y="114"/>
                    <a:pt x="205" y="114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4" y="102"/>
                    <a:pt x="204" y="102"/>
                    <a:pt x="204" y="102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4" y="98"/>
                    <a:pt x="205" y="96"/>
                    <a:pt x="207" y="95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10" y="91"/>
                    <a:pt x="210" y="91"/>
                    <a:pt x="210" y="91"/>
                  </a:cubicBezTo>
                  <a:cubicBezTo>
                    <a:pt x="211" y="89"/>
                    <a:pt x="211" y="89"/>
                    <a:pt x="211" y="89"/>
                  </a:cubicBezTo>
                  <a:cubicBezTo>
                    <a:pt x="211" y="86"/>
                    <a:pt x="211" y="86"/>
                    <a:pt x="211" y="86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30" y="48"/>
                    <a:pt x="230" y="48"/>
                    <a:pt x="230" y="48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27" y="40"/>
                    <a:pt x="227" y="40"/>
                    <a:pt x="227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4" y="23"/>
                    <a:pt x="224" y="23"/>
                    <a:pt x="224" y="23"/>
                  </a:cubicBezTo>
                  <a:lnTo>
                    <a:pt x="223" y="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4891088" y="3751263"/>
              <a:ext cx="141288" cy="161925"/>
            </a:xfrm>
            <a:custGeom>
              <a:avLst/>
              <a:gdLst>
                <a:gd name="T0" fmla="*/ 20 w 89"/>
                <a:gd name="T1" fmla="*/ 26 h 102"/>
                <a:gd name="T2" fmla="*/ 20 w 89"/>
                <a:gd name="T3" fmla="*/ 33 h 102"/>
                <a:gd name="T4" fmla="*/ 27 w 89"/>
                <a:gd name="T5" fmla="*/ 35 h 102"/>
                <a:gd name="T6" fmla="*/ 27 w 89"/>
                <a:gd name="T7" fmla="*/ 43 h 102"/>
                <a:gd name="T8" fmla="*/ 15 w 89"/>
                <a:gd name="T9" fmla="*/ 53 h 102"/>
                <a:gd name="T10" fmla="*/ 7 w 89"/>
                <a:gd name="T11" fmla="*/ 59 h 102"/>
                <a:gd name="T12" fmla="*/ 7 w 89"/>
                <a:gd name="T13" fmla="*/ 66 h 102"/>
                <a:gd name="T14" fmla="*/ 3 w 89"/>
                <a:gd name="T15" fmla="*/ 77 h 102"/>
                <a:gd name="T16" fmla="*/ 2 w 89"/>
                <a:gd name="T17" fmla="*/ 94 h 102"/>
                <a:gd name="T18" fmla="*/ 0 w 89"/>
                <a:gd name="T19" fmla="*/ 101 h 102"/>
                <a:gd name="T20" fmla="*/ 3 w 89"/>
                <a:gd name="T21" fmla="*/ 101 h 102"/>
                <a:gd name="T22" fmla="*/ 5 w 89"/>
                <a:gd name="T23" fmla="*/ 102 h 102"/>
                <a:gd name="T24" fmla="*/ 11 w 89"/>
                <a:gd name="T25" fmla="*/ 98 h 102"/>
                <a:gd name="T26" fmla="*/ 15 w 89"/>
                <a:gd name="T27" fmla="*/ 97 h 102"/>
                <a:gd name="T28" fmla="*/ 16 w 89"/>
                <a:gd name="T29" fmla="*/ 94 h 102"/>
                <a:gd name="T30" fmla="*/ 35 w 89"/>
                <a:gd name="T31" fmla="*/ 94 h 102"/>
                <a:gd name="T32" fmla="*/ 36 w 89"/>
                <a:gd name="T33" fmla="*/ 93 h 102"/>
                <a:gd name="T34" fmla="*/ 37 w 89"/>
                <a:gd name="T35" fmla="*/ 85 h 102"/>
                <a:gd name="T36" fmla="*/ 37 w 89"/>
                <a:gd name="T37" fmla="*/ 79 h 102"/>
                <a:gd name="T38" fmla="*/ 41 w 89"/>
                <a:gd name="T39" fmla="*/ 77 h 102"/>
                <a:gd name="T40" fmla="*/ 47 w 89"/>
                <a:gd name="T41" fmla="*/ 75 h 102"/>
                <a:gd name="T42" fmla="*/ 49 w 89"/>
                <a:gd name="T43" fmla="*/ 74 h 102"/>
                <a:gd name="T44" fmla="*/ 55 w 89"/>
                <a:gd name="T45" fmla="*/ 74 h 102"/>
                <a:gd name="T46" fmla="*/ 59 w 89"/>
                <a:gd name="T47" fmla="*/ 71 h 102"/>
                <a:gd name="T48" fmla="*/ 59 w 89"/>
                <a:gd name="T49" fmla="*/ 67 h 102"/>
                <a:gd name="T50" fmla="*/ 63 w 89"/>
                <a:gd name="T51" fmla="*/ 70 h 102"/>
                <a:gd name="T52" fmla="*/ 64 w 89"/>
                <a:gd name="T53" fmla="*/ 71 h 102"/>
                <a:gd name="T54" fmla="*/ 67 w 89"/>
                <a:gd name="T55" fmla="*/ 71 h 102"/>
                <a:gd name="T56" fmla="*/ 71 w 89"/>
                <a:gd name="T57" fmla="*/ 74 h 102"/>
                <a:gd name="T58" fmla="*/ 77 w 89"/>
                <a:gd name="T59" fmla="*/ 62 h 102"/>
                <a:gd name="T60" fmla="*/ 81 w 89"/>
                <a:gd name="T61" fmla="*/ 57 h 102"/>
                <a:gd name="T62" fmla="*/ 84 w 89"/>
                <a:gd name="T63" fmla="*/ 53 h 102"/>
                <a:gd name="T64" fmla="*/ 87 w 89"/>
                <a:gd name="T65" fmla="*/ 46 h 102"/>
                <a:gd name="T66" fmla="*/ 87 w 89"/>
                <a:gd name="T67" fmla="*/ 37 h 102"/>
                <a:gd name="T68" fmla="*/ 84 w 89"/>
                <a:gd name="T69" fmla="*/ 26 h 102"/>
                <a:gd name="T70" fmla="*/ 77 w 89"/>
                <a:gd name="T71" fmla="*/ 17 h 102"/>
                <a:gd name="T72" fmla="*/ 77 w 89"/>
                <a:gd name="T73" fmla="*/ 9 h 102"/>
                <a:gd name="T74" fmla="*/ 73 w 89"/>
                <a:gd name="T75" fmla="*/ 6 h 102"/>
                <a:gd name="T76" fmla="*/ 72 w 89"/>
                <a:gd name="T77" fmla="*/ 2 h 102"/>
                <a:gd name="T78" fmla="*/ 68 w 89"/>
                <a:gd name="T79" fmla="*/ 4 h 102"/>
                <a:gd name="T80" fmla="*/ 63 w 89"/>
                <a:gd name="T81" fmla="*/ 9 h 102"/>
                <a:gd name="T82" fmla="*/ 60 w 89"/>
                <a:gd name="T83" fmla="*/ 8 h 102"/>
                <a:gd name="T84" fmla="*/ 57 w 89"/>
                <a:gd name="T85" fmla="*/ 6 h 102"/>
                <a:gd name="T86" fmla="*/ 53 w 89"/>
                <a:gd name="T87" fmla="*/ 6 h 102"/>
                <a:gd name="T88" fmla="*/ 45 w 89"/>
                <a:gd name="T89" fmla="*/ 9 h 102"/>
                <a:gd name="T90" fmla="*/ 41 w 89"/>
                <a:gd name="T91" fmla="*/ 13 h 102"/>
                <a:gd name="T92" fmla="*/ 36 w 89"/>
                <a:gd name="T93" fmla="*/ 9 h 102"/>
                <a:gd name="T94" fmla="*/ 33 w 89"/>
                <a:gd name="T95" fmla="*/ 9 h 102"/>
                <a:gd name="T96" fmla="*/ 29 w 89"/>
                <a:gd name="T97" fmla="*/ 9 h 102"/>
                <a:gd name="T98" fmla="*/ 27 w 89"/>
                <a:gd name="T99" fmla="*/ 8 h 102"/>
                <a:gd name="T100" fmla="*/ 23 w 89"/>
                <a:gd name="T101" fmla="*/ 9 h 102"/>
                <a:gd name="T102" fmla="*/ 23 w 89"/>
                <a:gd name="T103" fmla="*/ 14 h 102"/>
                <a:gd name="T104" fmla="*/ 20 w 89"/>
                <a:gd name="T105" fmla="*/ 20 h 102"/>
                <a:gd name="T106" fmla="*/ 20 w 89"/>
                <a:gd name="T107" fmla="*/ 20 h 102"/>
                <a:gd name="T108" fmla="*/ 20 w 89"/>
                <a:gd name="T109" fmla="*/ 2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102">
                  <a:moveTo>
                    <a:pt x="20" y="20"/>
                  </a:moveTo>
                  <a:lnTo>
                    <a:pt x="20" y="26"/>
                  </a:lnTo>
                  <a:lnTo>
                    <a:pt x="19" y="31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28" y="37"/>
                  </a:lnTo>
                  <a:lnTo>
                    <a:pt x="27" y="43"/>
                  </a:lnTo>
                  <a:lnTo>
                    <a:pt x="23" y="46"/>
                  </a:lnTo>
                  <a:lnTo>
                    <a:pt x="15" y="53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5" y="67"/>
                  </a:lnTo>
                  <a:lnTo>
                    <a:pt x="3" y="77"/>
                  </a:lnTo>
                  <a:lnTo>
                    <a:pt x="2" y="85"/>
                  </a:lnTo>
                  <a:lnTo>
                    <a:pt x="2" y="94"/>
                  </a:lnTo>
                  <a:lnTo>
                    <a:pt x="2" y="98"/>
                  </a:lnTo>
                  <a:lnTo>
                    <a:pt x="0" y="101"/>
                  </a:lnTo>
                  <a:lnTo>
                    <a:pt x="2" y="101"/>
                  </a:lnTo>
                  <a:lnTo>
                    <a:pt x="3" y="101"/>
                  </a:lnTo>
                  <a:lnTo>
                    <a:pt x="5" y="101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11" y="98"/>
                  </a:lnTo>
                  <a:lnTo>
                    <a:pt x="13" y="97"/>
                  </a:lnTo>
                  <a:lnTo>
                    <a:pt x="15" y="97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27" y="94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6" y="93"/>
                  </a:lnTo>
                  <a:lnTo>
                    <a:pt x="36" y="89"/>
                  </a:lnTo>
                  <a:lnTo>
                    <a:pt x="37" y="85"/>
                  </a:lnTo>
                  <a:lnTo>
                    <a:pt x="40" y="81"/>
                  </a:lnTo>
                  <a:lnTo>
                    <a:pt x="37" y="79"/>
                  </a:lnTo>
                  <a:lnTo>
                    <a:pt x="40" y="77"/>
                  </a:lnTo>
                  <a:lnTo>
                    <a:pt x="41" y="77"/>
                  </a:lnTo>
                  <a:lnTo>
                    <a:pt x="45" y="75"/>
                  </a:lnTo>
                  <a:lnTo>
                    <a:pt x="47" y="75"/>
                  </a:lnTo>
                  <a:lnTo>
                    <a:pt x="49" y="71"/>
                  </a:lnTo>
                  <a:lnTo>
                    <a:pt x="49" y="74"/>
                  </a:lnTo>
                  <a:lnTo>
                    <a:pt x="53" y="75"/>
                  </a:lnTo>
                  <a:lnTo>
                    <a:pt x="55" y="74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59" y="70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3" y="66"/>
                  </a:lnTo>
                  <a:lnTo>
                    <a:pt x="77" y="62"/>
                  </a:lnTo>
                  <a:lnTo>
                    <a:pt x="77" y="58"/>
                  </a:lnTo>
                  <a:lnTo>
                    <a:pt x="81" y="57"/>
                  </a:lnTo>
                  <a:lnTo>
                    <a:pt x="84" y="54"/>
                  </a:lnTo>
                  <a:lnTo>
                    <a:pt x="84" y="53"/>
                  </a:lnTo>
                  <a:lnTo>
                    <a:pt x="85" y="49"/>
                  </a:lnTo>
                  <a:lnTo>
                    <a:pt x="87" y="46"/>
                  </a:lnTo>
                  <a:lnTo>
                    <a:pt x="89" y="41"/>
                  </a:lnTo>
                  <a:lnTo>
                    <a:pt x="87" y="37"/>
                  </a:lnTo>
                  <a:lnTo>
                    <a:pt x="85" y="30"/>
                  </a:lnTo>
                  <a:lnTo>
                    <a:pt x="84" y="26"/>
                  </a:lnTo>
                  <a:lnTo>
                    <a:pt x="80" y="18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7" y="9"/>
                  </a:lnTo>
                  <a:lnTo>
                    <a:pt x="76" y="9"/>
                  </a:lnTo>
                  <a:lnTo>
                    <a:pt x="73" y="6"/>
                  </a:lnTo>
                  <a:lnTo>
                    <a:pt x="72" y="5"/>
                  </a:lnTo>
                  <a:lnTo>
                    <a:pt x="72" y="2"/>
                  </a:lnTo>
                  <a:lnTo>
                    <a:pt x="71" y="0"/>
                  </a:lnTo>
                  <a:lnTo>
                    <a:pt x="68" y="4"/>
                  </a:lnTo>
                  <a:lnTo>
                    <a:pt x="67" y="5"/>
                  </a:lnTo>
                  <a:lnTo>
                    <a:pt x="63" y="9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49" y="8"/>
                  </a:lnTo>
                  <a:lnTo>
                    <a:pt x="45" y="9"/>
                  </a:lnTo>
                  <a:lnTo>
                    <a:pt x="43" y="10"/>
                  </a:lnTo>
                  <a:lnTo>
                    <a:pt x="41" y="13"/>
                  </a:lnTo>
                  <a:lnTo>
                    <a:pt x="40" y="10"/>
                  </a:lnTo>
                  <a:lnTo>
                    <a:pt x="36" y="9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7" y="8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0" y="13"/>
                  </a:lnTo>
                  <a:lnTo>
                    <a:pt x="23" y="1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4878388" y="3938588"/>
              <a:ext cx="44450" cy="63500"/>
            </a:xfrm>
            <a:custGeom>
              <a:avLst/>
              <a:gdLst>
                <a:gd name="T0" fmla="*/ 13 w 28"/>
                <a:gd name="T1" fmla="*/ 37 h 40"/>
                <a:gd name="T2" fmla="*/ 17 w 28"/>
                <a:gd name="T3" fmla="*/ 33 h 40"/>
                <a:gd name="T4" fmla="*/ 19 w 28"/>
                <a:gd name="T5" fmla="*/ 32 h 40"/>
                <a:gd name="T6" fmla="*/ 23 w 28"/>
                <a:gd name="T7" fmla="*/ 28 h 40"/>
                <a:gd name="T8" fmla="*/ 21 w 28"/>
                <a:gd name="T9" fmla="*/ 26 h 40"/>
                <a:gd name="T10" fmla="*/ 21 w 28"/>
                <a:gd name="T11" fmla="*/ 24 h 40"/>
                <a:gd name="T12" fmla="*/ 24 w 28"/>
                <a:gd name="T13" fmla="*/ 22 h 40"/>
                <a:gd name="T14" fmla="*/ 24 w 28"/>
                <a:gd name="T15" fmla="*/ 20 h 40"/>
                <a:gd name="T16" fmla="*/ 27 w 28"/>
                <a:gd name="T17" fmla="*/ 18 h 40"/>
                <a:gd name="T18" fmla="*/ 28 w 28"/>
                <a:gd name="T19" fmla="*/ 16 h 40"/>
                <a:gd name="T20" fmla="*/ 28 w 28"/>
                <a:gd name="T21" fmla="*/ 14 h 40"/>
                <a:gd name="T22" fmla="*/ 28 w 28"/>
                <a:gd name="T23" fmla="*/ 13 h 40"/>
                <a:gd name="T24" fmla="*/ 28 w 28"/>
                <a:gd name="T25" fmla="*/ 13 h 40"/>
                <a:gd name="T26" fmla="*/ 24 w 28"/>
                <a:gd name="T27" fmla="*/ 13 h 40"/>
                <a:gd name="T28" fmla="*/ 23 w 28"/>
                <a:gd name="T29" fmla="*/ 10 h 40"/>
                <a:gd name="T30" fmla="*/ 23 w 28"/>
                <a:gd name="T31" fmla="*/ 9 h 40"/>
                <a:gd name="T32" fmla="*/ 23 w 28"/>
                <a:gd name="T33" fmla="*/ 6 h 40"/>
                <a:gd name="T34" fmla="*/ 23 w 28"/>
                <a:gd name="T35" fmla="*/ 5 h 40"/>
                <a:gd name="T36" fmla="*/ 24 w 28"/>
                <a:gd name="T37" fmla="*/ 2 h 40"/>
                <a:gd name="T38" fmla="*/ 24 w 28"/>
                <a:gd name="T39" fmla="*/ 1 h 40"/>
                <a:gd name="T40" fmla="*/ 23 w 28"/>
                <a:gd name="T41" fmla="*/ 1 h 40"/>
                <a:gd name="T42" fmla="*/ 21 w 28"/>
                <a:gd name="T43" fmla="*/ 1 h 40"/>
                <a:gd name="T44" fmla="*/ 19 w 28"/>
                <a:gd name="T45" fmla="*/ 1 h 40"/>
                <a:gd name="T46" fmla="*/ 17 w 28"/>
                <a:gd name="T47" fmla="*/ 1 h 40"/>
                <a:gd name="T48" fmla="*/ 13 w 28"/>
                <a:gd name="T49" fmla="*/ 0 h 40"/>
                <a:gd name="T50" fmla="*/ 13 w 28"/>
                <a:gd name="T51" fmla="*/ 5 h 40"/>
                <a:gd name="T52" fmla="*/ 11 w 28"/>
                <a:gd name="T53" fmla="*/ 6 h 40"/>
                <a:gd name="T54" fmla="*/ 10 w 28"/>
                <a:gd name="T55" fmla="*/ 9 h 40"/>
                <a:gd name="T56" fmla="*/ 6 w 28"/>
                <a:gd name="T57" fmla="*/ 9 h 40"/>
                <a:gd name="T58" fmla="*/ 4 w 28"/>
                <a:gd name="T59" fmla="*/ 6 h 40"/>
                <a:gd name="T60" fmla="*/ 2 w 28"/>
                <a:gd name="T61" fmla="*/ 5 h 40"/>
                <a:gd name="T62" fmla="*/ 0 w 28"/>
                <a:gd name="T63" fmla="*/ 8 h 40"/>
                <a:gd name="T64" fmla="*/ 0 w 28"/>
                <a:gd name="T65" fmla="*/ 9 h 40"/>
                <a:gd name="T66" fmla="*/ 2 w 28"/>
                <a:gd name="T67" fmla="*/ 13 h 40"/>
                <a:gd name="T68" fmla="*/ 4 w 28"/>
                <a:gd name="T69" fmla="*/ 16 h 40"/>
                <a:gd name="T70" fmla="*/ 2 w 28"/>
                <a:gd name="T71" fmla="*/ 18 h 40"/>
                <a:gd name="T72" fmla="*/ 4 w 28"/>
                <a:gd name="T73" fmla="*/ 22 h 40"/>
                <a:gd name="T74" fmla="*/ 4 w 28"/>
                <a:gd name="T75" fmla="*/ 28 h 40"/>
                <a:gd name="T76" fmla="*/ 10 w 28"/>
                <a:gd name="T77" fmla="*/ 40 h 40"/>
                <a:gd name="T78" fmla="*/ 13 w 28"/>
                <a:gd name="T79" fmla="*/ 37 h 40"/>
                <a:gd name="T80" fmla="*/ 13 w 28"/>
                <a:gd name="T81" fmla="*/ 37 h 40"/>
                <a:gd name="T82" fmla="*/ 13 w 28"/>
                <a:gd name="T83" fmla="*/ 37 h 40"/>
                <a:gd name="T84" fmla="*/ 13 w 28"/>
                <a:gd name="T85" fmla="*/ 37 h 40"/>
                <a:gd name="T86" fmla="*/ 13 w 28"/>
                <a:gd name="T87" fmla="*/ 37 h 40"/>
                <a:gd name="T88" fmla="*/ 13 w 28"/>
                <a:gd name="T89" fmla="*/ 37 h 40"/>
                <a:gd name="T90" fmla="*/ 13 w 28"/>
                <a:gd name="T91" fmla="*/ 37 h 40"/>
                <a:gd name="T92" fmla="*/ 13 w 28"/>
                <a:gd name="T9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40">
                  <a:moveTo>
                    <a:pt x="13" y="37"/>
                  </a:moveTo>
                  <a:lnTo>
                    <a:pt x="17" y="33"/>
                  </a:lnTo>
                  <a:lnTo>
                    <a:pt x="19" y="32"/>
                  </a:lnTo>
                  <a:lnTo>
                    <a:pt x="23" y="28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6" y="9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10" y="40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4875213" y="3905250"/>
              <a:ext cx="47625" cy="47625"/>
            </a:xfrm>
            <a:custGeom>
              <a:avLst/>
              <a:gdLst>
                <a:gd name="T0" fmla="*/ 16 w 23"/>
                <a:gd name="T1" fmla="*/ 1 h 23"/>
                <a:gd name="T2" fmla="*/ 13 w 23"/>
                <a:gd name="T3" fmla="*/ 4 h 23"/>
                <a:gd name="T4" fmla="*/ 12 w 23"/>
                <a:gd name="T5" fmla="*/ 4 h 23"/>
                <a:gd name="T6" fmla="*/ 12 w 23"/>
                <a:gd name="T7" fmla="*/ 3 h 23"/>
                <a:gd name="T8" fmla="*/ 10 w 23"/>
                <a:gd name="T9" fmla="*/ 3 h 23"/>
                <a:gd name="T10" fmla="*/ 9 w 23"/>
                <a:gd name="T11" fmla="*/ 3 h 23"/>
                <a:gd name="T12" fmla="*/ 9 w 23"/>
                <a:gd name="T13" fmla="*/ 3 h 23"/>
                <a:gd name="T14" fmla="*/ 8 w 23"/>
                <a:gd name="T15" fmla="*/ 3 h 23"/>
                <a:gd name="T16" fmla="*/ 5 w 23"/>
                <a:gd name="T17" fmla="*/ 4 h 23"/>
                <a:gd name="T18" fmla="*/ 5 w 23"/>
                <a:gd name="T19" fmla="*/ 7 h 23"/>
                <a:gd name="T20" fmla="*/ 3 w 23"/>
                <a:gd name="T21" fmla="*/ 13 h 23"/>
                <a:gd name="T22" fmla="*/ 3 w 23"/>
                <a:gd name="T23" fmla="*/ 13 h 23"/>
                <a:gd name="T24" fmla="*/ 2 w 23"/>
                <a:gd name="T25" fmla="*/ 14 h 23"/>
                <a:gd name="T26" fmla="*/ 0 w 23"/>
                <a:gd name="T27" fmla="*/ 17 h 23"/>
                <a:gd name="T28" fmla="*/ 0 w 23"/>
                <a:gd name="T29" fmla="*/ 18 h 23"/>
                <a:gd name="T30" fmla="*/ 0 w 23"/>
                <a:gd name="T31" fmla="*/ 20 h 23"/>
                <a:gd name="T32" fmla="*/ 2 w 23"/>
                <a:gd name="T33" fmla="*/ 22 h 23"/>
                <a:gd name="T34" fmla="*/ 3 w 23"/>
                <a:gd name="T35" fmla="*/ 20 h 23"/>
                <a:gd name="T36" fmla="*/ 5 w 23"/>
                <a:gd name="T37" fmla="*/ 21 h 23"/>
                <a:gd name="T38" fmla="*/ 6 w 23"/>
                <a:gd name="T39" fmla="*/ 23 h 23"/>
                <a:gd name="T40" fmla="*/ 9 w 23"/>
                <a:gd name="T41" fmla="*/ 23 h 23"/>
                <a:gd name="T42" fmla="*/ 10 w 23"/>
                <a:gd name="T43" fmla="*/ 21 h 23"/>
                <a:gd name="T44" fmla="*/ 12 w 23"/>
                <a:gd name="T45" fmla="*/ 20 h 23"/>
                <a:gd name="T46" fmla="*/ 12 w 23"/>
                <a:gd name="T47" fmla="*/ 16 h 23"/>
                <a:gd name="T48" fmla="*/ 15 w 23"/>
                <a:gd name="T49" fmla="*/ 17 h 23"/>
                <a:gd name="T50" fmla="*/ 16 w 23"/>
                <a:gd name="T51" fmla="*/ 17 h 23"/>
                <a:gd name="T52" fmla="*/ 18 w 23"/>
                <a:gd name="T53" fmla="*/ 17 h 23"/>
                <a:gd name="T54" fmla="*/ 19 w 23"/>
                <a:gd name="T55" fmla="*/ 17 h 23"/>
                <a:gd name="T56" fmla="*/ 20 w 23"/>
                <a:gd name="T57" fmla="*/ 17 h 23"/>
                <a:gd name="T58" fmla="*/ 20 w 23"/>
                <a:gd name="T59" fmla="*/ 18 h 23"/>
                <a:gd name="T60" fmla="*/ 22 w 23"/>
                <a:gd name="T61" fmla="*/ 17 h 23"/>
                <a:gd name="T62" fmla="*/ 23 w 23"/>
                <a:gd name="T63" fmla="*/ 16 h 23"/>
                <a:gd name="T64" fmla="*/ 23 w 23"/>
                <a:gd name="T65" fmla="*/ 14 h 23"/>
                <a:gd name="T66" fmla="*/ 23 w 23"/>
                <a:gd name="T67" fmla="*/ 11 h 23"/>
                <a:gd name="T68" fmla="*/ 23 w 23"/>
                <a:gd name="T69" fmla="*/ 10 h 23"/>
                <a:gd name="T70" fmla="*/ 22 w 23"/>
                <a:gd name="T71" fmla="*/ 5 h 23"/>
                <a:gd name="T72" fmla="*/ 20 w 23"/>
                <a:gd name="T73" fmla="*/ 3 h 23"/>
                <a:gd name="T74" fmla="*/ 19 w 23"/>
                <a:gd name="T75" fmla="*/ 1 h 23"/>
                <a:gd name="T76" fmla="*/ 19 w 23"/>
                <a:gd name="T77" fmla="*/ 0 h 23"/>
                <a:gd name="T78" fmla="*/ 19 w 23"/>
                <a:gd name="T79" fmla="*/ 0 h 23"/>
                <a:gd name="T80" fmla="*/ 18 w 23"/>
                <a:gd name="T81" fmla="*/ 0 h 23"/>
                <a:gd name="T82" fmla="*/ 16 w 23"/>
                <a:gd name="T8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3">
                  <a:moveTo>
                    <a:pt x="16" y="1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4435475" y="4359275"/>
              <a:ext cx="339725" cy="346075"/>
            </a:xfrm>
            <a:custGeom>
              <a:avLst/>
              <a:gdLst>
                <a:gd name="T0" fmla="*/ 154 w 161"/>
                <a:gd name="T1" fmla="*/ 9 h 164"/>
                <a:gd name="T2" fmla="*/ 145 w 161"/>
                <a:gd name="T3" fmla="*/ 9 h 164"/>
                <a:gd name="T4" fmla="*/ 139 w 161"/>
                <a:gd name="T5" fmla="*/ 9 h 164"/>
                <a:gd name="T6" fmla="*/ 119 w 161"/>
                <a:gd name="T7" fmla="*/ 13 h 164"/>
                <a:gd name="T8" fmla="*/ 112 w 161"/>
                <a:gd name="T9" fmla="*/ 13 h 164"/>
                <a:gd name="T10" fmla="*/ 108 w 161"/>
                <a:gd name="T11" fmla="*/ 15 h 164"/>
                <a:gd name="T12" fmla="*/ 104 w 161"/>
                <a:gd name="T13" fmla="*/ 13 h 164"/>
                <a:gd name="T14" fmla="*/ 91 w 161"/>
                <a:gd name="T15" fmla="*/ 12 h 164"/>
                <a:gd name="T16" fmla="*/ 84 w 161"/>
                <a:gd name="T17" fmla="*/ 10 h 164"/>
                <a:gd name="T18" fmla="*/ 79 w 161"/>
                <a:gd name="T19" fmla="*/ 6 h 164"/>
                <a:gd name="T20" fmla="*/ 76 w 161"/>
                <a:gd name="T21" fmla="*/ 6 h 164"/>
                <a:gd name="T22" fmla="*/ 52 w 161"/>
                <a:gd name="T23" fmla="*/ 6 h 164"/>
                <a:gd name="T24" fmla="*/ 31 w 161"/>
                <a:gd name="T25" fmla="*/ 6 h 164"/>
                <a:gd name="T26" fmla="*/ 23 w 161"/>
                <a:gd name="T27" fmla="*/ 3 h 164"/>
                <a:gd name="T28" fmla="*/ 18 w 161"/>
                <a:gd name="T29" fmla="*/ 0 h 164"/>
                <a:gd name="T30" fmla="*/ 12 w 161"/>
                <a:gd name="T31" fmla="*/ 3 h 164"/>
                <a:gd name="T32" fmla="*/ 8 w 161"/>
                <a:gd name="T33" fmla="*/ 3 h 164"/>
                <a:gd name="T34" fmla="*/ 3 w 161"/>
                <a:gd name="T35" fmla="*/ 3 h 164"/>
                <a:gd name="T36" fmla="*/ 0 w 161"/>
                <a:gd name="T37" fmla="*/ 4 h 164"/>
                <a:gd name="T38" fmla="*/ 2 w 161"/>
                <a:gd name="T39" fmla="*/ 15 h 164"/>
                <a:gd name="T40" fmla="*/ 6 w 161"/>
                <a:gd name="T41" fmla="*/ 23 h 164"/>
                <a:gd name="T42" fmla="*/ 12 w 161"/>
                <a:gd name="T43" fmla="*/ 32 h 164"/>
                <a:gd name="T44" fmla="*/ 19 w 161"/>
                <a:gd name="T45" fmla="*/ 52 h 164"/>
                <a:gd name="T46" fmla="*/ 25 w 161"/>
                <a:gd name="T47" fmla="*/ 62 h 164"/>
                <a:gd name="T48" fmla="*/ 29 w 161"/>
                <a:gd name="T49" fmla="*/ 70 h 164"/>
                <a:gd name="T50" fmla="*/ 33 w 161"/>
                <a:gd name="T51" fmla="*/ 79 h 164"/>
                <a:gd name="T52" fmla="*/ 32 w 161"/>
                <a:gd name="T53" fmla="*/ 85 h 164"/>
                <a:gd name="T54" fmla="*/ 32 w 161"/>
                <a:gd name="T55" fmla="*/ 96 h 164"/>
                <a:gd name="T56" fmla="*/ 36 w 161"/>
                <a:gd name="T57" fmla="*/ 111 h 164"/>
                <a:gd name="T58" fmla="*/ 38 w 161"/>
                <a:gd name="T59" fmla="*/ 121 h 164"/>
                <a:gd name="T60" fmla="*/ 38 w 161"/>
                <a:gd name="T61" fmla="*/ 128 h 164"/>
                <a:gd name="T62" fmla="*/ 39 w 161"/>
                <a:gd name="T63" fmla="*/ 132 h 164"/>
                <a:gd name="T64" fmla="*/ 42 w 161"/>
                <a:gd name="T65" fmla="*/ 139 h 164"/>
                <a:gd name="T66" fmla="*/ 46 w 161"/>
                <a:gd name="T67" fmla="*/ 151 h 164"/>
                <a:gd name="T68" fmla="*/ 54 w 161"/>
                <a:gd name="T69" fmla="*/ 158 h 164"/>
                <a:gd name="T70" fmla="*/ 56 w 161"/>
                <a:gd name="T71" fmla="*/ 159 h 164"/>
                <a:gd name="T72" fmla="*/ 59 w 161"/>
                <a:gd name="T73" fmla="*/ 155 h 164"/>
                <a:gd name="T74" fmla="*/ 61 w 161"/>
                <a:gd name="T75" fmla="*/ 152 h 164"/>
                <a:gd name="T76" fmla="*/ 64 w 161"/>
                <a:gd name="T77" fmla="*/ 154 h 164"/>
                <a:gd name="T78" fmla="*/ 65 w 161"/>
                <a:gd name="T79" fmla="*/ 156 h 164"/>
                <a:gd name="T80" fmla="*/ 68 w 161"/>
                <a:gd name="T81" fmla="*/ 161 h 164"/>
                <a:gd name="T82" fmla="*/ 78 w 161"/>
                <a:gd name="T83" fmla="*/ 164 h 164"/>
                <a:gd name="T84" fmla="*/ 85 w 161"/>
                <a:gd name="T85" fmla="*/ 164 h 164"/>
                <a:gd name="T86" fmla="*/ 88 w 161"/>
                <a:gd name="T87" fmla="*/ 162 h 164"/>
                <a:gd name="T88" fmla="*/ 91 w 161"/>
                <a:gd name="T89" fmla="*/ 161 h 164"/>
                <a:gd name="T90" fmla="*/ 95 w 161"/>
                <a:gd name="T91" fmla="*/ 158 h 164"/>
                <a:gd name="T92" fmla="*/ 97 w 161"/>
                <a:gd name="T93" fmla="*/ 155 h 164"/>
                <a:gd name="T94" fmla="*/ 97 w 161"/>
                <a:gd name="T95" fmla="*/ 97 h 164"/>
                <a:gd name="T96" fmla="*/ 98 w 161"/>
                <a:gd name="T97" fmla="*/ 69 h 164"/>
                <a:gd name="T98" fmla="*/ 111 w 161"/>
                <a:gd name="T99" fmla="*/ 19 h 164"/>
                <a:gd name="T100" fmla="*/ 131 w 161"/>
                <a:gd name="T101" fmla="*/ 16 h 164"/>
                <a:gd name="T102" fmla="*/ 137 w 161"/>
                <a:gd name="T103" fmla="*/ 15 h 164"/>
                <a:gd name="T104" fmla="*/ 140 w 161"/>
                <a:gd name="T105" fmla="*/ 17 h 164"/>
                <a:gd name="T106" fmla="*/ 141 w 161"/>
                <a:gd name="T107" fmla="*/ 22 h 164"/>
                <a:gd name="T108" fmla="*/ 147 w 161"/>
                <a:gd name="T109" fmla="*/ 16 h 164"/>
                <a:gd name="T110" fmla="*/ 151 w 161"/>
                <a:gd name="T111" fmla="*/ 13 h 164"/>
                <a:gd name="T112" fmla="*/ 154 w 161"/>
                <a:gd name="T113" fmla="*/ 15 h 164"/>
                <a:gd name="T114" fmla="*/ 157 w 161"/>
                <a:gd name="T115" fmla="*/ 12 h 164"/>
                <a:gd name="T116" fmla="*/ 159 w 161"/>
                <a:gd name="T117" fmla="*/ 12 h 164"/>
                <a:gd name="T118" fmla="*/ 161 w 161"/>
                <a:gd name="T119" fmla="*/ 12 h 164"/>
                <a:gd name="T120" fmla="*/ 157 w 161"/>
                <a:gd name="T121" fmla="*/ 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164">
                  <a:moveTo>
                    <a:pt x="157" y="7"/>
                  </a:moveTo>
                  <a:cubicBezTo>
                    <a:pt x="154" y="9"/>
                    <a:pt x="154" y="9"/>
                    <a:pt x="154" y="9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1" y="10"/>
                    <a:pt x="140" y="9"/>
                    <a:pt x="139" y="9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58" y="9"/>
                    <a:pt x="158" y="9"/>
                    <a:pt x="158" y="9"/>
                  </a:cubicBezTo>
                  <a:lnTo>
                    <a:pt x="157" y="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4435475" y="4038600"/>
              <a:ext cx="312738" cy="352425"/>
            </a:xfrm>
            <a:custGeom>
              <a:avLst/>
              <a:gdLst>
                <a:gd name="T0" fmla="*/ 8 w 148"/>
                <a:gd name="T1" fmla="*/ 155 h 167"/>
                <a:gd name="T2" fmla="*/ 16 w 148"/>
                <a:gd name="T3" fmla="*/ 152 h 167"/>
                <a:gd name="T4" fmla="*/ 23 w 148"/>
                <a:gd name="T5" fmla="*/ 155 h 167"/>
                <a:gd name="T6" fmla="*/ 38 w 148"/>
                <a:gd name="T7" fmla="*/ 158 h 167"/>
                <a:gd name="T8" fmla="*/ 76 w 148"/>
                <a:gd name="T9" fmla="*/ 158 h 167"/>
                <a:gd name="T10" fmla="*/ 81 w 148"/>
                <a:gd name="T11" fmla="*/ 159 h 167"/>
                <a:gd name="T12" fmla="*/ 91 w 148"/>
                <a:gd name="T13" fmla="*/ 164 h 167"/>
                <a:gd name="T14" fmla="*/ 107 w 148"/>
                <a:gd name="T15" fmla="*/ 167 h 167"/>
                <a:gd name="T16" fmla="*/ 112 w 148"/>
                <a:gd name="T17" fmla="*/ 165 h 167"/>
                <a:gd name="T18" fmla="*/ 132 w 148"/>
                <a:gd name="T19" fmla="*/ 163 h 167"/>
                <a:gd name="T20" fmla="*/ 140 w 148"/>
                <a:gd name="T21" fmla="*/ 161 h 167"/>
                <a:gd name="T22" fmla="*/ 131 w 148"/>
                <a:gd name="T23" fmla="*/ 152 h 167"/>
                <a:gd name="T24" fmla="*/ 125 w 148"/>
                <a:gd name="T25" fmla="*/ 146 h 167"/>
                <a:gd name="T26" fmla="*/ 124 w 148"/>
                <a:gd name="T27" fmla="*/ 125 h 167"/>
                <a:gd name="T28" fmla="*/ 124 w 148"/>
                <a:gd name="T29" fmla="*/ 99 h 167"/>
                <a:gd name="T30" fmla="*/ 140 w 148"/>
                <a:gd name="T31" fmla="*/ 99 h 167"/>
                <a:gd name="T32" fmla="*/ 147 w 148"/>
                <a:gd name="T33" fmla="*/ 96 h 167"/>
                <a:gd name="T34" fmla="*/ 148 w 148"/>
                <a:gd name="T35" fmla="*/ 86 h 167"/>
                <a:gd name="T36" fmla="*/ 148 w 148"/>
                <a:gd name="T37" fmla="*/ 73 h 167"/>
                <a:gd name="T38" fmla="*/ 145 w 148"/>
                <a:gd name="T39" fmla="*/ 70 h 167"/>
                <a:gd name="T40" fmla="*/ 138 w 148"/>
                <a:gd name="T41" fmla="*/ 72 h 167"/>
                <a:gd name="T42" fmla="*/ 131 w 148"/>
                <a:gd name="T43" fmla="*/ 72 h 167"/>
                <a:gd name="T44" fmla="*/ 127 w 148"/>
                <a:gd name="T45" fmla="*/ 72 h 167"/>
                <a:gd name="T46" fmla="*/ 127 w 148"/>
                <a:gd name="T47" fmla="*/ 66 h 167"/>
                <a:gd name="T48" fmla="*/ 122 w 148"/>
                <a:gd name="T49" fmla="*/ 52 h 167"/>
                <a:gd name="T50" fmla="*/ 122 w 148"/>
                <a:gd name="T51" fmla="*/ 40 h 167"/>
                <a:gd name="T52" fmla="*/ 121 w 148"/>
                <a:gd name="T53" fmla="*/ 29 h 167"/>
                <a:gd name="T54" fmla="*/ 121 w 148"/>
                <a:gd name="T55" fmla="*/ 20 h 167"/>
                <a:gd name="T56" fmla="*/ 109 w 148"/>
                <a:gd name="T57" fmla="*/ 20 h 167"/>
                <a:gd name="T58" fmla="*/ 108 w 148"/>
                <a:gd name="T59" fmla="*/ 15 h 167"/>
                <a:gd name="T60" fmla="*/ 99 w 148"/>
                <a:gd name="T61" fmla="*/ 16 h 167"/>
                <a:gd name="T62" fmla="*/ 95 w 148"/>
                <a:gd name="T63" fmla="*/ 22 h 167"/>
                <a:gd name="T64" fmla="*/ 92 w 148"/>
                <a:gd name="T65" fmla="*/ 25 h 167"/>
                <a:gd name="T66" fmla="*/ 84 w 148"/>
                <a:gd name="T67" fmla="*/ 29 h 167"/>
                <a:gd name="T68" fmla="*/ 72 w 148"/>
                <a:gd name="T69" fmla="*/ 30 h 167"/>
                <a:gd name="T70" fmla="*/ 68 w 148"/>
                <a:gd name="T71" fmla="*/ 27 h 167"/>
                <a:gd name="T72" fmla="*/ 64 w 148"/>
                <a:gd name="T73" fmla="*/ 19 h 167"/>
                <a:gd name="T74" fmla="*/ 61 w 148"/>
                <a:gd name="T75" fmla="*/ 12 h 167"/>
                <a:gd name="T76" fmla="*/ 61 w 148"/>
                <a:gd name="T77" fmla="*/ 6 h 167"/>
                <a:gd name="T78" fmla="*/ 55 w 148"/>
                <a:gd name="T79" fmla="*/ 0 h 167"/>
                <a:gd name="T80" fmla="*/ 35 w 148"/>
                <a:gd name="T81" fmla="*/ 0 h 167"/>
                <a:gd name="T82" fmla="*/ 18 w 148"/>
                <a:gd name="T83" fmla="*/ 0 h 167"/>
                <a:gd name="T84" fmla="*/ 9 w 148"/>
                <a:gd name="T85" fmla="*/ 3 h 167"/>
                <a:gd name="T86" fmla="*/ 11 w 148"/>
                <a:gd name="T87" fmla="*/ 12 h 167"/>
                <a:gd name="T88" fmla="*/ 15 w 148"/>
                <a:gd name="T89" fmla="*/ 22 h 167"/>
                <a:gd name="T90" fmla="*/ 21 w 148"/>
                <a:gd name="T91" fmla="*/ 39 h 167"/>
                <a:gd name="T92" fmla="*/ 16 w 148"/>
                <a:gd name="T93" fmla="*/ 45 h 167"/>
                <a:gd name="T94" fmla="*/ 19 w 148"/>
                <a:gd name="T95" fmla="*/ 56 h 167"/>
                <a:gd name="T96" fmla="*/ 25 w 148"/>
                <a:gd name="T97" fmla="*/ 69 h 167"/>
                <a:gd name="T98" fmla="*/ 23 w 148"/>
                <a:gd name="T99" fmla="*/ 88 h 167"/>
                <a:gd name="T100" fmla="*/ 16 w 148"/>
                <a:gd name="T101" fmla="*/ 93 h 167"/>
                <a:gd name="T102" fmla="*/ 11 w 148"/>
                <a:gd name="T103" fmla="*/ 103 h 167"/>
                <a:gd name="T104" fmla="*/ 8 w 148"/>
                <a:gd name="T105" fmla="*/ 115 h 167"/>
                <a:gd name="T106" fmla="*/ 5 w 148"/>
                <a:gd name="T107" fmla="*/ 128 h 167"/>
                <a:gd name="T108" fmla="*/ 3 w 148"/>
                <a:gd name="T109" fmla="*/ 134 h 167"/>
                <a:gd name="T110" fmla="*/ 0 w 148"/>
                <a:gd name="T111" fmla="*/ 148 h 167"/>
                <a:gd name="T112" fmla="*/ 3 w 148"/>
                <a:gd name="T113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" h="167">
                  <a:moveTo>
                    <a:pt x="3" y="155"/>
                  </a:moveTo>
                  <a:cubicBezTo>
                    <a:pt x="5" y="155"/>
                    <a:pt x="5" y="155"/>
                    <a:pt x="5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5" y="165"/>
                    <a:pt x="115" y="165"/>
                    <a:pt x="115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6"/>
                    <a:pt x="1" y="156"/>
                    <a:pt x="1" y="156"/>
                  </a:cubicBezTo>
                  <a:lnTo>
                    <a:pt x="3" y="1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4692650" y="4108450"/>
              <a:ext cx="298450" cy="284163"/>
            </a:xfrm>
            <a:custGeom>
              <a:avLst/>
              <a:gdLst>
                <a:gd name="T0" fmla="*/ 138 w 141"/>
                <a:gd name="T1" fmla="*/ 23 h 135"/>
                <a:gd name="T2" fmla="*/ 138 w 141"/>
                <a:gd name="T3" fmla="*/ 20 h 135"/>
                <a:gd name="T4" fmla="*/ 134 w 141"/>
                <a:gd name="T5" fmla="*/ 16 h 135"/>
                <a:gd name="T6" fmla="*/ 129 w 141"/>
                <a:gd name="T7" fmla="*/ 15 h 135"/>
                <a:gd name="T8" fmla="*/ 122 w 141"/>
                <a:gd name="T9" fmla="*/ 10 h 135"/>
                <a:gd name="T10" fmla="*/ 118 w 141"/>
                <a:gd name="T11" fmla="*/ 9 h 135"/>
                <a:gd name="T12" fmla="*/ 112 w 141"/>
                <a:gd name="T13" fmla="*/ 6 h 135"/>
                <a:gd name="T14" fmla="*/ 109 w 141"/>
                <a:gd name="T15" fmla="*/ 6 h 135"/>
                <a:gd name="T16" fmla="*/ 105 w 141"/>
                <a:gd name="T17" fmla="*/ 3 h 135"/>
                <a:gd name="T18" fmla="*/ 85 w 141"/>
                <a:gd name="T19" fmla="*/ 3 h 135"/>
                <a:gd name="T20" fmla="*/ 81 w 141"/>
                <a:gd name="T21" fmla="*/ 12 h 135"/>
                <a:gd name="T22" fmla="*/ 82 w 141"/>
                <a:gd name="T23" fmla="*/ 19 h 135"/>
                <a:gd name="T24" fmla="*/ 81 w 141"/>
                <a:gd name="T25" fmla="*/ 36 h 135"/>
                <a:gd name="T26" fmla="*/ 79 w 141"/>
                <a:gd name="T27" fmla="*/ 49 h 135"/>
                <a:gd name="T28" fmla="*/ 91 w 141"/>
                <a:gd name="T29" fmla="*/ 58 h 135"/>
                <a:gd name="T30" fmla="*/ 95 w 141"/>
                <a:gd name="T31" fmla="*/ 53 h 135"/>
                <a:gd name="T32" fmla="*/ 95 w 141"/>
                <a:gd name="T33" fmla="*/ 72 h 135"/>
                <a:gd name="T34" fmla="*/ 92 w 141"/>
                <a:gd name="T35" fmla="*/ 69 h 135"/>
                <a:gd name="T36" fmla="*/ 85 w 141"/>
                <a:gd name="T37" fmla="*/ 69 h 135"/>
                <a:gd name="T38" fmla="*/ 79 w 141"/>
                <a:gd name="T39" fmla="*/ 61 h 135"/>
                <a:gd name="T40" fmla="*/ 76 w 141"/>
                <a:gd name="T41" fmla="*/ 58 h 135"/>
                <a:gd name="T42" fmla="*/ 71 w 141"/>
                <a:gd name="T43" fmla="*/ 56 h 135"/>
                <a:gd name="T44" fmla="*/ 66 w 141"/>
                <a:gd name="T45" fmla="*/ 50 h 135"/>
                <a:gd name="T46" fmla="*/ 61 w 141"/>
                <a:gd name="T47" fmla="*/ 50 h 135"/>
                <a:gd name="T48" fmla="*/ 51 w 141"/>
                <a:gd name="T49" fmla="*/ 50 h 135"/>
                <a:gd name="T50" fmla="*/ 43 w 141"/>
                <a:gd name="T51" fmla="*/ 48 h 135"/>
                <a:gd name="T52" fmla="*/ 42 w 141"/>
                <a:gd name="T53" fmla="*/ 40 h 135"/>
                <a:gd name="T54" fmla="*/ 29 w 141"/>
                <a:gd name="T55" fmla="*/ 43 h 135"/>
                <a:gd name="T56" fmla="*/ 29 w 141"/>
                <a:gd name="T57" fmla="*/ 39 h 135"/>
                <a:gd name="T58" fmla="*/ 26 w 141"/>
                <a:gd name="T59" fmla="*/ 40 h 135"/>
                <a:gd name="T60" fmla="*/ 26 w 141"/>
                <a:gd name="T61" fmla="*/ 53 h 135"/>
                <a:gd name="T62" fmla="*/ 25 w 141"/>
                <a:gd name="T63" fmla="*/ 63 h 135"/>
                <a:gd name="T64" fmla="*/ 18 w 141"/>
                <a:gd name="T65" fmla="*/ 66 h 135"/>
                <a:gd name="T66" fmla="*/ 2 w 141"/>
                <a:gd name="T67" fmla="*/ 66 h 135"/>
                <a:gd name="T68" fmla="*/ 2 w 141"/>
                <a:gd name="T69" fmla="*/ 92 h 135"/>
                <a:gd name="T70" fmla="*/ 3 w 141"/>
                <a:gd name="T71" fmla="*/ 113 h 135"/>
                <a:gd name="T72" fmla="*/ 9 w 141"/>
                <a:gd name="T73" fmla="*/ 119 h 135"/>
                <a:gd name="T74" fmla="*/ 18 w 141"/>
                <a:gd name="T75" fmla="*/ 128 h 135"/>
                <a:gd name="T76" fmla="*/ 20 w 141"/>
                <a:gd name="T77" fmla="*/ 128 h 135"/>
                <a:gd name="T78" fmla="*/ 32 w 141"/>
                <a:gd name="T79" fmla="*/ 128 h 135"/>
                <a:gd name="T80" fmla="*/ 39 w 141"/>
                <a:gd name="T81" fmla="*/ 131 h 135"/>
                <a:gd name="T82" fmla="*/ 46 w 141"/>
                <a:gd name="T83" fmla="*/ 132 h 135"/>
                <a:gd name="T84" fmla="*/ 52 w 141"/>
                <a:gd name="T85" fmla="*/ 132 h 135"/>
                <a:gd name="T86" fmla="*/ 59 w 141"/>
                <a:gd name="T87" fmla="*/ 134 h 135"/>
                <a:gd name="T88" fmla="*/ 72 w 141"/>
                <a:gd name="T89" fmla="*/ 118 h 135"/>
                <a:gd name="T90" fmla="*/ 82 w 141"/>
                <a:gd name="T91" fmla="*/ 112 h 135"/>
                <a:gd name="T92" fmla="*/ 85 w 141"/>
                <a:gd name="T93" fmla="*/ 105 h 135"/>
                <a:gd name="T94" fmla="*/ 92 w 141"/>
                <a:gd name="T95" fmla="*/ 102 h 135"/>
                <a:gd name="T96" fmla="*/ 101 w 141"/>
                <a:gd name="T97" fmla="*/ 101 h 135"/>
                <a:gd name="T98" fmla="*/ 99 w 141"/>
                <a:gd name="T99" fmla="*/ 92 h 135"/>
                <a:gd name="T100" fmla="*/ 134 w 141"/>
                <a:gd name="T101" fmla="*/ 79 h 135"/>
                <a:gd name="T102" fmla="*/ 131 w 141"/>
                <a:gd name="T103" fmla="*/ 78 h 135"/>
                <a:gd name="T104" fmla="*/ 129 w 141"/>
                <a:gd name="T105" fmla="*/ 75 h 135"/>
                <a:gd name="T106" fmla="*/ 132 w 141"/>
                <a:gd name="T107" fmla="*/ 69 h 135"/>
                <a:gd name="T108" fmla="*/ 134 w 141"/>
                <a:gd name="T109" fmla="*/ 60 h 135"/>
                <a:gd name="T110" fmla="*/ 138 w 141"/>
                <a:gd name="T111" fmla="*/ 55 h 135"/>
                <a:gd name="T112" fmla="*/ 138 w 141"/>
                <a:gd name="T113" fmla="*/ 42 h 135"/>
                <a:gd name="T114" fmla="*/ 137 w 141"/>
                <a:gd name="T115" fmla="*/ 37 h 135"/>
                <a:gd name="T116" fmla="*/ 139 w 141"/>
                <a:gd name="T117" fmla="*/ 35 h 135"/>
                <a:gd name="T118" fmla="*/ 141 w 141"/>
                <a:gd name="T119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1" h="135">
                  <a:moveTo>
                    <a:pt x="139" y="26"/>
                  </a:moveTo>
                  <a:cubicBezTo>
                    <a:pt x="138" y="25"/>
                    <a:pt x="138" y="25"/>
                    <a:pt x="138" y="25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11" y="122"/>
                    <a:pt x="13" y="125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8" y="128"/>
                    <a:pt x="19" y="129"/>
                    <a:pt x="20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8" y="135"/>
                    <a:pt x="58" y="135"/>
                    <a:pt x="58" y="13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29"/>
                    <a:pt x="141" y="29"/>
                    <a:pt x="141" y="29"/>
                  </a:cubicBezTo>
                  <a:lnTo>
                    <a:pt x="139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356100" y="3495675"/>
              <a:ext cx="195263" cy="328613"/>
            </a:xfrm>
            <a:custGeom>
              <a:avLst/>
              <a:gdLst>
                <a:gd name="T0" fmla="*/ 107 w 123"/>
                <a:gd name="T1" fmla="*/ 88 h 207"/>
                <a:gd name="T2" fmla="*/ 91 w 123"/>
                <a:gd name="T3" fmla="*/ 66 h 207"/>
                <a:gd name="T4" fmla="*/ 88 w 123"/>
                <a:gd name="T5" fmla="*/ 60 h 207"/>
                <a:gd name="T6" fmla="*/ 98 w 123"/>
                <a:gd name="T7" fmla="*/ 57 h 207"/>
                <a:gd name="T8" fmla="*/ 110 w 123"/>
                <a:gd name="T9" fmla="*/ 57 h 207"/>
                <a:gd name="T10" fmla="*/ 110 w 123"/>
                <a:gd name="T11" fmla="*/ 52 h 207"/>
                <a:gd name="T12" fmla="*/ 105 w 123"/>
                <a:gd name="T13" fmla="*/ 33 h 207"/>
                <a:gd name="T14" fmla="*/ 105 w 123"/>
                <a:gd name="T15" fmla="*/ 17 h 207"/>
                <a:gd name="T16" fmla="*/ 101 w 123"/>
                <a:gd name="T17" fmla="*/ 9 h 207"/>
                <a:gd name="T18" fmla="*/ 94 w 123"/>
                <a:gd name="T19" fmla="*/ 4 h 207"/>
                <a:gd name="T20" fmla="*/ 91 w 123"/>
                <a:gd name="T21" fmla="*/ 0 h 207"/>
                <a:gd name="T22" fmla="*/ 89 w 123"/>
                <a:gd name="T23" fmla="*/ 3 h 207"/>
                <a:gd name="T24" fmla="*/ 94 w 123"/>
                <a:gd name="T25" fmla="*/ 13 h 207"/>
                <a:gd name="T26" fmla="*/ 97 w 123"/>
                <a:gd name="T27" fmla="*/ 23 h 207"/>
                <a:gd name="T28" fmla="*/ 94 w 123"/>
                <a:gd name="T29" fmla="*/ 31 h 207"/>
                <a:gd name="T30" fmla="*/ 84 w 123"/>
                <a:gd name="T31" fmla="*/ 39 h 207"/>
                <a:gd name="T32" fmla="*/ 78 w 123"/>
                <a:gd name="T33" fmla="*/ 53 h 207"/>
                <a:gd name="T34" fmla="*/ 74 w 123"/>
                <a:gd name="T35" fmla="*/ 64 h 207"/>
                <a:gd name="T36" fmla="*/ 70 w 123"/>
                <a:gd name="T37" fmla="*/ 70 h 207"/>
                <a:gd name="T38" fmla="*/ 62 w 123"/>
                <a:gd name="T39" fmla="*/ 80 h 207"/>
                <a:gd name="T40" fmla="*/ 58 w 123"/>
                <a:gd name="T41" fmla="*/ 88 h 207"/>
                <a:gd name="T42" fmla="*/ 53 w 123"/>
                <a:gd name="T43" fmla="*/ 104 h 207"/>
                <a:gd name="T44" fmla="*/ 53 w 123"/>
                <a:gd name="T45" fmla="*/ 109 h 207"/>
                <a:gd name="T46" fmla="*/ 49 w 123"/>
                <a:gd name="T47" fmla="*/ 117 h 207"/>
                <a:gd name="T48" fmla="*/ 41 w 123"/>
                <a:gd name="T49" fmla="*/ 121 h 207"/>
                <a:gd name="T50" fmla="*/ 37 w 123"/>
                <a:gd name="T51" fmla="*/ 114 h 207"/>
                <a:gd name="T52" fmla="*/ 34 w 123"/>
                <a:gd name="T53" fmla="*/ 106 h 207"/>
                <a:gd name="T54" fmla="*/ 28 w 123"/>
                <a:gd name="T55" fmla="*/ 113 h 207"/>
                <a:gd name="T56" fmla="*/ 21 w 123"/>
                <a:gd name="T57" fmla="*/ 114 h 207"/>
                <a:gd name="T58" fmla="*/ 8 w 123"/>
                <a:gd name="T59" fmla="*/ 131 h 207"/>
                <a:gd name="T60" fmla="*/ 5 w 123"/>
                <a:gd name="T61" fmla="*/ 137 h 207"/>
                <a:gd name="T62" fmla="*/ 1 w 123"/>
                <a:gd name="T63" fmla="*/ 150 h 207"/>
                <a:gd name="T64" fmla="*/ 0 w 123"/>
                <a:gd name="T65" fmla="*/ 154 h 207"/>
                <a:gd name="T66" fmla="*/ 4 w 123"/>
                <a:gd name="T67" fmla="*/ 154 h 207"/>
                <a:gd name="T68" fmla="*/ 8 w 123"/>
                <a:gd name="T69" fmla="*/ 162 h 207"/>
                <a:gd name="T70" fmla="*/ 13 w 123"/>
                <a:gd name="T71" fmla="*/ 163 h 207"/>
                <a:gd name="T72" fmla="*/ 14 w 123"/>
                <a:gd name="T73" fmla="*/ 163 h 207"/>
                <a:gd name="T74" fmla="*/ 17 w 123"/>
                <a:gd name="T75" fmla="*/ 166 h 207"/>
                <a:gd name="T76" fmla="*/ 17 w 123"/>
                <a:gd name="T77" fmla="*/ 170 h 207"/>
                <a:gd name="T78" fmla="*/ 18 w 123"/>
                <a:gd name="T79" fmla="*/ 174 h 207"/>
                <a:gd name="T80" fmla="*/ 21 w 123"/>
                <a:gd name="T81" fmla="*/ 189 h 207"/>
                <a:gd name="T82" fmla="*/ 22 w 123"/>
                <a:gd name="T83" fmla="*/ 196 h 207"/>
                <a:gd name="T84" fmla="*/ 37 w 123"/>
                <a:gd name="T85" fmla="*/ 198 h 207"/>
                <a:gd name="T86" fmla="*/ 48 w 123"/>
                <a:gd name="T87" fmla="*/ 194 h 207"/>
                <a:gd name="T88" fmla="*/ 66 w 123"/>
                <a:gd name="T89" fmla="*/ 196 h 207"/>
                <a:gd name="T90" fmla="*/ 76 w 123"/>
                <a:gd name="T91" fmla="*/ 196 h 207"/>
                <a:gd name="T92" fmla="*/ 80 w 123"/>
                <a:gd name="T93" fmla="*/ 198 h 207"/>
                <a:gd name="T94" fmla="*/ 93 w 123"/>
                <a:gd name="T95" fmla="*/ 198 h 207"/>
                <a:gd name="T96" fmla="*/ 106 w 123"/>
                <a:gd name="T97" fmla="*/ 200 h 207"/>
                <a:gd name="T98" fmla="*/ 122 w 123"/>
                <a:gd name="T99" fmla="*/ 207 h 207"/>
                <a:gd name="T100" fmla="*/ 122 w 123"/>
                <a:gd name="T101" fmla="*/ 196 h 207"/>
                <a:gd name="T102" fmla="*/ 119 w 123"/>
                <a:gd name="T103" fmla="*/ 183 h 207"/>
                <a:gd name="T104" fmla="*/ 109 w 123"/>
                <a:gd name="T105" fmla="*/ 171 h 207"/>
                <a:gd name="T106" fmla="*/ 106 w 123"/>
                <a:gd name="T107" fmla="*/ 163 h 207"/>
                <a:gd name="T108" fmla="*/ 101 w 123"/>
                <a:gd name="T109" fmla="*/ 153 h 207"/>
                <a:gd name="T110" fmla="*/ 97 w 123"/>
                <a:gd name="T111" fmla="*/ 141 h 207"/>
                <a:gd name="T112" fmla="*/ 94 w 123"/>
                <a:gd name="T113" fmla="*/ 130 h 207"/>
                <a:gd name="T114" fmla="*/ 101 w 123"/>
                <a:gd name="T115" fmla="*/ 121 h 207"/>
                <a:gd name="T116" fmla="*/ 110 w 123"/>
                <a:gd name="T117" fmla="*/ 104 h 207"/>
                <a:gd name="T118" fmla="*/ 111 w 123"/>
                <a:gd name="T119" fmla="*/ 100 h 207"/>
                <a:gd name="T120" fmla="*/ 111 w 123"/>
                <a:gd name="T121" fmla="*/ 97 h 207"/>
                <a:gd name="T122" fmla="*/ 111 w 123"/>
                <a:gd name="T123" fmla="*/ 9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207">
                  <a:moveTo>
                    <a:pt x="111" y="97"/>
                  </a:moveTo>
                  <a:lnTo>
                    <a:pt x="110" y="93"/>
                  </a:lnTo>
                  <a:lnTo>
                    <a:pt x="107" y="88"/>
                  </a:lnTo>
                  <a:lnTo>
                    <a:pt x="106" y="82"/>
                  </a:lnTo>
                  <a:lnTo>
                    <a:pt x="97" y="74"/>
                  </a:lnTo>
                  <a:lnTo>
                    <a:pt x="91" y="66"/>
                  </a:lnTo>
                  <a:lnTo>
                    <a:pt x="89" y="65"/>
                  </a:lnTo>
                  <a:lnTo>
                    <a:pt x="88" y="61"/>
                  </a:lnTo>
                  <a:lnTo>
                    <a:pt x="88" y="60"/>
                  </a:lnTo>
                  <a:lnTo>
                    <a:pt x="91" y="57"/>
                  </a:lnTo>
                  <a:lnTo>
                    <a:pt x="94" y="56"/>
                  </a:lnTo>
                  <a:lnTo>
                    <a:pt x="98" y="57"/>
                  </a:lnTo>
                  <a:lnTo>
                    <a:pt x="105" y="56"/>
                  </a:lnTo>
                  <a:lnTo>
                    <a:pt x="107" y="56"/>
                  </a:lnTo>
                  <a:lnTo>
                    <a:pt x="110" y="57"/>
                  </a:lnTo>
                  <a:lnTo>
                    <a:pt x="111" y="57"/>
                  </a:lnTo>
                  <a:lnTo>
                    <a:pt x="114" y="56"/>
                  </a:lnTo>
                  <a:lnTo>
                    <a:pt x="110" y="52"/>
                  </a:lnTo>
                  <a:lnTo>
                    <a:pt x="106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05" y="29"/>
                  </a:lnTo>
                  <a:lnTo>
                    <a:pt x="105" y="23"/>
                  </a:lnTo>
                  <a:lnTo>
                    <a:pt x="105" y="17"/>
                  </a:lnTo>
                  <a:lnTo>
                    <a:pt x="102" y="17"/>
                  </a:lnTo>
                  <a:lnTo>
                    <a:pt x="102" y="16"/>
                  </a:lnTo>
                  <a:lnTo>
                    <a:pt x="101" y="9"/>
                  </a:lnTo>
                  <a:lnTo>
                    <a:pt x="98" y="8"/>
                  </a:lnTo>
                  <a:lnTo>
                    <a:pt x="97" y="7"/>
                  </a:lnTo>
                  <a:lnTo>
                    <a:pt x="94" y="4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9" y="3"/>
                  </a:lnTo>
                  <a:lnTo>
                    <a:pt x="89" y="8"/>
                  </a:lnTo>
                  <a:lnTo>
                    <a:pt x="91" y="13"/>
                  </a:lnTo>
                  <a:lnTo>
                    <a:pt x="94" y="13"/>
                  </a:lnTo>
                  <a:lnTo>
                    <a:pt x="97" y="16"/>
                  </a:lnTo>
                  <a:lnTo>
                    <a:pt x="98" y="20"/>
                  </a:lnTo>
                  <a:lnTo>
                    <a:pt x="97" y="23"/>
                  </a:lnTo>
                  <a:lnTo>
                    <a:pt x="97" y="25"/>
                  </a:lnTo>
                  <a:lnTo>
                    <a:pt x="97" y="29"/>
                  </a:lnTo>
                  <a:lnTo>
                    <a:pt x="94" y="31"/>
                  </a:lnTo>
                  <a:lnTo>
                    <a:pt x="89" y="33"/>
                  </a:lnTo>
                  <a:lnTo>
                    <a:pt x="85" y="35"/>
                  </a:lnTo>
                  <a:lnTo>
                    <a:pt x="84" y="39"/>
                  </a:lnTo>
                  <a:lnTo>
                    <a:pt x="81" y="46"/>
                  </a:lnTo>
                  <a:lnTo>
                    <a:pt x="80" y="52"/>
                  </a:lnTo>
                  <a:lnTo>
                    <a:pt x="78" y="53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4" y="64"/>
                  </a:lnTo>
                  <a:lnTo>
                    <a:pt x="68" y="66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68" y="74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62" y="84"/>
                  </a:lnTo>
                  <a:lnTo>
                    <a:pt x="61" y="84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7" y="97"/>
                  </a:lnTo>
                  <a:lnTo>
                    <a:pt x="53" y="104"/>
                  </a:lnTo>
                  <a:lnTo>
                    <a:pt x="53" y="105"/>
                  </a:lnTo>
                  <a:lnTo>
                    <a:pt x="53" y="106"/>
                  </a:lnTo>
                  <a:lnTo>
                    <a:pt x="53" y="109"/>
                  </a:lnTo>
                  <a:lnTo>
                    <a:pt x="50" y="110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41" y="121"/>
                  </a:lnTo>
                  <a:lnTo>
                    <a:pt x="41" y="118"/>
                  </a:lnTo>
                  <a:lnTo>
                    <a:pt x="41" y="117"/>
                  </a:lnTo>
                  <a:lnTo>
                    <a:pt x="37" y="114"/>
                  </a:lnTo>
                  <a:lnTo>
                    <a:pt x="36" y="113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2" y="110"/>
                  </a:lnTo>
                  <a:lnTo>
                    <a:pt x="30" y="113"/>
                  </a:lnTo>
                  <a:lnTo>
                    <a:pt x="28" y="113"/>
                  </a:lnTo>
                  <a:lnTo>
                    <a:pt x="24" y="110"/>
                  </a:lnTo>
                  <a:lnTo>
                    <a:pt x="22" y="113"/>
                  </a:lnTo>
                  <a:lnTo>
                    <a:pt x="21" y="114"/>
                  </a:lnTo>
                  <a:lnTo>
                    <a:pt x="18" y="121"/>
                  </a:lnTo>
                  <a:lnTo>
                    <a:pt x="10" y="126"/>
                  </a:lnTo>
                  <a:lnTo>
                    <a:pt x="8" y="131"/>
                  </a:lnTo>
                  <a:lnTo>
                    <a:pt x="5" y="134"/>
                  </a:lnTo>
                  <a:lnTo>
                    <a:pt x="8" y="135"/>
                  </a:lnTo>
                  <a:lnTo>
                    <a:pt x="5" y="137"/>
                  </a:lnTo>
                  <a:lnTo>
                    <a:pt x="5" y="143"/>
                  </a:lnTo>
                  <a:lnTo>
                    <a:pt x="4" y="147"/>
                  </a:lnTo>
                  <a:lnTo>
                    <a:pt x="1" y="150"/>
                  </a:lnTo>
                  <a:lnTo>
                    <a:pt x="0" y="151"/>
                  </a:lnTo>
                  <a:lnTo>
                    <a:pt x="1" y="151"/>
                  </a:lnTo>
                  <a:lnTo>
                    <a:pt x="0" y="154"/>
                  </a:lnTo>
                  <a:lnTo>
                    <a:pt x="4" y="157"/>
                  </a:lnTo>
                  <a:lnTo>
                    <a:pt x="1" y="153"/>
                  </a:lnTo>
                  <a:lnTo>
                    <a:pt x="4" y="154"/>
                  </a:lnTo>
                  <a:lnTo>
                    <a:pt x="5" y="153"/>
                  </a:lnTo>
                  <a:lnTo>
                    <a:pt x="8" y="157"/>
                  </a:lnTo>
                  <a:lnTo>
                    <a:pt x="8" y="162"/>
                  </a:lnTo>
                  <a:lnTo>
                    <a:pt x="9" y="163"/>
                  </a:lnTo>
                  <a:lnTo>
                    <a:pt x="10" y="163"/>
                  </a:lnTo>
                  <a:lnTo>
                    <a:pt x="13" y="163"/>
                  </a:lnTo>
                  <a:lnTo>
                    <a:pt x="13" y="166"/>
                  </a:lnTo>
                  <a:lnTo>
                    <a:pt x="14" y="166"/>
                  </a:lnTo>
                  <a:lnTo>
                    <a:pt x="14" y="163"/>
                  </a:lnTo>
                  <a:lnTo>
                    <a:pt x="17" y="163"/>
                  </a:lnTo>
                  <a:lnTo>
                    <a:pt x="18" y="162"/>
                  </a:lnTo>
                  <a:lnTo>
                    <a:pt x="17" y="166"/>
                  </a:lnTo>
                  <a:lnTo>
                    <a:pt x="18" y="166"/>
                  </a:lnTo>
                  <a:lnTo>
                    <a:pt x="17" y="167"/>
                  </a:lnTo>
                  <a:lnTo>
                    <a:pt x="17" y="170"/>
                  </a:lnTo>
                  <a:lnTo>
                    <a:pt x="17" y="171"/>
                  </a:lnTo>
                  <a:lnTo>
                    <a:pt x="18" y="171"/>
                  </a:lnTo>
                  <a:lnTo>
                    <a:pt x="18" y="174"/>
                  </a:lnTo>
                  <a:lnTo>
                    <a:pt x="21" y="178"/>
                  </a:lnTo>
                  <a:lnTo>
                    <a:pt x="22" y="183"/>
                  </a:lnTo>
                  <a:lnTo>
                    <a:pt x="21" y="189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2" y="196"/>
                  </a:lnTo>
                  <a:lnTo>
                    <a:pt x="24" y="198"/>
                  </a:lnTo>
                  <a:lnTo>
                    <a:pt x="28" y="198"/>
                  </a:lnTo>
                  <a:lnTo>
                    <a:pt x="37" y="198"/>
                  </a:lnTo>
                  <a:lnTo>
                    <a:pt x="45" y="198"/>
                  </a:lnTo>
                  <a:lnTo>
                    <a:pt x="45" y="196"/>
                  </a:lnTo>
                  <a:lnTo>
                    <a:pt x="48" y="194"/>
                  </a:lnTo>
                  <a:lnTo>
                    <a:pt x="50" y="194"/>
                  </a:lnTo>
                  <a:lnTo>
                    <a:pt x="61" y="196"/>
                  </a:lnTo>
                  <a:lnTo>
                    <a:pt x="66" y="196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6" y="196"/>
                  </a:lnTo>
                  <a:lnTo>
                    <a:pt x="76" y="198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85" y="198"/>
                  </a:lnTo>
                  <a:lnTo>
                    <a:pt x="90" y="198"/>
                  </a:lnTo>
                  <a:lnTo>
                    <a:pt x="93" y="198"/>
                  </a:lnTo>
                  <a:lnTo>
                    <a:pt x="101" y="198"/>
                  </a:lnTo>
                  <a:lnTo>
                    <a:pt x="102" y="200"/>
                  </a:lnTo>
                  <a:lnTo>
                    <a:pt x="106" y="200"/>
                  </a:lnTo>
                  <a:lnTo>
                    <a:pt x="110" y="200"/>
                  </a:lnTo>
                  <a:lnTo>
                    <a:pt x="114" y="202"/>
                  </a:lnTo>
                  <a:lnTo>
                    <a:pt x="122" y="207"/>
                  </a:lnTo>
                  <a:lnTo>
                    <a:pt x="122" y="204"/>
                  </a:lnTo>
                  <a:lnTo>
                    <a:pt x="122" y="200"/>
                  </a:lnTo>
                  <a:lnTo>
                    <a:pt x="122" y="196"/>
                  </a:lnTo>
                  <a:lnTo>
                    <a:pt x="123" y="195"/>
                  </a:lnTo>
                  <a:lnTo>
                    <a:pt x="122" y="185"/>
                  </a:lnTo>
                  <a:lnTo>
                    <a:pt x="119" y="183"/>
                  </a:lnTo>
                  <a:lnTo>
                    <a:pt x="118" y="181"/>
                  </a:lnTo>
                  <a:lnTo>
                    <a:pt x="114" y="179"/>
                  </a:lnTo>
                  <a:lnTo>
                    <a:pt x="109" y="171"/>
                  </a:lnTo>
                  <a:lnTo>
                    <a:pt x="107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105" y="161"/>
                  </a:lnTo>
                  <a:lnTo>
                    <a:pt x="102" y="157"/>
                  </a:lnTo>
                  <a:lnTo>
                    <a:pt x="101" y="153"/>
                  </a:lnTo>
                  <a:lnTo>
                    <a:pt x="98" y="150"/>
                  </a:lnTo>
                  <a:lnTo>
                    <a:pt x="98" y="145"/>
                  </a:lnTo>
                  <a:lnTo>
                    <a:pt x="97" y="141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4" y="130"/>
                  </a:lnTo>
                  <a:lnTo>
                    <a:pt x="94" y="127"/>
                  </a:lnTo>
                  <a:lnTo>
                    <a:pt x="98" y="123"/>
                  </a:lnTo>
                  <a:lnTo>
                    <a:pt x="101" y="121"/>
                  </a:lnTo>
                  <a:lnTo>
                    <a:pt x="102" y="117"/>
                  </a:lnTo>
                  <a:lnTo>
                    <a:pt x="106" y="110"/>
                  </a:lnTo>
                  <a:lnTo>
                    <a:pt x="110" y="104"/>
                  </a:lnTo>
                  <a:lnTo>
                    <a:pt x="111" y="102"/>
                  </a:lnTo>
                  <a:lnTo>
                    <a:pt x="111" y="101"/>
                  </a:lnTo>
                  <a:lnTo>
                    <a:pt x="111" y="100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146550" y="3194050"/>
              <a:ext cx="396875" cy="339725"/>
            </a:xfrm>
            <a:custGeom>
              <a:avLst/>
              <a:gdLst>
                <a:gd name="T0" fmla="*/ 243 w 250"/>
                <a:gd name="T1" fmla="*/ 49 h 214"/>
                <a:gd name="T2" fmla="*/ 238 w 250"/>
                <a:gd name="T3" fmla="*/ 39 h 214"/>
                <a:gd name="T4" fmla="*/ 235 w 250"/>
                <a:gd name="T5" fmla="*/ 24 h 214"/>
                <a:gd name="T6" fmla="*/ 223 w 250"/>
                <a:gd name="T7" fmla="*/ 17 h 214"/>
                <a:gd name="T8" fmla="*/ 220 w 250"/>
                <a:gd name="T9" fmla="*/ 15 h 214"/>
                <a:gd name="T10" fmla="*/ 212 w 250"/>
                <a:gd name="T11" fmla="*/ 8 h 214"/>
                <a:gd name="T12" fmla="*/ 197 w 250"/>
                <a:gd name="T13" fmla="*/ 4 h 214"/>
                <a:gd name="T14" fmla="*/ 185 w 250"/>
                <a:gd name="T15" fmla="*/ 2 h 214"/>
                <a:gd name="T16" fmla="*/ 99 w 250"/>
                <a:gd name="T17" fmla="*/ 65 h 214"/>
                <a:gd name="T18" fmla="*/ 84 w 250"/>
                <a:gd name="T19" fmla="*/ 76 h 214"/>
                <a:gd name="T20" fmla="*/ 65 w 250"/>
                <a:gd name="T21" fmla="*/ 80 h 214"/>
                <a:gd name="T22" fmla="*/ 63 w 250"/>
                <a:gd name="T23" fmla="*/ 129 h 214"/>
                <a:gd name="T24" fmla="*/ 57 w 250"/>
                <a:gd name="T25" fmla="*/ 142 h 214"/>
                <a:gd name="T26" fmla="*/ 52 w 250"/>
                <a:gd name="T27" fmla="*/ 149 h 214"/>
                <a:gd name="T28" fmla="*/ 42 w 250"/>
                <a:gd name="T29" fmla="*/ 149 h 214"/>
                <a:gd name="T30" fmla="*/ 18 w 250"/>
                <a:gd name="T31" fmla="*/ 150 h 214"/>
                <a:gd name="T32" fmla="*/ 8 w 250"/>
                <a:gd name="T33" fmla="*/ 156 h 214"/>
                <a:gd name="T34" fmla="*/ 0 w 250"/>
                <a:gd name="T35" fmla="*/ 158 h 214"/>
                <a:gd name="T36" fmla="*/ 2 w 250"/>
                <a:gd name="T37" fmla="*/ 166 h 214"/>
                <a:gd name="T38" fmla="*/ 4 w 250"/>
                <a:gd name="T39" fmla="*/ 173 h 214"/>
                <a:gd name="T40" fmla="*/ 18 w 250"/>
                <a:gd name="T41" fmla="*/ 185 h 214"/>
                <a:gd name="T42" fmla="*/ 14 w 250"/>
                <a:gd name="T43" fmla="*/ 189 h 214"/>
                <a:gd name="T44" fmla="*/ 26 w 250"/>
                <a:gd name="T45" fmla="*/ 198 h 214"/>
                <a:gd name="T46" fmla="*/ 31 w 250"/>
                <a:gd name="T47" fmla="*/ 198 h 214"/>
                <a:gd name="T48" fmla="*/ 31 w 250"/>
                <a:gd name="T49" fmla="*/ 206 h 214"/>
                <a:gd name="T50" fmla="*/ 35 w 250"/>
                <a:gd name="T51" fmla="*/ 211 h 214"/>
                <a:gd name="T52" fmla="*/ 35 w 250"/>
                <a:gd name="T53" fmla="*/ 206 h 214"/>
                <a:gd name="T54" fmla="*/ 40 w 250"/>
                <a:gd name="T55" fmla="*/ 203 h 214"/>
                <a:gd name="T56" fmla="*/ 42 w 250"/>
                <a:gd name="T57" fmla="*/ 203 h 214"/>
                <a:gd name="T58" fmla="*/ 48 w 250"/>
                <a:gd name="T59" fmla="*/ 207 h 214"/>
                <a:gd name="T60" fmla="*/ 53 w 250"/>
                <a:gd name="T61" fmla="*/ 213 h 214"/>
                <a:gd name="T62" fmla="*/ 55 w 250"/>
                <a:gd name="T63" fmla="*/ 199 h 214"/>
                <a:gd name="T64" fmla="*/ 61 w 250"/>
                <a:gd name="T65" fmla="*/ 190 h 214"/>
                <a:gd name="T66" fmla="*/ 65 w 250"/>
                <a:gd name="T67" fmla="*/ 181 h 214"/>
                <a:gd name="T68" fmla="*/ 75 w 250"/>
                <a:gd name="T69" fmla="*/ 177 h 214"/>
                <a:gd name="T70" fmla="*/ 84 w 250"/>
                <a:gd name="T71" fmla="*/ 175 h 214"/>
                <a:gd name="T72" fmla="*/ 96 w 250"/>
                <a:gd name="T73" fmla="*/ 179 h 214"/>
                <a:gd name="T74" fmla="*/ 105 w 250"/>
                <a:gd name="T75" fmla="*/ 189 h 214"/>
                <a:gd name="T76" fmla="*/ 111 w 250"/>
                <a:gd name="T77" fmla="*/ 190 h 214"/>
                <a:gd name="T78" fmla="*/ 120 w 250"/>
                <a:gd name="T79" fmla="*/ 186 h 214"/>
                <a:gd name="T80" fmla="*/ 132 w 250"/>
                <a:gd name="T81" fmla="*/ 190 h 214"/>
                <a:gd name="T82" fmla="*/ 141 w 250"/>
                <a:gd name="T83" fmla="*/ 194 h 214"/>
                <a:gd name="T84" fmla="*/ 152 w 250"/>
                <a:gd name="T85" fmla="*/ 193 h 214"/>
                <a:gd name="T86" fmla="*/ 166 w 250"/>
                <a:gd name="T87" fmla="*/ 185 h 214"/>
                <a:gd name="T88" fmla="*/ 177 w 250"/>
                <a:gd name="T89" fmla="*/ 185 h 214"/>
                <a:gd name="T90" fmla="*/ 189 w 250"/>
                <a:gd name="T91" fmla="*/ 190 h 214"/>
                <a:gd name="T92" fmla="*/ 197 w 250"/>
                <a:gd name="T93" fmla="*/ 186 h 214"/>
                <a:gd name="T94" fmla="*/ 206 w 250"/>
                <a:gd name="T95" fmla="*/ 181 h 214"/>
                <a:gd name="T96" fmla="*/ 212 w 250"/>
                <a:gd name="T97" fmla="*/ 179 h 214"/>
                <a:gd name="T98" fmla="*/ 212 w 250"/>
                <a:gd name="T99" fmla="*/ 171 h 214"/>
                <a:gd name="T100" fmla="*/ 213 w 250"/>
                <a:gd name="T101" fmla="*/ 163 h 214"/>
                <a:gd name="T102" fmla="*/ 226 w 250"/>
                <a:gd name="T103" fmla="*/ 140 h 214"/>
                <a:gd name="T104" fmla="*/ 242 w 250"/>
                <a:gd name="T105" fmla="*/ 120 h 214"/>
                <a:gd name="T106" fmla="*/ 243 w 250"/>
                <a:gd name="T107" fmla="*/ 97 h 214"/>
                <a:gd name="T108" fmla="*/ 247 w 250"/>
                <a:gd name="T109" fmla="*/ 63 h 214"/>
                <a:gd name="T110" fmla="*/ 246 w 250"/>
                <a:gd name="T111" fmla="*/ 53 h 214"/>
                <a:gd name="T112" fmla="*/ 246 w 250"/>
                <a:gd name="T113" fmla="*/ 53 h 214"/>
                <a:gd name="T114" fmla="*/ 246 w 250"/>
                <a:gd name="T115" fmla="*/ 5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0" h="214">
                  <a:moveTo>
                    <a:pt x="246" y="53"/>
                  </a:moveTo>
                  <a:lnTo>
                    <a:pt x="243" y="52"/>
                  </a:lnTo>
                  <a:lnTo>
                    <a:pt x="243" y="49"/>
                  </a:lnTo>
                  <a:lnTo>
                    <a:pt x="243" y="48"/>
                  </a:lnTo>
                  <a:lnTo>
                    <a:pt x="239" y="41"/>
                  </a:lnTo>
                  <a:lnTo>
                    <a:pt x="238" y="39"/>
                  </a:lnTo>
                  <a:lnTo>
                    <a:pt x="237" y="35"/>
                  </a:lnTo>
                  <a:lnTo>
                    <a:pt x="235" y="25"/>
                  </a:lnTo>
                  <a:lnTo>
                    <a:pt x="235" y="24"/>
                  </a:lnTo>
                  <a:lnTo>
                    <a:pt x="235" y="19"/>
                  </a:lnTo>
                  <a:lnTo>
                    <a:pt x="234" y="11"/>
                  </a:lnTo>
                  <a:lnTo>
                    <a:pt x="223" y="17"/>
                  </a:lnTo>
                  <a:lnTo>
                    <a:pt x="222" y="16"/>
                  </a:lnTo>
                  <a:lnTo>
                    <a:pt x="221" y="15"/>
                  </a:lnTo>
                  <a:lnTo>
                    <a:pt x="220" y="15"/>
                  </a:lnTo>
                  <a:lnTo>
                    <a:pt x="216" y="11"/>
                  </a:lnTo>
                  <a:lnTo>
                    <a:pt x="213" y="10"/>
                  </a:lnTo>
                  <a:lnTo>
                    <a:pt x="212" y="8"/>
                  </a:lnTo>
                  <a:lnTo>
                    <a:pt x="206" y="6"/>
                  </a:lnTo>
                  <a:lnTo>
                    <a:pt x="202" y="6"/>
                  </a:lnTo>
                  <a:lnTo>
                    <a:pt x="197" y="4"/>
                  </a:lnTo>
                  <a:lnTo>
                    <a:pt x="190" y="2"/>
                  </a:lnTo>
                  <a:lnTo>
                    <a:pt x="186" y="0"/>
                  </a:lnTo>
                  <a:lnTo>
                    <a:pt x="185" y="2"/>
                  </a:lnTo>
                  <a:lnTo>
                    <a:pt x="141" y="32"/>
                  </a:lnTo>
                  <a:lnTo>
                    <a:pt x="119" y="48"/>
                  </a:lnTo>
                  <a:lnTo>
                    <a:pt x="99" y="65"/>
                  </a:lnTo>
                  <a:lnTo>
                    <a:pt x="96" y="71"/>
                  </a:lnTo>
                  <a:lnTo>
                    <a:pt x="89" y="75"/>
                  </a:lnTo>
                  <a:lnTo>
                    <a:pt x="84" y="76"/>
                  </a:lnTo>
                  <a:lnTo>
                    <a:pt x="80" y="76"/>
                  </a:lnTo>
                  <a:lnTo>
                    <a:pt x="67" y="80"/>
                  </a:lnTo>
                  <a:lnTo>
                    <a:pt x="65" y="80"/>
                  </a:lnTo>
                  <a:lnTo>
                    <a:pt x="65" y="98"/>
                  </a:lnTo>
                  <a:lnTo>
                    <a:pt x="65" y="120"/>
                  </a:lnTo>
                  <a:lnTo>
                    <a:pt x="63" y="129"/>
                  </a:lnTo>
                  <a:lnTo>
                    <a:pt x="61" y="136"/>
                  </a:lnTo>
                  <a:lnTo>
                    <a:pt x="59" y="141"/>
                  </a:lnTo>
                  <a:lnTo>
                    <a:pt x="57" y="142"/>
                  </a:lnTo>
                  <a:lnTo>
                    <a:pt x="55" y="145"/>
                  </a:lnTo>
                  <a:lnTo>
                    <a:pt x="53" y="149"/>
                  </a:lnTo>
                  <a:lnTo>
                    <a:pt x="52" y="149"/>
                  </a:lnTo>
                  <a:lnTo>
                    <a:pt x="48" y="149"/>
                  </a:lnTo>
                  <a:lnTo>
                    <a:pt x="44" y="149"/>
                  </a:lnTo>
                  <a:lnTo>
                    <a:pt x="42" y="149"/>
                  </a:lnTo>
                  <a:lnTo>
                    <a:pt x="35" y="150"/>
                  </a:lnTo>
                  <a:lnTo>
                    <a:pt x="26" y="150"/>
                  </a:lnTo>
                  <a:lnTo>
                    <a:pt x="18" y="150"/>
                  </a:lnTo>
                  <a:lnTo>
                    <a:pt x="14" y="154"/>
                  </a:lnTo>
                  <a:lnTo>
                    <a:pt x="11" y="156"/>
                  </a:lnTo>
                  <a:lnTo>
                    <a:pt x="8" y="156"/>
                  </a:lnTo>
                  <a:lnTo>
                    <a:pt x="2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2" y="166"/>
                  </a:lnTo>
                  <a:lnTo>
                    <a:pt x="2" y="167"/>
                  </a:lnTo>
                  <a:lnTo>
                    <a:pt x="2" y="169"/>
                  </a:lnTo>
                  <a:lnTo>
                    <a:pt x="4" y="173"/>
                  </a:lnTo>
                  <a:lnTo>
                    <a:pt x="6" y="175"/>
                  </a:lnTo>
                  <a:lnTo>
                    <a:pt x="6" y="179"/>
                  </a:lnTo>
                  <a:lnTo>
                    <a:pt x="18" y="185"/>
                  </a:lnTo>
                  <a:lnTo>
                    <a:pt x="15" y="185"/>
                  </a:lnTo>
                  <a:lnTo>
                    <a:pt x="14" y="185"/>
                  </a:lnTo>
                  <a:lnTo>
                    <a:pt x="14" y="189"/>
                  </a:lnTo>
                  <a:lnTo>
                    <a:pt x="15" y="193"/>
                  </a:lnTo>
                  <a:lnTo>
                    <a:pt x="22" y="198"/>
                  </a:lnTo>
                  <a:lnTo>
                    <a:pt x="26" y="198"/>
                  </a:lnTo>
                  <a:lnTo>
                    <a:pt x="27" y="198"/>
                  </a:lnTo>
                  <a:lnTo>
                    <a:pt x="28" y="197"/>
                  </a:lnTo>
                  <a:lnTo>
                    <a:pt x="31" y="198"/>
                  </a:lnTo>
                  <a:lnTo>
                    <a:pt x="32" y="202"/>
                  </a:lnTo>
                  <a:lnTo>
                    <a:pt x="31" y="203"/>
                  </a:lnTo>
                  <a:lnTo>
                    <a:pt x="31" y="206"/>
                  </a:lnTo>
                  <a:lnTo>
                    <a:pt x="32" y="210"/>
                  </a:lnTo>
                  <a:lnTo>
                    <a:pt x="35" y="213"/>
                  </a:lnTo>
                  <a:lnTo>
                    <a:pt x="35" y="211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35" y="206"/>
                  </a:lnTo>
                  <a:lnTo>
                    <a:pt x="36" y="203"/>
                  </a:lnTo>
                  <a:lnTo>
                    <a:pt x="39" y="203"/>
                  </a:lnTo>
                  <a:lnTo>
                    <a:pt x="40" y="203"/>
                  </a:lnTo>
                  <a:lnTo>
                    <a:pt x="40" y="203"/>
                  </a:lnTo>
                  <a:lnTo>
                    <a:pt x="40" y="202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6" y="206"/>
                  </a:lnTo>
                  <a:lnTo>
                    <a:pt x="48" y="207"/>
                  </a:lnTo>
                  <a:lnTo>
                    <a:pt x="53" y="214"/>
                  </a:lnTo>
                  <a:lnTo>
                    <a:pt x="53" y="214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55" y="203"/>
                  </a:lnTo>
                  <a:lnTo>
                    <a:pt x="55" y="199"/>
                  </a:lnTo>
                  <a:lnTo>
                    <a:pt x="57" y="198"/>
                  </a:lnTo>
                  <a:lnTo>
                    <a:pt x="59" y="194"/>
                  </a:lnTo>
                  <a:lnTo>
                    <a:pt x="61" y="190"/>
                  </a:lnTo>
                  <a:lnTo>
                    <a:pt x="63" y="185"/>
                  </a:lnTo>
                  <a:lnTo>
                    <a:pt x="63" y="182"/>
                  </a:lnTo>
                  <a:lnTo>
                    <a:pt x="65" y="181"/>
                  </a:lnTo>
                  <a:lnTo>
                    <a:pt x="68" y="179"/>
                  </a:lnTo>
                  <a:lnTo>
                    <a:pt x="71" y="179"/>
                  </a:lnTo>
                  <a:lnTo>
                    <a:pt x="75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4" y="175"/>
                  </a:lnTo>
                  <a:lnTo>
                    <a:pt x="88" y="177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9" y="181"/>
                  </a:lnTo>
                  <a:lnTo>
                    <a:pt x="101" y="183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1" y="190"/>
                  </a:lnTo>
                  <a:lnTo>
                    <a:pt x="112" y="189"/>
                  </a:lnTo>
                  <a:lnTo>
                    <a:pt x="115" y="189"/>
                  </a:lnTo>
                  <a:lnTo>
                    <a:pt x="120" y="186"/>
                  </a:lnTo>
                  <a:lnTo>
                    <a:pt x="123" y="185"/>
                  </a:lnTo>
                  <a:lnTo>
                    <a:pt x="125" y="186"/>
                  </a:lnTo>
                  <a:lnTo>
                    <a:pt x="132" y="190"/>
                  </a:lnTo>
                  <a:lnTo>
                    <a:pt x="133" y="190"/>
                  </a:lnTo>
                  <a:lnTo>
                    <a:pt x="137" y="193"/>
                  </a:lnTo>
                  <a:lnTo>
                    <a:pt x="141" y="194"/>
                  </a:lnTo>
                  <a:lnTo>
                    <a:pt x="145" y="194"/>
                  </a:lnTo>
                  <a:lnTo>
                    <a:pt x="149" y="194"/>
                  </a:lnTo>
                  <a:lnTo>
                    <a:pt x="152" y="193"/>
                  </a:lnTo>
                  <a:lnTo>
                    <a:pt x="154" y="189"/>
                  </a:lnTo>
                  <a:lnTo>
                    <a:pt x="160" y="186"/>
                  </a:lnTo>
                  <a:lnTo>
                    <a:pt x="166" y="185"/>
                  </a:lnTo>
                  <a:lnTo>
                    <a:pt x="168" y="185"/>
                  </a:lnTo>
                  <a:lnTo>
                    <a:pt x="176" y="185"/>
                  </a:lnTo>
                  <a:lnTo>
                    <a:pt x="177" y="185"/>
                  </a:lnTo>
                  <a:lnTo>
                    <a:pt x="178" y="185"/>
                  </a:lnTo>
                  <a:lnTo>
                    <a:pt x="185" y="186"/>
                  </a:lnTo>
                  <a:lnTo>
                    <a:pt x="189" y="190"/>
                  </a:lnTo>
                  <a:lnTo>
                    <a:pt x="193" y="190"/>
                  </a:lnTo>
                  <a:lnTo>
                    <a:pt x="194" y="189"/>
                  </a:lnTo>
                  <a:lnTo>
                    <a:pt x="197" y="186"/>
                  </a:lnTo>
                  <a:lnTo>
                    <a:pt x="198" y="186"/>
                  </a:lnTo>
                  <a:lnTo>
                    <a:pt x="200" y="182"/>
                  </a:lnTo>
                  <a:lnTo>
                    <a:pt x="206" y="181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12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2" y="171"/>
                  </a:lnTo>
                  <a:lnTo>
                    <a:pt x="210" y="167"/>
                  </a:lnTo>
                  <a:lnTo>
                    <a:pt x="212" y="166"/>
                  </a:lnTo>
                  <a:lnTo>
                    <a:pt x="213" y="163"/>
                  </a:lnTo>
                  <a:lnTo>
                    <a:pt x="216" y="160"/>
                  </a:lnTo>
                  <a:lnTo>
                    <a:pt x="221" y="149"/>
                  </a:lnTo>
                  <a:lnTo>
                    <a:pt x="226" y="140"/>
                  </a:lnTo>
                  <a:lnTo>
                    <a:pt x="237" y="128"/>
                  </a:lnTo>
                  <a:lnTo>
                    <a:pt x="239" y="124"/>
                  </a:lnTo>
                  <a:lnTo>
                    <a:pt x="242" y="120"/>
                  </a:lnTo>
                  <a:lnTo>
                    <a:pt x="242" y="114"/>
                  </a:lnTo>
                  <a:lnTo>
                    <a:pt x="242" y="110"/>
                  </a:lnTo>
                  <a:lnTo>
                    <a:pt x="243" y="97"/>
                  </a:lnTo>
                  <a:lnTo>
                    <a:pt x="243" y="81"/>
                  </a:lnTo>
                  <a:lnTo>
                    <a:pt x="246" y="67"/>
                  </a:lnTo>
                  <a:lnTo>
                    <a:pt x="247" y="63"/>
                  </a:lnTo>
                  <a:lnTo>
                    <a:pt x="250" y="61"/>
                  </a:lnTo>
                  <a:lnTo>
                    <a:pt x="250" y="57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159250" y="3514725"/>
              <a:ext cx="77788" cy="176213"/>
            </a:xfrm>
            <a:custGeom>
              <a:avLst/>
              <a:gdLst>
                <a:gd name="T0" fmla="*/ 32 w 49"/>
                <a:gd name="T1" fmla="*/ 97 h 111"/>
                <a:gd name="T2" fmla="*/ 32 w 49"/>
                <a:gd name="T3" fmla="*/ 85 h 111"/>
                <a:gd name="T4" fmla="*/ 32 w 49"/>
                <a:gd name="T5" fmla="*/ 68 h 111"/>
                <a:gd name="T6" fmla="*/ 34 w 49"/>
                <a:gd name="T7" fmla="*/ 61 h 111"/>
                <a:gd name="T8" fmla="*/ 38 w 49"/>
                <a:gd name="T9" fmla="*/ 58 h 111"/>
                <a:gd name="T10" fmla="*/ 38 w 49"/>
                <a:gd name="T11" fmla="*/ 54 h 111"/>
                <a:gd name="T12" fmla="*/ 42 w 49"/>
                <a:gd name="T13" fmla="*/ 48 h 111"/>
                <a:gd name="T14" fmla="*/ 47 w 49"/>
                <a:gd name="T15" fmla="*/ 41 h 111"/>
                <a:gd name="T16" fmla="*/ 45 w 49"/>
                <a:gd name="T17" fmla="*/ 37 h 111"/>
                <a:gd name="T18" fmla="*/ 49 w 49"/>
                <a:gd name="T19" fmla="*/ 36 h 111"/>
                <a:gd name="T20" fmla="*/ 47 w 49"/>
                <a:gd name="T21" fmla="*/ 31 h 111"/>
                <a:gd name="T22" fmla="*/ 47 w 49"/>
                <a:gd name="T23" fmla="*/ 23 h 111"/>
                <a:gd name="T24" fmla="*/ 44 w 49"/>
                <a:gd name="T25" fmla="*/ 17 h 111"/>
                <a:gd name="T26" fmla="*/ 45 w 49"/>
                <a:gd name="T27" fmla="*/ 13 h 111"/>
                <a:gd name="T28" fmla="*/ 45 w 49"/>
                <a:gd name="T29" fmla="*/ 12 h 111"/>
                <a:gd name="T30" fmla="*/ 38 w 49"/>
                <a:gd name="T31" fmla="*/ 4 h 111"/>
                <a:gd name="T32" fmla="*/ 34 w 49"/>
                <a:gd name="T33" fmla="*/ 1 h 111"/>
                <a:gd name="T34" fmla="*/ 32 w 49"/>
                <a:gd name="T35" fmla="*/ 1 h 111"/>
                <a:gd name="T36" fmla="*/ 31 w 49"/>
                <a:gd name="T37" fmla="*/ 1 h 111"/>
                <a:gd name="T38" fmla="*/ 27 w 49"/>
                <a:gd name="T39" fmla="*/ 4 h 111"/>
                <a:gd name="T40" fmla="*/ 27 w 49"/>
                <a:gd name="T41" fmla="*/ 8 h 111"/>
                <a:gd name="T42" fmla="*/ 27 w 49"/>
                <a:gd name="T43" fmla="*/ 11 h 111"/>
                <a:gd name="T44" fmla="*/ 24 w 49"/>
                <a:gd name="T45" fmla="*/ 13 h 111"/>
                <a:gd name="T46" fmla="*/ 20 w 49"/>
                <a:gd name="T47" fmla="*/ 17 h 111"/>
                <a:gd name="T48" fmla="*/ 14 w 49"/>
                <a:gd name="T49" fmla="*/ 19 h 111"/>
                <a:gd name="T50" fmla="*/ 10 w 49"/>
                <a:gd name="T51" fmla="*/ 19 h 111"/>
                <a:gd name="T52" fmla="*/ 3 w 49"/>
                <a:gd name="T53" fmla="*/ 24 h 111"/>
                <a:gd name="T54" fmla="*/ 0 w 49"/>
                <a:gd name="T55" fmla="*/ 36 h 111"/>
                <a:gd name="T56" fmla="*/ 6 w 49"/>
                <a:gd name="T57" fmla="*/ 41 h 111"/>
                <a:gd name="T58" fmla="*/ 10 w 49"/>
                <a:gd name="T59" fmla="*/ 45 h 111"/>
                <a:gd name="T60" fmla="*/ 11 w 49"/>
                <a:gd name="T61" fmla="*/ 57 h 111"/>
                <a:gd name="T62" fmla="*/ 15 w 49"/>
                <a:gd name="T63" fmla="*/ 68 h 111"/>
                <a:gd name="T64" fmla="*/ 15 w 49"/>
                <a:gd name="T65" fmla="*/ 94 h 111"/>
                <a:gd name="T66" fmla="*/ 14 w 49"/>
                <a:gd name="T67" fmla="*/ 98 h 111"/>
                <a:gd name="T68" fmla="*/ 16 w 49"/>
                <a:gd name="T69" fmla="*/ 111 h 111"/>
                <a:gd name="T70" fmla="*/ 23 w 49"/>
                <a:gd name="T71" fmla="*/ 110 h 111"/>
                <a:gd name="T72" fmla="*/ 32 w 49"/>
                <a:gd name="T73" fmla="*/ 105 h 111"/>
                <a:gd name="T74" fmla="*/ 32 w 49"/>
                <a:gd name="T75" fmla="*/ 101 h 111"/>
                <a:gd name="T76" fmla="*/ 32 w 49"/>
                <a:gd name="T77" fmla="*/ 101 h 111"/>
                <a:gd name="T78" fmla="*/ 32 w 49"/>
                <a:gd name="T79" fmla="*/ 10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" h="111">
                  <a:moveTo>
                    <a:pt x="32" y="101"/>
                  </a:moveTo>
                  <a:lnTo>
                    <a:pt x="32" y="97"/>
                  </a:lnTo>
                  <a:lnTo>
                    <a:pt x="32" y="92"/>
                  </a:lnTo>
                  <a:lnTo>
                    <a:pt x="32" y="85"/>
                  </a:lnTo>
                  <a:lnTo>
                    <a:pt x="31" y="81"/>
                  </a:lnTo>
                  <a:lnTo>
                    <a:pt x="32" y="68"/>
                  </a:lnTo>
                  <a:lnTo>
                    <a:pt x="32" y="62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4"/>
                  </a:lnTo>
                  <a:lnTo>
                    <a:pt x="40" y="53"/>
                  </a:lnTo>
                  <a:lnTo>
                    <a:pt x="42" y="48"/>
                  </a:lnTo>
                  <a:lnTo>
                    <a:pt x="45" y="44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5" y="37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4" y="17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0" y="5"/>
                  </a:lnTo>
                  <a:lnTo>
                    <a:pt x="38" y="4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6" y="23"/>
                  </a:lnTo>
                  <a:lnTo>
                    <a:pt x="3" y="24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52"/>
                  </a:lnTo>
                  <a:lnTo>
                    <a:pt x="11" y="57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5" y="93"/>
                  </a:lnTo>
                  <a:lnTo>
                    <a:pt x="15" y="94"/>
                  </a:lnTo>
                  <a:lnTo>
                    <a:pt x="14" y="97"/>
                  </a:lnTo>
                  <a:lnTo>
                    <a:pt x="14" y="98"/>
                  </a:lnTo>
                  <a:lnTo>
                    <a:pt x="14" y="106"/>
                  </a:lnTo>
                  <a:lnTo>
                    <a:pt x="16" y="111"/>
                  </a:lnTo>
                  <a:lnTo>
                    <a:pt x="20" y="110"/>
                  </a:lnTo>
                  <a:lnTo>
                    <a:pt x="23" y="110"/>
                  </a:lnTo>
                  <a:lnTo>
                    <a:pt x="31" y="110"/>
                  </a:lnTo>
                  <a:lnTo>
                    <a:pt x="32" y="105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138613" y="3552825"/>
              <a:ext cx="49213" cy="142875"/>
            </a:xfrm>
            <a:custGeom>
              <a:avLst/>
              <a:gdLst>
                <a:gd name="T0" fmla="*/ 27 w 31"/>
                <a:gd name="T1" fmla="*/ 82 h 90"/>
                <a:gd name="T2" fmla="*/ 27 w 31"/>
                <a:gd name="T3" fmla="*/ 73 h 90"/>
                <a:gd name="T4" fmla="*/ 28 w 31"/>
                <a:gd name="T5" fmla="*/ 69 h 90"/>
                <a:gd name="T6" fmla="*/ 27 w 31"/>
                <a:gd name="T7" fmla="*/ 38 h 90"/>
                <a:gd name="T8" fmla="*/ 23 w 31"/>
                <a:gd name="T9" fmla="*/ 28 h 90"/>
                <a:gd name="T10" fmla="*/ 23 w 31"/>
                <a:gd name="T11" fmla="*/ 20 h 90"/>
                <a:gd name="T12" fmla="*/ 15 w 31"/>
                <a:gd name="T13" fmla="*/ 13 h 90"/>
                <a:gd name="T14" fmla="*/ 15 w 31"/>
                <a:gd name="T15" fmla="*/ 8 h 90"/>
                <a:gd name="T16" fmla="*/ 15 w 31"/>
                <a:gd name="T17" fmla="*/ 3 h 90"/>
                <a:gd name="T18" fmla="*/ 7 w 31"/>
                <a:gd name="T19" fmla="*/ 3 h 90"/>
                <a:gd name="T20" fmla="*/ 0 w 31"/>
                <a:gd name="T21" fmla="*/ 0 h 90"/>
                <a:gd name="T22" fmla="*/ 1 w 31"/>
                <a:gd name="T23" fmla="*/ 3 h 90"/>
                <a:gd name="T24" fmla="*/ 1 w 31"/>
                <a:gd name="T25" fmla="*/ 8 h 90"/>
                <a:gd name="T26" fmla="*/ 5 w 31"/>
                <a:gd name="T27" fmla="*/ 12 h 90"/>
                <a:gd name="T28" fmla="*/ 7 w 31"/>
                <a:gd name="T29" fmla="*/ 17 h 90"/>
                <a:gd name="T30" fmla="*/ 7 w 31"/>
                <a:gd name="T31" fmla="*/ 21 h 90"/>
                <a:gd name="T32" fmla="*/ 7 w 31"/>
                <a:gd name="T33" fmla="*/ 28 h 90"/>
                <a:gd name="T34" fmla="*/ 5 w 31"/>
                <a:gd name="T35" fmla="*/ 30 h 90"/>
                <a:gd name="T36" fmla="*/ 9 w 31"/>
                <a:gd name="T37" fmla="*/ 30 h 90"/>
                <a:gd name="T38" fmla="*/ 9 w 31"/>
                <a:gd name="T39" fmla="*/ 34 h 90"/>
                <a:gd name="T40" fmla="*/ 9 w 31"/>
                <a:gd name="T41" fmla="*/ 41 h 90"/>
                <a:gd name="T42" fmla="*/ 7 w 31"/>
                <a:gd name="T43" fmla="*/ 42 h 90"/>
                <a:gd name="T44" fmla="*/ 13 w 31"/>
                <a:gd name="T45" fmla="*/ 50 h 90"/>
                <a:gd name="T46" fmla="*/ 11 w 31"/>
                <a:gd name="T47" fmla="*/ 57 h 90"/>
                <a:gd name="T48" fmla="*/ 9 w 31"/>
                <a:gd name="T49" fmla="*/ 65 h 90"/>
                <a:gd name="T50" fmla="*/ 11 w 31"/>
                <a:gd name="T51" fmla="*/ 70 h 90"/>
                <a:gd name="T52" fmla="*/ 9 w 31"/>
                <a:gd name="T53" fmla="*/ 78 h 90"/>
                <a:gd name="T54" fmla="*/ 16 w 31"/>
                <a:gd name="T55" fmla="*/ 86 h 90"/>
                <a:gd name="T56" fmla="*/ 20 w 31"/>
                <a:gd name="T57" fmla="*/ 89 h 90"/>
                <a:gd name="T58" fmla="*/ 31 w 31"/>
                <a:gd name="T59" fmla="*/ 87 h 90"/>
                <a:gd name="T60" fmla="*/ 29 w 31"/>
                <a:gd name="T61" fmla="*/ 87 h 90"/>
                <a:gd name="T62" fmla="*/ 29 w 31"/>
                <a:gd name="T63" fmla="*/ 87 h 90"/>
                <a:gd name="T64" fmla="*/ 29 w 31"/>
                <a:gd name="T65" fmla="*/ 8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90">
                  <a:moveTo>
                    <a:pt x="29" y="87"/>
                  </a:moveTo>
                  <a:lnTo>
                    <a:pt x="27" y="82"/>
                  </a:lnTo>
                  <a:lnTo>
                    <a:pt x="27" y="74"/>
                  </a:lnTo>
                  <a:lnTo>
                    <a:pt x="27" y="73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8" y="44"/>
                  </a:lnTo>
                  <a:lnTo>
                    <a:pt x="27" y="38"/>
                  </a:lnTo>
                  <a:lnTo>
                    <a:pt x="24" y="33"/>
                  </a:lnTo>
                  <a:lnTo>
                    <a:pt x="23" y="28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19" y="17"/>
                  </a:lnTo>
                  <a:lnTo>
                    <a:pt x="15" y="13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6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8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11" y="48"/>
                  </a:lnTo>
                  <a:lnTo>
                    <a:pt x="13" y="50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1" y="61"/>
                  </a:lnTo>
                  <a:lnTo>
                    <a:pt x="9" y="65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1" y="73"/>
                  </a:lnTo>
                  <a:lnTo>
                    <a:pt x="9" y="78"/>
                  </a:lnTo>
                  <a:lnTo>
                    <a:pt x="11" y="82"/>
                  </a:lnTo>
                  <a:lnTo>
                    <a:pt x="16" y="86"/>
                  </a:lnTo>
                  <a:lnTo>
                    <a:pt x="19" y="87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4059238" y="3551238"/>
              <a:ext cx="111125" cy="182563"/>
            </a:xfrm>
            <a:custGeom>
              <a:avLst/>
              <a:gdLst>
                <a:gd name="T0" fmla="*/ 38 w 53"/>
                <a:gd name="T1" fmla="*/ 1 h 87"/>
                <a:gd name="T2" fmla="*/ 33 w 53"/>
                <a:gd name="T3" fmla="*/ 1 h 87"/>
                <a:gd name="T4" fmla="*/ 30 w 53"/>
                <a:gd name="T5" fmla="*/ 3 h 87"/>
                <a:gd name="T6" fmla="*/ 28 w 53"/>
                <a:gd name="T7" fmla="*/ 3 h 87"/>
                <a:gd name="T8" fmla="*/ 17 w 53"/>
                <a:gd name="T9" fmla="*/ 3 h 87"/>
                <a:gd name="T10" fmla="*/ 5 w 53"/>
                <a:gd name="T11" fmla="*/ 3 h 87"/>
                <a:gd name="T12" fmla="*/ 5 w 53"/>
                <a:gd name="T13" fmla="*/ 6 h 87"/>
                <a:gd name="T14" fmla="*/ 6 w 53"/>
                <a:gd name="T15" fmla="*/ 13 h 87"/>
                <a:gd name="T16" fmla="*/ 6 w 53"/>
                <a:gd name="T17" fmla="*/ 19 h 87"/>
                <a:gd name="T18" fmla="*/ 6 w 53"/>
                <a:gd name="T19" fmla="*/ 23 h 87"/>
                <a:gd name="T20" fmla="*/ 6 w 53"/>
                <a:gd name="T21" fmla="*/ 26 h 87"/>
                <a:gd name="T22" fmla="*/ 7 w 53"/>
                <a:gd name="T23" fmla="*/ 33 h 87"/>
                <a:gd name="T24" fmla="*/ 9 w 53"/>
                <a:gd name="T25" fmla="*/ 40 h 87"/>
                <a:gd name="T26" fmla="*/ 3 w 53"/>
                <a:gd name="T27" fmla="*/ 47 h 87"/>
                <a:gd name="T28" fmla="*/ 2 w 53"/>
                <a:gd name="T29" fmla="*/ 56 h 87"/>
                <a:gd name="T30" fmla="*/ 0 w 53"/>
                <a:gd name="T31" fmla="*/ 65 h 87"/>
                <a:gd name="T32" fmla="*/ 3 w 53"/>
                <a:gd name="T33" fmla="*/ 72 h 87"/>
                <a:gd name="T34" fmla="*/ 5 w 53"/>
                <a:gd name="T35" fmla="*/ 76 h 87"/>
                <a:gd name="T36" fmla="*/ 6 w 53"/>
                <a:gd name="T37" fmla="*/ 83 h 87"/>
                <a:gd name="T38" fmla="*/ 5 w 53"/>
                <a:gd name="T39" fmla="*/ 85 h 87"/>
                <a:gd name="T40" fmla="*/ 10 w 53"/>
                <a:gd name="T41" fmla="*/ 86 h 87"/>
                <a:gd name="T42" fmla="*/ 13 w 53"/>
                <a:gd name="T43" fmla="*/ 87 h 87"/>
                <a:gd name="T44" fmla="*/ 19 w 53"/>
                <a:gd name="T45" fmla="*/ 85 h 87"/>
                <a:gd name="T46" fmla="*/ 28 w 53"/>
                <a:gd name="T47" fmla="*/ 82 h 87"/>
                <a:gd name="T48" fmla="*/ 36 w 53"/>
                <a:gd name="T49" fmla="*/ 76 h 87"/>
                <a:gd name="T50" fmla="*/ 46 w 53"/>
                <a:gd name="T51" fmla="*/ 73 h 87"/>
                <a:gd name="T52" fmla="*/ 49 w 53"/>
                <a:gd name="T53" fmla="*/ 73 h 87"/>
                <a:gd name="T54" fmla="*/ 52 w 53"/>
                <a:gd name="T55" fmla="*/ 70 h 87"/>
                <a:gd name="T56" fmla="*/ 53 w 53"/>
                <a:gd name="T57" fmla="*/ 68 h 87"/>
                <a:gd name="T58" fmla="*/ 50 w 53"/>
                <a:gd name="T59" fmla="*/ 66 h 87"/>
                <a:gd name="T60" fmla="*/ 45 w 53"/>
                <a:gd name="T61" fmla="*/ 60 h 87"/>
                <a:gd name="T62" fmla="*/ 46 w 53"/>
                <a:gd name="T63" fmla="*/ 54 h 87"/>
                <a:gd name="T64" fmla="*/ 45 w 53"/>
                <a:gd name="T65" fmla="*/ 50 h 87"/>
                <a:gd name="T66" fmla="*/ 46 w 53"/>
                <a:gd name="T67" fmla="*/ 44 h 87"/>
                <a:gd name="T68" fmla="*/ 48 w 53"/>
                <a:gd name="T69" fmla="*/ 39 h 87"/>
                <a:gd name="T70" fmla="*/ 43 w 53"/>
                <a:gd name="T71" fmla="*/ 33 h 87"/>
                <a:gd name="T72" fmla="*/ 45 w 53"/>
                <a:gd name="T73" fmla="*/ 32 h 87"/>
                <a:gd name="T74" fmla="*/ 45 w 53"/>
                <a:gd name="T75" fmla="*/ 27 h 87"/>
                <a:gd name="T76" fmla="*/ 45 w 53"/>
                <a:gd name="T77" fmla="*/ 24 h 87"/>
                <a:gd name="T78" fmla="*/ 42 w 53"/>
                <a:gd name="T79" fmla="*/ 24 h 87"/>
                <a:gd name="T80" fmla="*/ 43 w 53"/>
                <a:gd name="T81" fmla="*/ 22 h 87"/>
                <a:gd name="T82" fmla="*/ 43 w 53"/>
                <a:gd name="T83" fmla="*/ 17 h 87"/>
                <a:gd name="T84" fmla="*/ 43 w 53"/>
                <a:gd name="T85" fmla="*/ 14 h 87"/>
                <a:gd name="T86" fmla="*/ 42 w 53"/>
                <a:gd name="T87" fmla="*/ 10 h 87"/>
                <a:gd name="T88" fmla="*/ 39 w 53"/>
                <a:gd name="T89" fmla="*/ 7 h 87"/>
                <a:gd name="T90" fmla="*/ 42 w 53"/>
                <a:gd name="T91" fmla="*/ 6 h 87"/>
                <a:gd name="T92" fmla="*/ 43 w 53"/>
                <a:gd name="T9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87">
                  <a:moveTo>
                    <a:pt x="40" y="1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3" y="5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4208463" y="3471863"/>
              <a:ext cx="303213" cy="279400"/>
            </a:xfrm>
            <a:custGeom>
              <a:avLst/>
              <a:gdLst>
                <a:gd name="T0" fmla="*/ 167 w 191"/>
                <a:gd name="T1" fmla="*/ 6 h 176"/>
                <a:gd name="T2" fmla="*/ 155 w 191"/>
                <a:gd name="T3" fmla="*/ 14 h 176"/>
                <a:gd name="T4" fmla="*/ 139 w 191"/>
                <a:gd name="T5" fmla="*/ 10 h 176"/>
                <a:gd name="T6" fmla="*/ 127 w 191"/>
                <a:gd name="T7" fmla="*/ 10 h 176"/>
                <a:gd name="T8" fmla="*/ 110 w 191"/>
                <a:gd name="T9" fmla="*/ 19 h 176"/>
                <a:gd name="T10" fmla="*/ 94 w 191"/>
                <a:gd name="T11" fmla="*/ 15 h 176"/>
                <a:gd name="T12" fmla="*/ 81 w 191"/>
                <a:gd name="T13" fmla="*/ 11 h 176"/>
                <a:gd name="T14" fmla="*/ 69 w 191"/>
                <a:gd name="T15" fmla="*/ 16 h 176"/>
                <a:gd name="T16" fmla="*/ 60 w 191"/>
                <a:gd name="T17" fmla="*/ 6 h 176"/>
                <a:gd name="T18" fmla="*/ 45 w 191"/>
                <a:gd name="T19" fmla="*/ 0 h 176"/>
                <a:gd name="T20" fmla="*/ 32 w 191"/>
                <a:gd name="T21" fmla="*/ 4 h 176"/>
                <a:gd name="T22" fmla="*/ 24 w 191"/>
                <a:gd name="T23" fmla="*/ 10 h 176"/>
                <a:gd name="T24" fmla="*/ 16 w 191"/>
                <a:gd name="T25" fmla="*/ 24 h 176"/>
                <a:gd name="T26" fmla="*/ 14 w 191"/>
                <a:gd name="T27" fmla="*/ 39 h 176"/>
                <a:gd name="T28" fmla="*/ 14 w 191"/>
                <a:gd name="T29" fmla="*/ 48 h 176"/>
                <a:gd name="T30" fmla="*/ 18 w 191"/>
                <a:gd name="T31" fmla="*/ 59 h 176"/>
                <a:gd name="T32" fmla="*/ 16 w 191"/>
                <a:gd name="T33" fmla="*/ 67 h 176"/>
                <a:gd name="T34" fmla="*/ 9 w 191"/>
                <a:gd name="T35" fmla="*/ 80 h 176"/>
                <a:gd name="T36" fmla="*/ 5 w 191"/>
                <a:gd name="T37" fmla="*/ 88 h 176"/>
                <a:gd name="T38" fmla="*/ 0 w 191"/>
                <a:gd name="T39" fmla="*/ 108 h 176"/>
                <a:gd name="T40" fmla="*/ 1 w 191"/>
                <a:gd name="T41" fmla="*/ 128 h 176"/>
                <a:gd name="T42" fmla="*/ 11 w 191"/>
                <a:gd name="T43" fmla="*/ 136 h 176"/>
                <a:gd name="T44" fmla="*/ 18 w 191"/>
                <a:gd name="T45" fmla="*/ 132 h 176"/>
                <a:gd name="T46" fmla="*/ 29 w 191"/>
                <a:gd name="T47" fmla="*/ 138 h 176"/>
                <a:gd name="T48" fmla="*/ 41 w 191"/>
                <a:gd name="T49" fmla="*/ 150 h 176"/>
                <a:gd name="T50" fmla="*/ 40 w 191"/>
                <a:gd name="T51" fmla="*/ 152 h 176"/>
                <a:gd name="T52" fmla="*/ 45 w 191"/>
                <a:gd name="T53" fmla="*/ 154 h 176"/>
                <a:gd name="T54" fmla="*/ 45 w 191"/>
                <a:gd name="T55" fmla="*/ 164 h 176"/>
                <a:gd name="T56" fmla="*/ 53 w 191"/>
                <a:gd name="T57" fmla="*/ 173 h 176"/>
                <a:gd name="T58" fmla="*/ 57 w 191"/>
                <a:gd name="T59" fmla="*/ 173 h 176"/>
                <a:gd name="T60" fmla="*/ 64 w 191"/>
                <a:gd name="T61" fmla="*/ 168 h 176"/>
                <a:gd name="T62" fmla="*/ 68 w 191"/>
                <a:gd name="T63" fmla="*/ 169 h 176"/>
                <a:gd name="T64" fmla="*/ 72 w 191"/>
                <a:gd name="T65" fmla="*/ 168 h 176"/>
                <a:gd name="T66" fmla="*/ 77 w 191"/>
                <a:gd name="T67" fmla="*/ 169 h 176"/>
                <a:gd name="T68" fmla="*/ 89 w 191"/>
                <a:gd name="T69" fmla="*/ 168 h 176"/>
                <a:gd name="T70" fmla="*/ 90 w 191"/>
                <a:gd name="T71" fmla="*/ 165 h 176"/>
                <a:gd name="T72" fmla="*/ 97 w 191"/>
                <a:gd name="T73" fmla="*/ 162 h 176"/>
                <a:gd name="T74" fmla="*/ 98 w 191"/>
                <a:gd name="T75" fmla="*/ 149 h 176"/>
                <a:gd name="T76" fmla="*/ 114 w 191"/>
                <a:gd name="T77" fmla="*/ 129 h 176"/>
                <a:gd name="T78" fmla="*/ 123 w 191"/>
                <a:gd name="T79" fmla="*/ 128 h 176"/>
                <a:gd name="T80" fmla="*/ 129 w 191"/>
                <a:gd name="T81" fmla="*/ 128 h 176"/>
                <a:gd name="T82" fmla="*/ 134 w 191"/>
                <a:gd name="T83" fmla="*/ 136 h 176"/>
                <a:gd name="T84" fmla="*/ 142 w 191"/>
                <a:gd name="T85" fmla="*/ 128 h 176"/>
                <a:gd name="T86" fmla="*/ 146 w 191"/>
                <a:gd name="T87" fmla="*/ 120 h 176"/>
                <a:gd name="T88" fmla="*/ 151 w 191"/>
                <a:gd name="T89" fmla="*/ 103 h 176"/>
                <a:gd name="T90" fmla="*/ 159 w 191"/>
                <a:gd name="T91" fmla="*/ 95 h 176"/>
                <a:gd name="T92" fmla="*/ 161 w 191"/>
                <a:gd name="T93" fmla="*/ 81 h 176"/>
                <a:gd name="T94" fmla="*/ 171 w 191"/>
                <a:gd name="T95" fmla="*/ 68 h 176"/>
                <a:gd name="T96" fmla="*/ 178 w 191"/>
                <a:gd name="T97" fmla="*/ 50 h 176"/>
                <a:gd name="T98" fmla="*/ 190 w 191"/>
                <a:gd name="T99" fmla="*/ 40 h 176"/>
                <a:gd name="T100" fmla="*/ 187 w 191"/>
                <a:gd name="T101" fmla="*/ 28 h 176"/>
                <a:gd name="T102" fmla="*/ 181 w 191"/>
                <a:gd name="T103" fmla="*/ 15 h 176"/>
                <a:gd name="T104" fmla="*/ 174 w 191"/>
                <a:gd name="T105" fmla="*/ 4 h 176"/>
                <a:gd name="T106" fmla="*/ 173 w 191"/>
                <a:gd name="T107" fmla="*/ 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76">
                  <a:moveTo>
                    <a:pt x="173" y="4"/>
                  </a:moveTo>
                  <a:lnTo>
                    <a:pt x="169" y="4"/>
                  </a:lnTo>
                  <a:lnTo>
                    <a:pt x="169" y="4"/>
                  </a:lnTo>
                  <a:lnTo>
                    <a:pt x="167" y="6"/>
                  </a:lnTo>
                  <a:lnTo>
                    <a:pt x="161" y="7"/>
                  </a:lnTo>
                  <a:lnTo>
                    <a:pt x="159" y="11"/>
                  </a:lnTo>
                  <a:lnTo>
                    <a:pt x="158" y="11"/>
                  </a:lnTo>
                  <a:lnTo>
                    <a:pt x="155" y="14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46" y="11"/>
                  </a:lnTo>
                  <a:lnTo>
                    <a:pt x="139" y="10"/>
                  </a:lnTo>
                  <a:lnTo>
                    <a:pt x="138" y="10"/>
                  </a:lnTo>
                  <a:lnTo>
                    <a:pt x="137" y="10"/>
                  </a:lnTo>
                  <a:lnTo>
                    <a:pt x="129" y="10"/>
                  </a:lnTo>
                  <a:lnTo>
                    <a:pt x="127" y="10"/>
                  </a:lnTo>
                  <a:lnTo>
                    <a:pt x="121" y="11"/>
                  </a:lnTo>
                  <a:lnTo>
                    <a:pt x="115" y="14"/>
                  </a:lnTo>
                  <a:lnTo>
                    <a:pt x="113" y="18"/>
                  </a:lnTo>
                  <a:lnTo>
                    <a:pt x="110" y="19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8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86" y="11"/>
                  </a:lnTo>
                  <a:lnTo>
                    <a:pt x="84" y="10"/>
                  </a:lnTo>
                  <a:lnTo>
                    <a:pt x="81" y="11"/>
                  </a:lnTo>
                  <a:lnTo>
                    <a:pt x="76" y="14"/>
                  </a:lnTo>
                  <a:lnTo>
                    <a:pt x="73" y="14"/>
                  </a:lnTo>
                  <a:lnTo>
                    <a:pt x="72" y="15"/>
                  </a:lnTo>
                  <a:lnTo>
                    <a:pt x="69" y="16"/>
                  </a:lnTo>
                  <a:lnTo>
                    <a:pt x="68" y="15"/>
                  </a:lnTo>
                  <a:lnTo>
                    <a:pt x="66" y="14"/>
                  </a:lnTo>
                  <a:lnTo>
                    <a:pt x="62" y="8"/>
                  </a:lnTo>
                  <a:lnTo>
                    <a:pt x="60" y="6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2" y="15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4" y="64"/>
                  </a:lnTo>
                  <a:lnTo>
                    <a:pt x="16" y="67"/>
                  </a:lnTo>
                  <a:lnTo>
                    <a:pt x="16" y="68"/>
                  </a:lnTo>
                  <a:lnTo>
                    <a:pt x="14" y="71"/>
                  </a:lnTo>
                  <a:lnTo>
                    <a:pt x="11" y="75"/>
                  </a:lnTo>
                  <a:lnTo>
                    <a:pt x="9" y="80"/>
                  </a:lnTo>
                  <a:lnTo>
                    <a:pt x="7" y="81"/>
                  </a:lnTo>
                  <a:lnTo>
                    <a:pt x="7" y="84"/>
                  </a:lnTo>
                  <a:lnTo>
                    <a:pt x="7" y="85"/>
                  </a:lnTo>
                  <a:lnTo>
                    <a:pt x="5" y="88"/>
                  </a:lnTo>
                  <a:lnTo>
                    <a:pt x="3" y="88"/>
                  </a:lnTo>
                  <a:lnTo>
                    <a:pt x="1" y="89"/>
                  </a:lnTo>
                  <a:lnTo>
                    <a:pt x="1" y="95"/>
                  </a:lnTo>
                  <a:lnTo>
                    <a:pt x="0" y="108"/>
                  </a:lnTo>
                  <a:lnTo>
                    <a:pt x="1" y="112"/>
                  </a:lnTo>
                  <a:lnTo>
                    <a:pt x="1" y="119"/>
                  </a:lnTo>
                  <a:lnTo>
                    <a:pt x="1" y="124"/>
                  </a:lnTo>
                  <a:lnTo>
                    <a:pt x="1" y="128"/>
                  </a:lnTo>
                  <a:lnTo>
                    <a:pt x="1" y="132"/>
                  </a:lnTo>
                  <a:lnTo>
                    <a:pt x="0" y="137"/>
                  </a:lnTo>
                  <a:lnTo>
                    <a:pt x="11" y="137"/>
                  </a:lnTo>
                  <a:lnTo>
                    <a:pt x="11" y="136"/>
                  </a:lnTo>
                  <a:lnTo>
                    <a:pt x="11" y="133"/>
                  </a:lnTo>
                  <a:lnTo>
                    <a:pt x="13" y="133"/>
                  </a:lnTo>
                  <a:lnTo>
                    <a:pt x="14" y="133"/>
                  </a:lnTo>
                  <a:lnTo>
                    <a:pt x="18" y="132"/>
                  </a:lnTo>
                  <a:lnTo>
                    <a:pt x="14" y="136"/>
                  </a:lnTo>
                  <a:lnTo>
                    <a:pt x="18" y="136"/>
                  </a:lnTo>
                  <a:lnTo>
                    <a:pt x="26" y="137"/>
                  </a:lnTo>
                  <a:lnTo>
                    <a:pt x="29" y="138"/>
                  </a:lnTo>
                  <a:lnTo>
                    <a:pt x="33" y="141"/>
                  </a:lnTo>
                  <a:lnTo>
                    <a:pt x="37" y="149"/>
                  </a:lnTo>
                  <a:lnTo>
                    <a:pt x="40" y="150"/>
                  </a:lnTo>
                  <a:lnTo>
                    <a:pt x="41" y="150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1" y="152"/>
                  </a:lnTo>
                  <a:lnTo>
                    <a:pt x="40" y="152"/>
                  </a:lnTo>
                  <a:lnTo>
                    <a:pt x="41" y="154"/>
                  </a:lnTo>
                  <a:lnTo>
                    <a:pt x="44" y="152"/>
                  </a:lnTo>
                  <a:lnTo>
                    <a:pt x="46" y="152"/>
                  </a:lnTo>
                  <a:lnTo>
                    <a:pt x="45" y="154"/>
                  </a:lnTo>
                  <a:lnTo>
                    <a:pt x="44" y="156"/>
                  </a:lnTo>
                  <a:lnTo>
                    <a:pt x="44" y="158"/>
                  </a:lnTo>
                  <a:lnTo>
                    <a:pt x="44" y="160"/>
                  </a:lnTo>
                  <a:lnTo>
                    <a:pt x="45" y="164"/>
                  </a:lnTo>
                  <a:lnTo>
                    <a:pt x="45" y="168"/>
                  </a:lnTo>
                  <a:lnTo>
                    <a:pt x="46" y="169"/>
                  </a:lnTo>
                  <a:lnTo>
                    <a:pt x="50" y="172"/>
                  </a:lnTo>
                  <a:lnTo>
                    <a:pt x="53" y="173"/>
                  </a:lnTo>
                  <a:lnTo>
                    <a:pt x="53" y="172"/>
                  </a:lnTo>
                  <a:lnTo>
                    <a:pt x="54" y="176"/>
                  </a:lnTo>
                  <a:lnTo>
                    <a:pt x="57" y="172"/>
                  </a:lnTo>
                  <a:lnTo>
                    <a:pt x="57" y="173"/>
                  </a:lnTo>
                  <a:lnTo>
                    <a:pt x="60" y="173"/>
                  </a:lnTo>
                  <a:lnTo>
                    <a:pt x="62" y="173"/>
                  </a:lnTo>
                  <a:lnTo>
                    <a:pt x="64" y="169"/>
                  </a:lnTo>
                  <a:lnTo>
                    <a:pt x="64" y="168"/>
                  </a:lnTo>
                  <a:lnTo>
                    <a:pt x="66" y="165"/>
                  </a:lnTo>
                  <a:lnTo>
                    <a:pt x="66" y="169"/>
                  </a:lnTo>
                  <a:lnTo>
                    <a:pt x="68" y="173"/>
                  </a:lnTo>
                  <a:lnTo>
                    <a:pt x="68" y="169"/>
                  </a:lnTo>
                  <a:lnTo>
                    <a:pt x="70" y="172"/>
                  </a:lnTo>
                  <a:lnTo>
                    <a:pt x="72" y="169"/>
                  </a:lnTo>
                  <a:lnTo>
                    <a:pt x="70" y="168"/>
                  </a:lnTo>
                  <a:lnTo>
                    <a:pt x="72" y="168"/>
                  </a:lnTo>
                  <a:lnTo>
                    <a:pt x="73" y="169"/>
                  </a:lnTo>
                  <a:lnTo>
                    <a:pt x="76" y="169"/>
                  </a:lnTo>
                  <a:lnTo>
                    <a:pt x="77" y="168"/>
                  </a:lnTo>
                  <a:lnTo>
                    <a:pt x="77" y="169"/>
                  </a:lnTo>
                  <a:lnTo>
                    <a:pt x="80" y="169"/>
                  </a:lnTo>
                  <a:lnTo>
                    <a:pt x="85" y="169"/>
                  </a:lnTo>
                  <a:lnTo>
                    <a:pt x="89" y="169"/>
                  </a:lnTo>
                  <a:lnTo>
                    <a:pt x="89" y="168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0" y="165"/>
                  </a:lnTo>
                  <a:lnTo>
                    <a:pt x="93" y="168"/>
                  </a:lnTo>
                  <a:lnTo>
                    <a:pt x="93" y="166"/>
                  </a:lnTo>
                  <a:lnTo>
                    <a:pt x="94" y="165"/>
                  </a:lnTo>
                  <a:lnTo>
                    <a:pt x="97" y="162"/>
                  </a:lnTo>
                  <a:lnTo>
                    <a:pt x="98" y="158"/>
                  </a:lnTo>
                  <a:lnTo>
                    <a:pt x="98" y="152"/>
                  </a:lnTo>
                  <a:lnTo>
                    <a:pt x="101" y="150"/>
                  </a:lnTo>
                  <a:lnTo>
                    <a:pt x="98" y="149"/>
                  </a:lnTo>
                  <a:lnTo>
                    <a:pt x="101" y="146"/>
                  </a:lnTo>
                  <a:lnTo>
                    <a:pt x="103" y="141"/>
                  </a:lnTo>
                  <a:lnTo>
                    <a:pt x="111" y="136"/>
                  </a:lnTo>
                  <a:lnTo>
                    <a:pt x="114" y="129"/>
                  </a:lnTo>
                  <a:lnTo>
                    <a:pt x="115" y="128"/>
                  </a:lnTo>
                  <a:lnTo>
                    <a:pt x="117" y="125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5" y="125"/>
                  </a:lnTo>
                  <a:lnTo>
                    <a:pt x="127" y="121"/>
                  </a:lnTo>
                  <a:lnTo>
                    <a:pt x="127" y="125"/>
                  </a:lnTo>
                  <a:lnTo>
                    <a:pt x="129" y="128"/>
                  </a:lnTo>
                  <a:lnTo>
                    <a:pt x="130" y="129"/>
                  </a:lnTo>
                  <a:lnTo>
                    <a:pt x="134" y="132"/>
                  </a:lnTo>
                  <a:lnTo>
                    <a:pt x="134" y="133"/>
                  </a:lnTo>
                  <a:lnTo>
                    <a:pt x="134" y="136"/>
                  </a:lnTo>
                  <a:lnTo>
                    <a:pt x="137" y="136"/>
                  </a:lnTo>
                  <a:lnTo>
                    <a:pt x="138" y="136"/>
                  </a:lnTo>
                  <a:lnTo>
                    <a:pt x="142" y="132"/>
                  </a:lnTo>
                  <a:lnTo>
                    <a:pt x="142" y="128"/>
                  </a:lnTo>
                  <a:lnTo>
                    <a:pt x="143" y="125"/>
                  </a:lnTo>
                  <a:lnTo>
                    <a:pt x="146" y="124"/>
                  </a:lnTo>
                  <a:lnTo>
                    <a:pt x="146" y="121"/>
                  </a:lnTo>
                  <a:lnTo>
                    <a:pt x="146" y="120"/>
                  </a:lnTo>
                  <a:lnTo>
                    <a:pt x="146" y="119"/>
                  </a:lnTo>
                  <a:lnTo>
                    <a:pt x="150" y="112"/>
                  </a:lnTo>
                  <a:lnTo>
                    <a:pt x="151" y="105"/>
                  </a:lnTo>
                  <a:lnTo>
                    <a:pt x="151" y="103"/>
                  </a:lnTo>
                  <a:lnTo>
                    <a:pt x="154" y="99"/>
                  </a:lnTo>
                  <a:lnTo>
                    <a:pt x="155" y="99"/>
                  </a:lnTo>
                  <a:lnTo>
                    <a:pt x="155" y="95"/>
                  </a:lnTo>
                  <a:lnTo>
                    <a:pt x="159" y="95"/>
                  </a:lnTo>
                  <a:lnTo>
                    <a:pt x="161" y="89"/>
                  </a:lnTo>
                  <a:lnTo>
                    <a:pt x="163" y="85"/>
                  </a:lnTo>
                  <a:lnTo>
                    <a:pt x="163" y="84"/>
                  </a:lnTo>
                  <a:lnTo>
                    <a:pt x="161" y="81"/>
                  </a:lnTo>
                  <a:lnTo>
                    <a:pt x="167" y="79"/>
                  </a:lnTo>
                  <a:lnTo>
                    <a:pt x="169" y="76"/>
                  </a:lnTo>
                  <a:lnTo>
                    <a:pt x="169" y="72"/>
                  </a:lnTo>
                  <a:lnTo>
                    <a:pt x="171" y="68"/>
                  </a:lnTo>
                  <a:lnTo>
                    <a:pt x="173" y="67"/>
                  </a:lnTo>
                  <a:lnTo>
                    <a:pt x="174" y="61"/>
                  </a:lnTo>
                  <a:lnTo>
                    <a:pt x="177" y="54"/>
                  </a:lnTo>
                  <a:lnTo>
                    <a:pt x="178" y="50"/>
                  </a:lnTo>
                  <a:lnTo>
                    <a:pt x="182" y="48"/>
                  </a:lnTo>
                  <a:lnTo>
                    <a:pt x="187" y="46"/>
                  </a:lnTo>
                  <a:lnTo>
                    <a:pt x="190" y="44"/>
                  </a:lnTo>
                  <a:lnTo>
                    <a:pt x="190" y="40"/>
                  </a:lnTo>
                  <a:lnTo>
                    <a:pt x="190" y="38"/>
                  </a:lnTo>
                  <a:lnTo>
                    <a:pt x="191" y="35"/>
                  </a:lnTo>
                  <a:lnTo>
                    <a:pt x="190" y="31"/>
                  </a:lnTo>
                  <a:lnTo>
                    <a:pt x="187" y="28"/>
                  </a:lnTo>
                  <a:lnTo>
                    <a:pt x="184" y="28"/>
                  </a:lnTo>
                  <a:lnTo>
                    <a:pt x="182" y="23"/>
                  </a:lnTo>
                  <a:lnTo>
                    <a:pt x="182" y="18"/>
                  </a:lnTo>
                  <a:lnTo>
                    <a:pt x="181" y="15"/>
                  </a:lnTo>
                  <a:lnTo>
                    <a:pt x="181" y="15"/>
                  </a:lnTo>
                  <a:lnTo>
                    <a:pt x="175" y="7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4479925" y="3197225"/>
              <a:ext cx="266700" cy="458788"/>
            </a:xfrm>
            <a:custGeom>
              <a:avLst/>
              <a:gdLst>
                <a:gd name="T0" fmla="*/ 165 w 168"/>
                <a:gd name="T1" fmla="*/ 73 h 289"/>
                <a:gd name="T2" fmla="*/ 41 w 168"/>
                <a:gd name="T3" fmla="*/ 0 h 289"/>
                <a:gd name="T4" fmla="*/ 25 w 168"/>
                <a:gd name="T5" fmla="*/ 22 h 289"/>
                <a:gd name="T6" fmla="*/ 28 w 168"/>
                <a:gd name="T7" fmla="*/ 37 h 289"/>
                <a:gd name="T8" fmla="*/ 33 w 168"/>
                <a:gd name="T9" fmla="*/ 47 h 289"/>
                <a:gd name="T10" fmla="*/ 40 w 168"/>
                <a:gd name="T11" fmla="*/ 55 h 289"/>
                <a:gd name="T12" fmla="*/ 36 w 168"/>
                <a:gd name="T13" fmla="*/ 65 h 289"/>
                <a:gd name="T14" fmla="*/ 32 w 168"/>
                <a:gd name="T15" fmla="*/ 108 h 289"/>
                <a:gd name="T16" fmla="*/ 29 w 168"/>
                <a:gd name="T17" fmla="*/ 122 h 289"/>
                <a:gd name="T18" fmla="*/ 11 w 168"/>
                <a:gd name="T19" fmla="*/ 147 h 289"/>
                <a:gd name="T20" fmla="*/ 2 w 168"/>
                <a:gd name="T21" fmla="*/ 164 h 289"/>
                <a:gd name="T22" fmla="*/ 3 w 168"/>
                <a:gd name="T23" fmla="*/ 177 h 289"/>
                <a:gd name="T24" fmla="*/ 10 w 168"/>
                <a:gd name="T25" fmla="*/ 188 h 289"/>
                <a:gd name="T26" fmla="*/ 16 w 168"/>
                <a:gd name="T27" fmla="*/ 188 h 289"/>
                <a:gd name="T28" fmla="*/ 19 w 168"/>
                <a:gd name="T29" fmla="*/ 195 h 289"/>
                <a:gd name="T30" fmla="*/ 24 w 168"/>
                <a:gd name="T31" fmla="*/ 204 h 289"/>
                <a:gd name="T32" fmla="*/ 27 w 168"/>
                <a:gd name="T33" fmla="*/ 211 h 289"/>
                <a:gd name="T34" fmla="*/ 27 w 168"/>
                <a:gd name="T35" fmla="*/ 228 h 289"/>
                <a:gd name="T36" fmla="*/ 36 w 168"/>
                <a:gd name="T37" fmla="*/ 244 h 289"/>
                <a:gd name="T38" fmla="*/ 29 w 168"/>
                <a:gd name="T39" fmla="*/ 244 h 289"/>
                <a:gd name="T40" fmla="*/ 16 w 168"/>
                <a:gd name="T41" fmla="*/ 244 h 289"/>
                <a:gd name="T42" fmla="*/ 10 w 168"/>
                <a:gd name="T43" fmla="*/ 249 h 289"/>
                <a:gd name="T44" fmla="*/ 19 w 168"/>
                <a:gd name="T45" fmla="*/ 262 h 289"/>
                <a:gd name="T46" fmla="*/ 32 w 168"/>
                <a:gd name="T47" fmla="*/ 281 h 289"/>
                <a:gd name="T48" fmla="*/ 33 w 168"/>
                <a:gd name="T49" fmla="*/ 289 h 289"/>
                <a:gd name="T50" fmla="*/ 44 w 168"/>
                <a:gd name="T51" fmla="*/ 288 h 289"/>
                <a:gd name="T52" fmla="*/ 49 w 168"/>
                <a:gd name="T53" fmla="*/ 284 h 289"/>
                <a:gd name="T54" fmla="*/ 53 w 168"/>
                <a:gd name="T55" fmla="*/ 285 h 289"/>
                <a:gd name="T56" fmla="*/ 60 w 168"/>
                <a:gd name="T57" fmla="*/ 284 h 289"/>
                <a:gd name="T58" fmla="*/ 76 w 168"/>
                <a:gd name="T59" fmla="*/ 280 h 289"/>
                <a:gd name="T60" fmla="*/ 84 w 168"/>
                <a:gd name="T61" fmla="*/ 278 h 289"/>
                <a:gd name="T62" fmla="*/ 89 w 168"/>
                <a:gd name="T63" fmla="*/ 266 h 289"/>
                <a:gd name="T64" fmla="*/ 93 w 168"/>
                <a:gd name="T65" fmla="*/ 262 h 289"/>
                <a:gd name="T66" fmla="*/ 110 w 168"/>
                <a:gd name="T67" fmla="*/ 258 h 289"/>
                <a:gd name="T68" fmla="*/ 124 w 168"/>
                <a:gd name="T69" fmla="*/ 248 h 289"/>
                <a:gd name="T70" fmla="*/ 129 w 168"/>
                <a:gd name="T71" fmla="*/ 241 h 289"/>
                <a:gd name="T72" fmla="*/ 133 w 168"/>
                <a:gd name="T73" fmla="*/ 236 h 289"/>
                <a:gd name="T74" fmla="*/ 137 w 168"/>
                <a:gd name="T75" fmla="*/ 231 h 289"/>
                <a:gd name="T76" fmla="*/ 146 w 168"/>
                <a:gd name="T77" fmla="*/ 227 h 289"/>
                <a:gd name="T78" fmla="*/ 150 w 168"/>
                <a:gd name="T79" fmla="*/ 227 h 289"/>
                <a:gd name="T80" fmla="*/ 152 w 168"/>
                <a:gd name="T81" fmla="*/ 219 h 289"/>
                <a:gd name="T82" fmla="*/ 146 w 168"/>
                <a:gd name="T83" fmla="*/ 213 h 289"/>
                <a:gd name="T84" fmla="*/ 146 w 168"/>
                <a:gd name="T85" fmla="*/ 208 h 289"/>
                <a:gd name="T86" fmla="*/ 144 w 168"/>
                <a:gd name="T87" fmla="*/ 204 h 289"/>
                <a:gd name="T88" fmla="*/ 144 w 168"/>
                <a:gd name="T89" fmla="*/ 196 h 289"/>
                <a:gd name="T90" fmla="*/ 138 w 168"/>
                <a:gd name="T91" fmla="*/ 196 h 289"/>
                <a:gd name="T92" fmla="*/ 134 w 168"/>
                <a:gd name="T93" fmla="*/ 191 h 289"/>
                <a:gd name="T94" fmla="*/ 141 w 168"/>
                <a:gd name="T95" fmla="*/ 180 h 289"/>
                <a:gd name="T96" fmla="*/ 138 w 168"/>
                <a:gd name="T97" fmla="*/ 173 h 289"/>
                <a:gd name="T98" fmla="*/ 142 w 168"/>
                <a:gd name="T99" fmla="*/ 161 h 289"/>
                <a:gd name="T100" fmla="*/ 150 w 168"/>
                <a:gd name="T101" fmla="*/ 152 h 289"/>
                <a:gd name="T102" fmla="*/ 150 w 168"/>
                <a:gd name="T103" fmla="*/ 147 h 289"/>
                <a:gd name="T104" fmla="*/ 154 w 168"/>
                <a:gd name="T105" fmla="*/ 140 h 289"/>
                <a:gd name="T106" fmla="*/ 160 w 168"/>
                <a:gd name="T107" fmla="*/ 140 h 289"/>
                <a:gd name="T108" fmla="*/ 165 w 168"/>
                <a:gd name="T109" fmla="*/ 75 h 289"/>
                <a:gd name="T110" fmla="*/ 165 w 168"/>
                <a:gd name="T111" fmla="*/ 75 h 289"/>
                <a:gd name="T112" fmla="*/ 165 w 168"/>
                <a:gd name="T113" fmla="*/ 7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289">
                  <a:moveTo>
                    <a:pt x="165" y="75"/>
                  </a:moveTo>
                  <a:lnTo>
                    <a:pt x="165" y="66"/>
                  </a:lnTo>
                  <a:lnTo>
                    <a:pt x="165" y="73"/>
                  </a:lnTo>
                  <a:lnTo>
                    <a:pt x="150" y="63"/>
                  </a:lnTo>
                  <a:lnTo>
                    <a:pt x="130" y="51"/>
                  </a:lnTo>
                  <a:lnTo>
                    <a:pt x="41" y="0"/>
                  </a:lnTo>
                  <a:lnTo>
                    <a:pt x="24" y="9"/>
                  </a:lnTo>
                  <a:lnTo>
                    <a:pt x="25" y="17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7" y="33"/>
                  </a:lnTo>
                  <a:lnTo>
                    <a:pt x="28" y="37"/>
                  </a:lnTo>
                  <a:lnTo>
                    <a:pt x="29" y="39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6" y="51"/>
                  </a:lnTo>
                  <a:lnTo>
                    <a:pt x="40" y="55"/>
                  </a:lnTo>
                  <a:lnTo>
                    <a:pt x="40" y="59"/>
                  </a:lnTo>
                  <a:lnTo>
                    <a:pt x="37" y="61"/>
                  </a:lnTo>
                  <a:lnTo>
                    <a:pt x="36" y="65"/>
                  </a:lnTo>
                  <a:lnTo>
                    <a:pt x="33" y="79"/>
                  </a:lnTo>
                  <a:lnTo>
                    <a:pt x="33" y="95"/>
                  </a:lnTo>
                  <a:lnTo>
                    <a:pt x="32" y="108"/>
                  </a:lnTo>
                  <a:lnTo>
                    <a:pt x="32" y="112"/>
                  </a:lnTo>
                  <a:lnTo>
                    <a:pt x="32" y="118"/>
                  </a:lnTo>
                  <a:lnTo>
                    <a:pt x="29" y="122"/>
                  </a:lnTo>
                  <a:lnTo>
                    <a:pt x="27" y="126"/>
                  </a:lnTo>
                  <a:lnTo>
                    <a:pt x="16" y="138"/>
                  </a:lnTo>
                  <a:lnTo>
                    <a:pt x="11" y="147"/>
                  </a:lnTo>
                  <a:lnTo>
                    <a:pt x="6" y="158"/>
                  </a:lnTo>
                  <a:lnTo>
                    <a:pt x="3" y="161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2" y="169"/>
                  </a:lnTo>
                  <a:lnTo>
                    <a:pt x="3" y="177"/>
                  </a:lnTo>
                  <a:lnTo>
                    <a:pt x="4" y="180"/>
                  </a:lnTo>
                  <a:lnTo>
                    <a:pt x="10" y="188"/>
                  </a:lnTo>
                  <a:lnTo>
                    <a:pt x="10" y="188"/>
                  </a:lnTo>
                  <a:lnTo>
                    <a:pt x="11" y="188"/>
                  </a:lnTo>
                  <a:lnTo>
                    <a:pt x="13" y="188"/>
                  </a:lnTo>
                  <a:lnTo>
                    <a:pt x="16" y="188"/>
                  </a:lnTo>
                  <a:lnTo>
                    <a:pt x="16" y="191"/>
                  </a:lnTo>
                  <a:lnTo>
                    <a:pt x="16" y="192"/>
                  </a:lnTo>
                  <a:lnTo>
                    <a:pt x="19" y="195"/>
                  </a:lnTo>
                  <a:lnTo>
                    <a:pt x="20" y="196"/>
                  </a:lnTo>
                  <a:lnTo>
                    <a:pt x="23" y="197"/>
                  </a:lnTo>
                  <a:lnTo>
                    <a:pt x="24" y="204"/>
                  </a:lnTo>
                  <a:lnTo>
                    <a:pt x="24" y="205"/>
                  </a:lnTo>
                  <a:lnTo>
                    <a:pt x="27" y="205"/>
                  </a:lnTo>
                  <a:lnTo>
                    <a:pt x="27" y="211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8"/>
                  </a:lnTo>
                  <a:lnTo>
                    <a:pt x="28" y="234"/>
                  </a:lnTo>
                  <a:lnTo>
                    <a:pt x="32" y="240"/>
                  </a:lnTo>
                  <a:lnTo>
                    <a:pt x="36" y="244"/>
                  </a:lnTo>
                  <a:lnTo>
                    <a:pt x="33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7" y="244"/>
                  </a:lnTo>
                  <a:lnTo>
                    <a:pt x="20" y="245"/>
                  </a:lnTo>
                  <a:lnTo>
                    <a:pt x="16" y="244"/>
                  </a:lnTo>
                  <a:lnTo>
                    <a:pt x="13" y="245"/>
                  </a:lnTo>
                  <a:lnTo>
                    <a:pt x="10" y="248"/>
                  </a:lnTo>
                  <a:lnTo>
                    <a:pt x="10" y="249"/>
                  </a:lnTo>
                  <a:lnTo>
                    <a:pt x="11" y="253"/>
                  </a:lnTo>
                  <a:lnTo>
                    <a:pt x="13" y="254"/>
                  </a:lnTo>
                  <a:lnTo>
                    <a:pt x="19" y="262"/>
                  </a:lnTo>
                  <a:lnTo>
                    <a:pt x="28" y="270"/>
                  </a:lnTo>
                  <a:lnTo>
                    <a:pt x="29" y="276"/>
                  </a:lnTo>
                  <a:lnTo>
                    <a:pt x="32" y="281"/>
                  </a:lnTo>
                  <a:lnTo>
                    <a:pt x="33" y="285"/>
                  </a:lnTo>
                  <a:lnTo>
                    <a:pt x="33" y="288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40" y="289"/>
                  </a:lnTo>
                  <a:lnTo>
                    <a:pt x="44" y="288"/>
                  </a:lnTo>
                  <a:lnTo>
                    <a:pt x="45" y="286"/>
                  </a:lnTo>
                  <a:lnTo>
                    <a:pt x="47" y="285"/>
                  </a:lnTo>
                  <a:lnTo>
                    <a:pt x="49" y="284"/>
                  </a:lnTo>
                  <a:lnTo>
                    <a:pt x="49" y="284"/>
                  </a:lnTo>
                  <a:lnTo>
                    <a:pt x="51" y="281"/>
                  </a:lnTo>
                  <a:lnTo>
                    <a:pt x="53" y="285"/>
                  </a:lnTo>
                  <a:lnTo>
                    <a:pt x="55" y="289"/>
                  </a:lnTo>
                  <a:lnTo>
                    <a:pt x="57" y="285"/>
                  </a:lnTo>
                  <a:lnTo>
                    <a:pt x="60" y="284"/>
                  </a:lnTo>
                  <a:lnTo>
                    <a:pt x="67" y="281"/>
                  </a:lnTo>
                  <a:lnTo>
                    <a:pt x="72" y="280"/>
                  </a:lnTo>
                  <a:lnTo>
                    <a:pt x="76" y="280"/>
                  </a:lnTo>
                  <a:lnTo>
                    <a:pt x="80" y="280"/>
                  </a:lnTo>
                  <a:lnTo>
                    <a:pt x="81" y="280"/>
                  </a:lnTo>
                  <a:lnTo>
                    <a:pt x="84" y="278"/>
                  </a:lnTo>
                  <a:lnTo>
                    <a:pt x="85" y="276"/>
                  </a:lnTo>
                  <a:lnTo>
                    <a:pt x="91" y="268"/>
                  </a:lnTo>
                  <a:lnTo>
                    <a:pt x="89" y="266"/>
                  </a:lnTo>
                  <a:lnTo>
                    <a:pt x="87" y="265"/>
                  </a:lnTo>
                  <a:lnTo>
                    <a:pt x="89" y="262"/>
                  </a:lnTo>
                  <a:lnTo>
                    <a:pt x="93" y="262"/>
                  </a:lnTo>
                  <a:lnTo>
                    <a:pt x="98" y="262"/>
                  </a:lnTo>
                  <a:lnTo>
                    <a:pt x="104" y="261"/>
                  </a:lnTo>
                  <a:lnTo>
                    <a:pt x="110" y="258"/>
                  </a:lnTo>
                  <a:lnTo>
                    <a:pt x="116" y="257"/>
                  </a:lnTo>
                  <a:lnTo>
                    <a:pt x="120" y="253"/>
                  </a:lnTo>
                  <a:lnTo>
                    <a:pt x="124" y="248"/>
                  </a:lnTo>
                  <a:lnTo>
                    <a:pt x="125" y="245"/>
                  </a:lnTo>
                  <a:lnTo>
                    <a:pt x="128" y="244"/>
                  </a:lnTo>
                  <a:lnTo>
                    <a:pt x="129" y="241"/>
                  </a:lnTo>
                  <a:lnTo>
                    <a:pt x="130" y="240"/>
                  </a:lnTo>
                  <a:lnTo>
                    <a:pt x="130" y="237"/>
                  </a:lnTo>
                  <a:lnTo>
                    <a:pt x="133" y="236"/>
                  </a:lnTo>
                  <a:lnTo>
                    <a:pt x="133" y="234"/>
                  </a:lnTo>
                  <a:lnTo>
                    <a:pt x="133" y="232"/>
                  </a:lnTo>
                  <a:lnTo>
                    <a:pt x="137" y="231"/>
                  </a:lnTo>
                  <a:lnTo>
                    <a:pt x="141" y="228"/>
                  </a:lnTo>
                  <a:lnTo>
                    <a:pt x="144" y="227"/>
                  </a:lnTo>
                  <a:lnTo>
                    <a:pt x="146" y="227"/>
                  </a:lnTo>
                  <a:lnTo>
                    <a:pt x="148" y="227"/>
                  </a:lnTo>
                  <a:lnTo>
                    <a:pt x="150" y="228"/>
                  </a:lnTo>
                  <a:lnTo>
                    <a:pt x="150" y="227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2" y="219"/>
                  </a:lnTo>
                  <a:lnTo>
                    <a:pt x="148" y="217"/>
                  </a:lnTo>
                  <a:lnTo>
                    <a:pt x="146" y="215"/>
                  </a:lnTo>
                  <a:lnTo>
                    <a:pt x="146" y="213"/>
                  </a:lnTo>
                  <a:lnTo>
                    <a:pt x="146" y="211"/>
                  </a:lnTo>
                  <a:lnTo>
                    <a:pt x="146" y="209"/>
                  </a:lnTo>
                  <a:lnTo>
                    <a:pt x="146" y="208"/>
                  </a:lnTo>
                  <a:lnTo>
                    <a:pt x="146" y="205"/>
                  </a:lnTo>
                  <a:lnTo>
                    <a:pt x="144" y="208"/>
                  </a:lnTo>
                  <a:lnTo>
                    <a:pt x="144" y="204"/>
                  </a:lnTo>
                  <a:lnTo>
                    <a:pt x="142" y="200"/>
                  </a:lnTo>
                  <a:lnTo>
                    <a:pt x="144" y="197"/>
                  </a:lnTo>
                  <a:lnTo>
                    <a:pt x="144" y="196"/>
                  </a:lnTo>
                  <a:lnTo>
                    <a:pt x="142" y="196"/>
                  </a:lnTo>
                  <a:lnTo>
                    <a:pt x="141" y="195"/>
                  </a:lnTo>
                  <a:lnTo>
                    <a:pt x="138" y="196"/>
                  </a:lnTo>
                  <a:lnTo>
                    <a:pt x="134" y="196"/>
                  </a:lnTo>
                  <a:lnTo>
                    <a:pt x="133" y="192"/>
                  </a:lnTo>
                  <a:lnTo>
                    <a:pt x="134" y="191"/>
                  </a:lnTo>
                  <a:lnTo>
                    <a:pt x="137" y="187"/>
                  </a:lnTo>
                  <a:lnTo>
                    <a:pt x="141" y="184"/>
                  </a:lnTo>
                  <a:lnTo>
                    <a:pt x="141" y="180"/>
                  </a:lnTo>
                  <a:lnTo>
                    <a:pt x="138" y="177"/>
                  </a:lnTo>
                  <a:lnTo>
                    <a:pt x="138" y="175"/>
                  </a:lnTo>
                  <a:lnTo>
                    <a:pt x="138" y="173"/>
                  </a:lnTo>
                  <a:lnTo>
                    <a:pt x="144" y="169"/>
                  </a:lnTo>
                  <a:lnTo>
                    <a:pt x="142" y="164"/>
                  </a:lnTo>
                  <a:lnTo>
                    <a:pt x="142" y="161"/>
                  </a:lnTo>
                  <a:lnTo>
                    <a:pt x="144" y="160"/>
                  </a:lnTo>
                  <a:lnTo>
                    <a:pt x="148" y="156"/>
                  </a:lnTo>
                  <a:lnTo>
                    <a:pt x="150" y="152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0" y="147"/>
                  </a:lnTo>
                  <a:lnTo>
                    <a:pt x="150" y="143"/>
                  </a:lnTo>
                  <a:lnTo>
                    <a:pt x="152" y="142"/>
                  </a:lnTo>
                  <a:lnTo>
                    <a:pt x="154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64" y="139"/>
                  </a:lnTo>
                  <a:lnTo>
                    <a:pt x="168" y="140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3822700" y="2840038"/>
              <a:ext cx="303213" cy="236538"/>
            </a:xfrm>
            <a:custGeom>
              <a:avLst/>
              <a:gdLst>
                <a:gd name="T0" fmla="*/ 73 w 191"/>
                <a:gd name="T1" fmla="*/ 128 h 149"/>
                <a:gd name="T2" fmla="*/ 82 w 191"/>
                <a:gd name="T3" fmla="*/ 122 h 149"/>
                <a:gd name="T4" fmla="*/ 90 w 191"/>
                <a:gd name="T5" fmla="*/ 117 h 149"/>
                <a:gd name="T6" fmla="*/ 95 w 191"/>
                <a:gd name="T7" fmla="*/ 113 h 149"/>
                <a:gd name="T8" fmla="*/ 103 w 191"/>
                <a:gd name="T9" fmla="*/ 113 h 149"/>
                <a:gd name="T10" fmla="*/ 109 w 191"/>
                <a:gd name="T11" fmla="*/ 109 h 149"/>
                <a:gd name="T12" fmla="*/ 121 w 191"/>
                <a:gd name="T13" fmla="*/ 106 h 149"/>
                <a:gd name="T14" fmla="*/ 126 w 191"/>
                <a:gd name="T15" fmla="*/ 101 h 149"/>
                <a:gd name="T16" fmla="*/ 131 w 191"/>
                <a:gd name="T17" fmla="*/ 96 h 149"/>
                <a:gd name="T18" fmla="*/ 142 w 191"/>
                <a:gd name="T19" fmla="*/ 92 h 149"/>
                <a:gd name="T20" fmla="*/ 149 w 191"/>
                <a:gd name="T21" fmla="*/ 88 h 149"/>
                <a:gd name="T22" fmla="*/ 151 w 191"/>
                <a:gd name="T23" fmla="*/ 87 h 149"/>
                <a:gd name="T24" fmla="*/ 147 w 191"/>
                <a:gd name="T25" fmla="*/ 83 h 149"/>
                <a:gd name="T26" fmla="*/ 147 w 191"/>
                <a:gd name="T27" fmla="*/ 79 h 149"/>
                <a:gd name="T28" fmla="*/ 149 w 191"/>
                <a:gd name="T29" fmla="*/ 76 h 149"/>
                <a:gd name="T30" fmla="*/ 158 w 191"/>
                <a:gd name="T31" fmla="*/ 75 h 149"/>
                <a:gd name="T32" fmla="*/ 162 w 191"/>
                <a:gd name="T33" fmla="*/ 69 h 149"/>
                <a:gd name="T34" fmla="*/ 174 w 191"/>
                <a:gd name="T35" fmla="*/ 67 h 149"/>
                <a:gd name="T36" fmla="*/ 188 w 191"/>
                <a:gd name="T37" fmla="*/ 69 h 149"/>
                <a:gd name="T38" fmla="*/ 188 w 191"/>
                <a:gd name="T39" fmla="*/ 63 h 149"/>
                <a:gd name="T40" fmla="*/ 188 w 191"/>
                <a:gd name="T41" fmla="*/ 60 h 149"/>
                <a:gd name="T42" fmla="*/ 183 w 191"/>
                <a:gd name="T43" fmla="*/ 52 h 149"/>
                <a:gd name="T44" fmla="*/ 182 w 191"/>
                <a:gd name="T45" fmla="*/ 47 h 149"/>
                <a:gd name="T46" fmla="*/ 182 w 191"/>
                <a:gd name="T47" fmla="*/ 40 h 149"/>
                <a:gd name="T48" fmla="*/ 182 w 191"/>
                <a:gd name="T49" fmla="*/ 31 h 149"/>
                <a:gd name="T50" fmla="*/ 183 w 191"/>
                <a:gd name="T51" fmla="*/ 25 h 149"/>
                <a:gd name="T52" fmla="*/ 182 w 191"/>
                <a:gd name="T53" fmla="*/ 19 h 149"/>
                <a:gd name="T54" fmla="*/ 174 w 191"/>
                <a:gd name="T55" fmla="*/ 14 h 149"/>
                <a:gd name="T56" fmla="*/ 169 w 191"/>
                <a:gd name="T57" fmla="*/ 14 h 149"/>
                <a:gd name="T58" fmla="*/ 166 w 191"/>
                <a:gd name="T59" fmla="*/ 14 h 149"/>
                <a:gd name="T60" fmla="*/ 165 w 191"/>
                <a:gd name="T61" fmla="*/ 8 h 149"/>
                <a:gd name="T62" fmla="*/ 158 w 191"/>
                <a:gd name="T63" fmla="*/ 12 h 149"/>
                <a:gd name="T64" fmla="*/ 142 w 191"/>
                <a:gd name="T65" fmla="*/ 12 h 149"/>
                <a:gd name="T66" fmla="*/ 134 w 191"/>
                <a:gd name="T67" fmla="*/ 10 h 149"/>
                <a:gd name="T68" fmla="*/ 130 w 191"/>
                <a:gd name="T69" fmla="*/ 3 h 149"/>
                <a:gd name="T70" fmla="*/ 126 w 191"/>
                <a:gd name="T71" fmla="*/ 0 h 149"/>
                <a:gd name="T72" fmla="*/ 118 w 191"/>
                <a:gd name="T73" fmla="*/ 4 h 149"/>
                <a:gd name="T74" fmla="*/ 111 w 191"/>
                <a:gd name="T75" fmla="*/ 23 h 149"/>
                <a:gd name="T76" fmla="*/ 99 w 191"/>
                <a:gd name="T77" fmla="*/ 36 h 149"/>
                <a:gd name="T78" fmla="*/ 77 w 191"/>
                <a:gd name="T79" fmla="*/ 49 h 149"/>
                <a:gd name="T80" fmla="*/ 68 w 191"/>
                <a:gd name="T81" fmla="*/ 57 h 149"/>
                <a:gd name="T82" fmla="*/ 65 w 191"/>
                <a:gd name="T83" fmla="*/ 65 h 149"/>
                <a:gd name="T84" fmla="*/ 57 w 191"/>
                <a:gd name="T85" fmla="*/ 76 h 149"/>
                <a:gd name="T86" fmla="*/ 54 w 191"/>
                <a:gd name="T87" fmla="*/ 93 h 149"/>
                <a:gd name="T88" fmla="*/ 56 w 191"/>
                <a:gd name="T89" fmla="*/ 96 h 149"/>
                <a:gd name="T90" fmla="*/ 57 w 191"/>
                <a:gd name="T91" fmla="*/ 104 h 149"/>
                <a:gd name="T92" fmla="*/ 48 w 191"/>
                <a:gd name="T93" fmla="*/ 118 h 149"/>
                <a:gd name="T94" fmla="*/ 29 w 191"/>
                <a:gd name="T95" fmla="*/ 136 h 149"/>
                <a:gd name="T96" fmla="*/ 14 w 191"/>
                <a:gd name="T97" fmla="*/ 141 h 149"/>
                <a:gd name="T98" fmla="*/ 0 w 191"/>
                <a:gd name="T99" fmla="*/ 149 h 149"/>
                <a:gd name="T100" fmla="*/ 72 w 191"/>
                <a:gd name="T101" fmla="*/ 132 h 149"/>
                <a:gd name="T102" fmla="*/ 72 w 191"/>
                <a:gd name="T103" fmla="*/ 132 h 149"/>
                <a:gd name="T104" fmla="*/ 72 w 191"/>
                <a:gd name="T105" fmla="*/ 132 h 149"/>
                <a:gd name="T106" fmla="*/ 72 w 191"/>
                <a:gd name="T107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49">
                  <a:moveTo>
                    <a:pt x="72" y="132"/>
                  </a:moveTo>
                  <a:lnTo>
                    <a:pt x="73" y="128"/>
                  </a:lnTo>
                  <a:lnTo>
                    <a:pt x="74" y="126"/>
                  </a:lnTo>
                  <a:lnTo>
                    <a:pt x="82" y="122"/>
                  </a:lnTo>
                  <a:lnTo>
                    <a:pt x="86" y="118"/>
                  </a:lnTo>
                  <a:lnTo>
                    <a:pt x="90" y="117"/>
                  </a:lnTo>
                  <a:lnTo>
                    <a:pt x="91" y="114"/>
                  </a:lnTo>
                  <a:lnTo>
                    <a:pt x="95" y="113"/>
                  </a:lnTo>
                  <a:lnTo>
                    <a:pt x="101" y="114"/>
                  </a:lnTo>
                  <a:lnTo>
                    <a:pt x="103" y="113"/>
                  </a:lnTo>
                  <a:lnTo>
                    <a:pt x="105" y="110"/>
                  </a:lnTo>
                  <a:lnTo>
                    <a:pt x="109" y="109"/>
                  </a:lnTo>
                  <a:lnTo>
                    <a:pt x="111" y="109"/>
                  </a:lnTo>
                  <a:lnTo>
                    <a:pt x="121" y="106"/>
                  </a:lnTo>
                  <a:lnTo>
                    <a:pt x="125" y="105"/>
                  </a:lnTo>
                  <a:lnTo>
                    <a:pt x="126" y="101"/>
                  </a:lnTo>
                  <a:lnTo>
                    <a:pt x="129" y="100"/>
                  </a:lnTo>
                  <a:lnTo>
                    <a:pt x="131" y="96"/>
                  </a:lnTo>
                  <a:lnTo>
                    <a:pt x="139" y="93"/>
                  </a:lnTo>
                  <a:lnTo>
                    <a:pt x="142" y="92"/>
                  </a:lnTo>
                  <a:lnTo>
                    <a:pt x="145" y="90"/>
                  </a:lnTo>
                  <a:lnTo>
                    <a:pt x="149" y="88"/>
                  </a:lnTo>
                  <a:lnTo>
                    <a:pt x="151" y="88"/>
                  </a:lnTo>
                  <a:lnTo>
                    <a:pt x="151" y="87"/>
                  </a:lnTo>
                  <a:lnTo>
                    <a:pt x="147" y="84"/>
                  </a:lnTo>
                  <a:lnTo>
                    <a:pt x="147" y="83"/>
                  </a:lnTo>
                  <a:lnTo>
                    <a:pt x="149" y="80"/>
                  </a:lnTo>
                  <a:lnTo>
                    <a:pt x="147" y="79"/>
                  </a:lnTo>
                  <a:lnTo>
                    <a:pt x="147" y="76"/>
                  </a:lnTo>
                  <a:lnTo>
                    <a:pt x="149" y="76"/>
                  </a:lnTo>
                  <a:lnTo>
                    <a:pt x="153" y="75"/>
                  </a:lnTo>
                  <a:lnTo>
                    <a:pt x="158" y="75"/>
                  </a:lnTo>
                  <a:lnTo>
                    <a:pt x="161" y="71"/>
                  </a:lnTo>
                  <a:lnTo>
                    <a:pt x="162" y="69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3" y="69"/>
                  </a:lnTo>
                  <a:lnTo>
                    <a:pt x="188" y="69"/>
                  </a:lnTo>
                  <a:lnTo>
                    <a:pt x="187" y="65"/>
                  </a:lnTo>
                  <a:lnTo>
                    <a:pt x="188" y="63"/>
                  </a:lnTo>
                  <a:lnTo>
                    <a:pt x="191" y="61"/>
                  </a:lnTo>
                  <a:lnTo>
                    <a:pt x="188" y="60"/>
                  </a:lnTo>
                  <a:lnTo>
                    <a:pt x="186" y="56"/>
                  </a:lnTo>
                  <a:lnTo>
                    <a:pt x="183" y="52"/>
                  </a:lnTo>
                  <a:lnTo>
                    <a:pt x="183" y="48"/>
                  </a:lnTo>
                  <a:lnTo>
                    <a:pt x="182" y="47"/>
                  </a:lnTo>
                  <a:lnTo>
                    <a:pt x="183" y="43"/>
                  </a:lnTo>
                  <a:lnTo>
                    <a:pt x="182" y="40"/>
                  </a:lnTo>
                  <a:lnTo>
                    <a:pt x="182" y="39"/>
                  </a:lnTo>
                  <a:lnTo>
                    <a:pt x="182" y="31"/>
                  </a:lnTo>
                  <a:lnTo>
                    <a:pt x="182" y="27"/>
                  </a:lnTo>
                  <a:lnTo>
                    <a:pt x="183" y="25"/>
                  </a:lnTo>
                  <a:lnTo>
                    <a:pt x="182" y="23"/>
                  </a:lnTo>
                  <a:lnTo>
                    <a:pt x="182" y="19"/>
                  </a:lnTo>
                  <a:lnTo>
                    <a:pt x="178" y="17"/>
                  </a:lnTo>
                  <a:lnTo>
                    <a:pt x="174" y="14"/>
                  </a:lnTo>
                  <a:lnTo>
                    <a:pt x="171" y="14"/>
                  </a:lnTo>
                  <a:lnTo>
                    <a:pt x="169" y="14"/>
                  </a:lnTo>
                  <a:lnTo>
                    <a:pt x="166" y="12"/>
                  </a:lnTo>
                  <a:lnTo>
                    <a:pt x="166" y="14"/>
                  </a:lnTo>
                  <a:lnTo>
                    <a:pt x="165" y="12"/>
                  </a:lnTo>
                  <a:lnTo>
                    <a:pt x="165" y="8"/>
                  </a:lnTo>
                  <a:lnTo>
                    <a:pt x="161" y="10"/>
                  </a:lnTo>
                  <a:lnTo>
                    <a:pt x="158" y="12"/>
                  </a:lnTo>
                  <a:lnTo>
                    <a:pt x="149" y="12"/>
                  </a:lnTo>
                  <a:lnTo>
                    <a:pt x="142" y="12"/>
                  </a:lnTo>
                  <a:lnTo>
                    <a:pt x="138" y="12"/>
                  </a:lnTo>
                  <a:lnTo>
                    <a:pt x="134" y="10"/>
                  </a:lnTo>
                  <a:lnTo>
                    <a:pt x="131" y="6"/>
                  </a:lnTo>
                  <a:lnTo>
                    <a:pt x="130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8" y="4"/>
                  </a:lnTo>
                  <a:lnTo>
                    <a:pt x="117" y="8"/>
                  </a:lnTo>
                  <a:lnTo>
                    <a:pt x="111" y="23"/>
                  </a:lnTo>
                  <a:lnTo>
                    <a:pt x="105" y="31"/>
                  </a:lnTo>
                  <a:lnTo>
                    <a:pt x="99" y="36"/>
                  </a:lnTo>
                  <a:lnTo>
                    <a:pt x="82" y="44"/>
                  </a:lnTo>
                  <a:lnTo>
                    <a:pt x="77" y="49"/>
                  </a:lnTo>
                  <a:lnTo>
                    <a:pt x="72" y="56"/>
                  </a:lnTo>
                  <a:lnTo>
                    <a:pt x="68" y="57"/>
                  </a:lnTo>
                  <a:lnTo>
                    <a:pt x="65" y="61"/>
                  </a:lnTo>
                  <a:lnTo>
                    <a:pt x="65" y="65"/>
                  </a:lnTo>
                  <a:lnTo>
                    <a:pt x="64" y="71"/>
                  </a:lnTo>
                  <a:lnTo>
                    <a:pt x="57" y="76"/>
                  </a:lnTo>
                  <a:lnTo>
                    <a:pt x="56" y="87"/>
                  </a:lnTo>
                  <a:lnTo>
                    <a:pt x="54" y="93"/>
                  </a:lnTo>
                  <a:lnTo>
                    <a:pt x="54" y="96"/>
                  </a:lnTo>
                  <a:lnTo>
                    <a:pt x="56" y="96"/>
                  </a:lnTo>
                  <a:lnTo>
                    <a:pt x="57" y="100"/>
                  </a:lnTo>
                  <a:lnTo>
                    <a:pt x="57" y="104"/>
                  </a:lnTo>
                  <a:lnTo>
                    <a:pt x="54" y="110"/>
                  </a:lnTo>
                  <a:lnTo>
                    <a:pt x="48" y="118"/>
                  </a:lnTo>
                  <a:lnTo>
                    <a:pt x="42" y="124"/>
                  </a:lnTo>
                  <a:lnTo>
                    <a:pt x="29" y="136"/>
                  </a:lnTo>
                  <a:lnTo>
                    <a:pt x="21" y="140"/>
                  </a:lnTo>
                  <a:lnTo>
                    <a:pt x="14" y="141"/>
                  </a:lnTo>
                  <a:lnTo>
                    <a:pt x="4" y="144"/>
                  </a:lnTo>
                  <a:lnTo>
                    <a:pt x="0" y="149"/>
                  </a:lnTo>
                  <a:lnTo>
                    <a:pt x="72" y="149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3932238" y="2805113"/>
              <a:ext cx="509588" cy="522288"/>
            </a:xfrm>
            <a:custGeom>
              <a:avLst/>
              <a:gdLst>
                <a:gd name="T0" fmla="*/ 237 w 242"/>
                <a:gd name="T1" fmla="*/ 176 h 248"/>
                <a:gd name="T2" fmla="*/ 227 w 242"/>
                <a:gd name="T3" fmla="*/ 171 h 248"/>
                <a:gd name="T4" fmla="*/ 222 w 242"/>
                <a:gd name="T5" fmla="*/ 172 h 248"/>
                <a:gd name="T6" fmla="*/ 217 w 242"/>
                <a:gd name="T7" fmla="*/ 158 h 248"/>
                <a:gd name="T8" fmla="*/ 214 w 242"/>
                <a:gd name="T9" fmla="*/ 146 h 248"/>
                <a:gd name="T10" fmla="*/ 217 w 242"/>
                <a:gd name="T11" fmla="*/ 139 h 248"/>
                <a:gd name="T12" fmla="*/ 217 w 242"/>
                <a:gd name="T13" fmla="*/ 123 h 248"/>
                <a:gd name="T14" fmla="*/ 217 w 242"/>
                <a:gd name="T15" fmla="*/ 109 h 248"/>
                <a:gd name="T16" fmla="*/ 212 w 242"/>
                <a:gd name="T17" fmla="*/ 96 h 248"/>
                <a:gd name="T18" fmla="*/ 212 w 242"/>
                <a:gd name="T19" fmla="*/ 85 h 248"/>
                <a:gd name="T20" fmla="*/ 202 w 242"/>
                <a:gd name="T21" fmla="*/ 64 h 248"/>
                <a:gd name="T22" fmla="*/ 195 w 242"/>
                <a:gd name="T23" fmla="*/ 54 h 248"/>
                <a:gd name="T24" fmla="*/ 191 w 242"/>
                <a:gd name="T25" fmla="*/ 44 h 248"/>
                <a:gd name="T26" fmla="*/ 198 w 242"/>
                <a:gd name="T27" fmla="*/ 33 h 248"/>
                <a:gd name="T28" fmla="*/ 199 w 242"/>
                <a:gd name="T29" fmla="*/ 16 h 248"/>
                <a:gd name="T30" fmla="*/ 201 w 242"/>
                <a:gd name="T31" fmla="*/ 6 h 248"/>
                <a:gd name="T32" fmla="*/ 196 w 242"/>
                <a:gd name="T33" fmla="*/ 3 h 248"/>
                <a:gd name="T34" fmla="*/ 189 w 242"/>
                <a:gd name="T35" fmla="*/ 0 h 248"/>
                <a:gd name="T36" fmla="*/ 181 w 242"/>
                <a:gd name="T37" fmla="*/ 1 h 248"/>
                <a:gd name="T38" fmla="*/ 176 w 242"/>
                <a:gd name="T39" fmla="*/ 3 h 248"/>
                <a:gd name="T40" fmla="*/ 166 w 242"/>
                <a:gd name="T41" fmla="*/ 6 h 248"/>
                <a:gd name="T42" fmla="*/ 152 w 242"/>
                <a:gd name="T43" fmla="*/ 3 h 248"/>
                <a:gd name="T44" fmla="*/ 139 w 242"/>
                <a:gd name="T45" fmla="*/ 4 h 248"/>
                <a:gd name="T46" fmla="*/ 128 w 242"/>
                <a:gd name="T47" fmla="*/ 7 h 248"/>
                <a:gd name="T48" fmla="*/ 106 w 242"/>
                <a:gd name="T49" fmla="*/ 16 h 248"/>
                <a:gd name="T50" fmla="*/ 100 w 242"/>
                <a:gd name="T51" fmla="*/ 17 h 248"/>
                <a:gd name="T52" fmla="*/ 93 w 242"/>
                <a:gd name="T53" fmla="*/ 20 h 248"/>
                <a:gd name="T54" fmla="*/ 85 w 242"/>
                <a:gd name="T55" fmla="*/ 27 h 248"/>
                <a:gd name="T56" fmla="*/ 85 w 242"/>
                <a:gd name="T57" fmla="*/ 34 h 248"/>
                <a:gd name="T58" fmla="*/ 85 w 242"/>
                <a:gd name="T59" fmla="*/ 46 h 248"/>
                <a:gd name="T60" fmla="*/ 86 w 242"/>
                <a:gd name="T61" fmla="*/ 53 h 248"/>
                <a:gd name="T62" fmla="*/ 92 w 242"/>
                <a:gd name="T63" fmla="*/ 63 h 248"/>
                <a:gd name="T64" fmla="*/ 86 w 242"/>
                <a:gd name="T65" fmla="*/ 69 h 248"/>
                <a:gd name="T66" fmla="*/ 69 w 242"/>
                <a:gd name="T67" fmla="*/ 70 h 248"/>
                <a:gd name="T68" fmla="*/ 59 w 242"/>
                <a:gd name="T69" fmla="*/ 74 h 248"/>
                <a:gd name="T70" fmla="*/ 59 w 242"/>
                <a:gd name="T71" fmla="*/ 80 h 248"/>
                <a:gd name="T72" fmla="*/ 57 w 242"/>
                <a:gd name="T73" fmla="*/ 85 h 248"/>
                <a:gd name="T74" fmla="*/ 45 w 242"/>
                <a:gd name="T75" fmla="*/ 92 h 248"/>
                <a:gd name="T76" fmla="*/ 32 w 242"/>
                <a:gd name="T77" fmla="*/ 99 h 248"/>
                <a:gd name="T78" fmla="*/ 24 w 242"/>
                <a:gd name="T79" fmla="*/ 103 h 248"/>
                <a:gd name="T80" fmla="*/ 13 w 242"/>
                <a:gd name="T81" fmla="*/ 106 h 248"/>
                <a:gd name="T82" fmla="*/ 2 w 242"/>
                <a:gd name="T83" fmla="*/ 116 h 248"/>
                <a:gd name="T84" fmla="*/ 1 w 242"/>
                <a:gd name="T85" fmla="*/ 133 h 248"/>
                <a:gd name="T86" fmla="*/ 45 w 242"/>
                <a:gd name="T87" fmla="*/ 165 h 248"/>
                <a:gd name="T88" fmla="*/ 102 w 242"/>
                <a:gd name="T89" fmla="*/ 209 h 248"/>
                <a:gd name="T90" fmla="*/ 113 w 242"/>
                <a:gd name="T91" fmla="*/ 219 h 248"/>
                <a:gd name="T92" fmla="*/ 119 w 242"/>
                <a:gd name="T93" fmla="*/ 225 h 248"/>
                <a:gd name="T94" fmla="*/ 123 w 242"/>
                <a:gd name="T95" fmla="*/ 229 h 248"/>
                <a:gd name="T96" fmla="*/ 131 w 242"/>
                <a:gd name="T97" fmla="*/ 234 h 248"/>
                <a:gd name="T98" fmla="*/ 138 w 242"/>
                <a:gd name="T99" fmla="*/ 245 h 248"/>
                <a:gd name="T100" fmla="*/ 145 w 242"/>
                <a:gd name="T101" fmla="*/ 246 h 248"/>
                <a:gd name="T102" fmla="*/ 151 w 242"/>
                <a:gd name="T103" fmla="*/ 245 h 248"/>
                <a:gd name="T104" fmla="*/ 169 w 242"/>
                <a:gd name="T105" fmla="*/ 241 h 248"/>
                <a:gd name="T106" fmla="*/ 208 w 242"/>
                <a:gd name="T107" fmla="*/ 20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2" h="248">
                  <a:moveTo>
                    <a:pt x="241" y="183"/>
                  </a:moveTo>
                  <a:cubicBezTo>
                    <a:pt x="241" y="183"/>
                    <a:pt x="241" y="183"/>
                    <a:pt x="241" y="183"/>
                  </a:cubicBezTo>
                  <a:cubicBezTo>
                    <a:pt x="239" y="181"/>
                    <a:pt x="239" y="181"/>
                    <a:pt x="239" y="181"/>
                  </a:cubicBezTo>
                  <a:cubicBezTo>
                    <a:pt x="237" y="176"/>
                    <a:pt x="237" y="176"/>
                    <a:pt x="237" y="176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29" y="172"/>
                    <a:pt x="229" y="172"/>
                    <a:pt x="229" y="172"/>
                  </a:cubicBezTo>
                  <a:cubicBezTo>
                    <a:pt x="227" y="171"/>
                    <a:pt x="227" y="171"/>
                    <a:pt x="227" y="171"/>
                  </a:cubicBezTo>
                  <a:cubicBezTo>
                    <a:pt x="227" y="171"/>
                    <a:pt x="227" y="171"/>
                    <a:pt x="227" y="171"/>
                  </a:cubicBezTo>
                  <a:cubicBezTo>
                    <a:pt x="225" y="172"/>
                    <a:pt x="225" y="172"/>
                    <a:pt x="225" y="172"/>
                  </a:cubicBezTo>
                  <a:cubicBezTo>
                    <a:pt x="224" y="172"/>
                    <a:pt x="224" y="172"/>
                    <a:pt x="224" y="172"/>
                  </a:cubicBezTo>
                  <a:cubicBezTo>
                    <a:pt x="222" y="172"/>
                    <a:pt x="222" y="172"/>
                    <a:pt x="222" y="172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19" y="160"/>
                    <a:pt x="219" y="160"/>
                    <a:pt x="219" y="160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4" y="152"/>
                    <a:pt x="214" y="152"/>
                    <a:pt x="214" y="152"/>
                  </a:cubicBezTo>
                  <a:cubicBezTo>
                    <a:pt x="212" y="149"/>
                    <a:pt x="212" y="149"/>
                    <a:pt x="212" y="149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15" y="145"/>
                    <a:pt x="215" y="145"/>
                    <a:pt x="215" y="145"/>
                  </a:cubicBezTo>
                  <a:cubicBezTo>
                    <a:pt x="217" y="143"/>
                    <a:pt x="217" y="143"/>
                    <a:pt x="217" y="143"/>
                  </a:cubicBezTo>
                  <a:cubicBezTo>
                    <a:pt x="218" y="142"/>
                    <a:pt x="218" y="142"/>
                    <a:pt x="218" y="142"/>
                  </a:cubicBezTo>
                  <a:cubicBezTo>
                    <a:pt x="217" y="139"/>
                    <a:pt x="217" y="139"/>
                    <a:pt x="217" y="139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17" y="130"/>
                    <a:pt x="217" y="130"/>
                    <a:pt x="217" y="130"/>
                  </a:cubicBezTo>
                  <a:cubicBezTo>
                    <a:pt x="218" y="126"/>
                    <a:pt x="218" y="126"/>
                    <a:pt x="218" y="126"/>
                  </a:cubicBezTo>
                  <a:cubicBezTo>
                    <a:pt x="217" y="123"/>
                    <a:pt x="217" y="123"/>
                    <a:pt x="217" y="123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6"/>
                    <a:pt x="217" y="116"/>
                    <a:pt x="217" y="116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09"/>
                    <a:pt x="217" y="109"/>
                    <a:pt x="217" y="109"/>
                  </a:cubicBezTo>
                  <a:cubicBezTo>
                    <a:pt x="217" y="106"/>
                    <a:pt x="217" y="106"/>
                    <a:pt x="217" y="106"/>
                  </a:cubicBezTo>
                  <a:cubicBezTo>
                    <a:pt x="217" y="105"/>
                    <a:pt x="217" y="105"/>
                    <a:pt x="217" y="105"/>
                  </a:cubicBezTo>
                  <a:cubicBezTo>
                    <a:pt x="215" y="102"/>
                    <a:pt x="215" y="102"/>
                    <a:pt x="215" y="102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2" y="85"/>
                    <a:pt x="212" y="85"/>
                    <a:pt x="212" y="85"/>
                  </a:cubicBezTo>
                  <a:cubicBezTo>
                    <a:pt x="209" y="76"/>
                    <a:pt x="209" y="76"/>
                    <a:pt x="209" y="76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2" y="64"/>
                    <a:pt x="202" y="64"/>
                    <a:pt x="202" y="64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1" y="47"/>
                    <a:pt x="191" y="47"/>
                    <a:pt x="191" y="47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8" y="33"/>
                    <a:pt x="198" y="33"/>
                    <a:pt x="198" y="33"/>
                  </a:cubicBezTo>
                  <a:cubicBezTo>
                    <a:pt x="199" y="31"/>
                    <a:pt x="199" y="31"/>
                    <a:pt x="199" y="31"/>
                  </a:cubicBezTo>
                  <a:cubicBezTo>
                    <a:pt x="201" y="24"/>
                    <a:pt x="201" y="24"/>
                    <a:pt x="201" y="24"/>
                  </a:cubicBezTo>
                  <a:cubicBezTo>
                    <a:pt x="199" y="17"/>
                    <a:pt x="199" y="17"/>
                    <a:pt x="199" y="17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4" y="6"/>
                    <a:pt x="164" y="6"/>
                    <a:pt x="164" y="6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02" y="209"/>
                    <a:pt x="102" y="209"/>
                    <a:pt x="102" y="209"/>
                  </a:cubicBezTo>
                  <a:cubicBezTo>
                    <a:pt x="103" y="210"/>
                    <a:pt x="103" y="210"/>
                    <a:pt x="103" y="210"/>
                  </a:cubicBezTo>
                  <a:cubicBezTo>
                    <a:pt x="108" y="214"/>
                    <a:pt x="108" y="214"/>
                    <a:pt x="108" y="214"/>
                  </a:cubicBezTo>
                  <a:cubicBezTo>
                    <a:pt x="111" y="216"/>
                    <a:pt x="111" y="216"/>
                    <a:pt x="111" y="216"/>
                  </a:cubicBezTo>
                  <a:cubicBezTo>
                    <a:pt x="113" y="219"/>
                    <a:pt x="113" y="219"/>
                    <a:pt x="113" y="219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5" y="224"/>
                    <a:pt x="115" y="224"/>
                    <a:pt x="115" y="224"/>
                  </a:cubicBezTo>
                  <a:cubicBezTo>
                    <a:pt x="119" y="225"/>
                    <a:pt x="119" y="225"/>
                    <a:pt x="119" y="225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2" y="229"/>
                    <a:pt x="122" y="229"/>
                    <a:pt x="122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8" y="235"/>
                    <a:pt x="138" y="235"/>
                    <a:pt x="138" y="235"/>
                  </a:cubicBezTo>
                  <a:cubicBezTo>
                    <a:pt x="139" y="238"/>
                    <a:pt x="139" y="238"/>
                    <a:pt x="139" y="238"/>
                  </a:cubicBezTo>
                  <a:cubicBezTo>
                    <a:pt x="138" y="242"/>
                    <a:pt x="138" y="242"/>
                    <a:pt x="138" y="242"/>
                  </a:cubicBezTo>
                  <a:cubicBezTo>
                    <a:pt x="138" y="245"/>
                    <a:pt x="138" y="245"/>
                    <a:pt x="138" y="245"/>
                  </a:cubicBezTo>
                  <a:cubicBezTo>
                    <a:pt x="138" y="246"/>
                    <a:pt x="138" y="246"/>
                    <a:pt x="138" y="246"/>
                  </a:cubicBezTo>
                  <a:cubicBezTo>
                    <a:pt x="139" y="246"/>
                    <a:pt x="139" y="246"/>
                    <a:pt x="139" y="246"/>
                  </a:cubicBezTo>
                  <a:cubicBezTo>
                    <a:pt x="143" y="246"/>
                    <a:pt x="143" y="246"/>
                    <a:pt x="143" y="246"/>
                  </a:cubicBezTo>
                  <a:cubicBezTo>
                    <a:pt x="145" y="246"/>
                    <a:pt x="145" y="246"/>
                    <a:pt x="145" y="246"/>
                  </a:cubicBezTo>
                  <a:cubicBezTo>
                    <a:pt x="148" y="246"/>
                    <a:pt x="148" y="246"/>
                    <a:pt x="148" y="246"/>
                  </a:cubicBezTo>
                  <a:cubicBezTo>
                    <a:pt x="151" y="245"/>
                    <a:pt x="151" y="245"/>
                    <a:pt x="151" y="245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1" y="245"/>
                    <a:pt x="151" y="245"/>
                    <a:pt x="151" y="245"/>
                  </a:cubicBezTo>
                  <a:cubicBezTo>
                    <a:pt x="152" y="245"/>
                    <a:pt x="152" y="245"/>
                    <a:pt x="15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74" y="238"/>
                    <a:pt x="174" y="238"/>
                    <a:pt x="174" y="238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91" y="221"/>
                    <a:pt x="191" y="221"/>
                    <a:pt x="191" y="221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2" y="185"/>
                    <a:pt x="242" y="185"/>
                    <a:pt x="242" y="185"/>
                  </a:cubicBezTo>
                  <a:lnTo>
                    <a:pt x="241" y="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3998913" y="3438525"/>
              <a:ext cx="203200" cy="161925"/>
            </a:xfrm>
            <a:custGeom>
              <a:avLst/>
              <a:gdLst>
                <a:gd name="T0" fmla="*/ 80 w 128"/>
                <a:gd name="T1" fmla="*/ 0 h 102"/>
                <a:gd name="T2" fmla="*/ 63 w 128"/>
                <a:gd name="T3" fmla="*/ 9 h 102"/>
                <a:gd name="T4" fmla="*/ 58 w 128"/>
                <a:gd name="T5" fmla="*/ 15 h 102"/>
                <a:gd name="T6" fmla="*/ 47 w 128"/>
                <a:gd name="T7" fmla="*/ 15 h 102"/>
                <a:gd name="T8" fmla="*/ 44 w 128"/>
                <a:gd name="T9" fmla="*/ 23 h 102"/>
                <a:gd name="T10" fmla="*/ 38 w 128"/>
                <a:gd name="T11" fmla="*/ 28 h 102"/>
                <a:gd name="T12" fmla="*/ 34 w 128"/>
                <a:gd name="T13" fmla="*/ 35 h 102"/>
                <a:gd name="T14" fmla="*/ 27 w 128"/>
                <a:gd name="T15" fmla="*/ 28 h 102"/>
                <a:gd name="T16" fmla="*/ 20 w 128"/>
                <a:gd name="T17" fmla="*/ 35 h 102"/>
                <a:gd name="T18" fmla="*/ 20 w 128"/>
                <a:gd name="T19" fmla="*/ 43 h 102"/>
                <a:gd name="T20" fmla="*/ 19 w 128"/>
                <a:gd name="T21" fmla="*/ 45 h 102"/>
                <a:gd name="T22" fmla="*/ 14 w 128"/>
                <a:gd name="T23" fmla="*/ 56 h 102"/>
                <a:gd name="T24" fmla="*/ 6 w 128"/>
                <a:gd name="T25" fmla="*/ 57 h 102"/>
                <a:gd name="T26" fmla="*/ 6 w 128"/>
                <a:gd name="T27" fmla="*/ 61 h 102"/>
                <a:gd name="T28" fmla="*/ 6 w 128"/>
                <a:gd name="T29" fmla="*/ 67 h 102"/>
                <a:gd name="T30" fmla="*/ 2 w 128"/>
                <a:gd name="T31" fmla="*/ 75 h 102"/>
                <a:gd name="T32" fmla="*/ 2 w 128"/>
                <a:gd name="T33" fmla="*/ 82 h 102"/>
                <a:gd name="T34" fmla="*/ 2 w 128"/>
                <a:gd name="T35" fmla="*/ 85 h 102"/>
                <a:gd name="T36" fmla="*/ 7 w 128"/>
                <a:gd name="T37" fmla="*/ 89 h 102"/>
                <a:gd name="T38" fmla="*/ 14 w 128"/>
                <a:gd name="T39" fmla="*/ 96 h 102"/>
                <a:gd name="T40" fmla="*/ 20 w 128"/>
                <a:gd name="T41" fmla="*/ 97 h 102"/>
                <a:gd name="T42" fmla="*/ 34 w 128"/>
                <a:gd name="T43" fmla="*/ 93 h 102"/>
                <a:gd name="T44" fmla="*/ 38 w 128"/>
                <a:gd name="T45" fmla="*/ 93 h 102"/>
                <a:gd name="T46" fmla="*/ 46 w 128"/>
                <a:gd name="T47" fmla="*/ 101 h 102"/>
                <a:gd name="T48" fmla="*/ 46 w 128"/>
                <a:gd name="T49" fmla="*/ 89 h 102"/>
                <a:gd name="T50" fmla="*/ 44 w 128"/>
                <a:gd name="T51" fmla="*/ 79 h 102"/>
                <a:gd name="T52" fmla="*/ 58 w 128"/>
                <a:gd name="T53" fmla="*/ 75 h 102"/>
                <a:gd name="T54" fmla="*/ 75 w 128"/>
                <a:gd name="T55" fmla="*/ 75 h 102"/>
                <a:gd name="T56" fmla="*/ 80 w 128"/>
                <a:gd name="T57" fmla="*/ 75 h 102"/>
                <a:gd name="T58" fmla="*/ 88 w 128"/>
                <a:gd name="T59" fmla="*/ 72 h 102"/>
                <a:gd name="T60" fmla="*/ 95 w 128"/>
                <a:gd name="T61" fmla="*/ 75 h 102"/>
                <a:gd name="T62" fmla="*/ 104 w 128"/>
                <a:gd name="T63" fmla="*/ 72 h 102"/>
                <a:gd name="T64" fmla="*/ 112 w 128"/>
                <a:gd name="T65" fmla="*/ 65 h 102"/>
                <a:gd name="T66" fmla="*/ 121 w 128"/>
                <a:gd name="T67" fmla="*/ 65 h 102"/>
                <a:gd name="T68" fmla="*/ 125 w 128"/>
                <a:gd name="T69" fmla="*/ 61 h 102"/>
                <a:gd name="T70" fmla="*/ 124 w 128"/>
                <a:gd name="T71" fmla="*/ 52 h 102"/>
                <a:gd name="T72" fmla="*/ 124 w 128"/>
                <a:gd name="T73" fmla="*/ 44 h 102"/>
                <a:gd name="T74" fmla="*/ 119 w 128"/>
                <a:gd name="T75" fmla="*/ 44 h 102"/>
                <a:gd name="T76" fmla="*/ 107 w 128"/>
                <a:gd name="T77" fmla="*/ 35 h 102"/>
                <a:gd name="T78" fmla="*/ 111 w 128"/>
                <a:gd name="T79" fmla="*/ 31 h 102"/>
                <a:gd name="T80" fmla="*/ 97 w 128"/>
                <a:gd name="T81" fmla="*/ 19 h 102"/>
                <a:gd name="T82" fmla="*/ 95 w 128"/>
                <a:gd name="T83" fmla="*/ 12 h 102"/>
                <a:gd name="T84" fmla="*/ 93 w 128"/>
                <a:gd name="T85" fmla="*/ 4 h 102"/>
                <a:gd name="T86" fmla="*/ 85 w 128"/>
                <a:gd name="T87" fmla="*/ 0 h 102"/>
                <a:gd name="T88" fmla="*/ 85 w 128"/>
                <a:gd name="T89" fmla="*/ 0 h 102"/>
                <a:gd name="T90" fmla="*/ 85 w 128"/>
                <a:gd name="T9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102">
                  <a:moveTo>
                    <a:pt x="85" y="0"/>
                  </a:moveTo>
                  <a:lnTo>
                    <a:pt x="84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67" y="8"/>
                  </a:lnTo>
                  <a:lnTo>
                    <a:pt x="63" y="9"/>
                  </a:lnTo>
                  <a:lnTo>
                    <a:pt x="59" y="12"/>
                  </a:lnTo>
                  <a:lnTo>
                    <a:pt x="58" y="13"/>
                  </a:lnTo>
                  <a:lnTo>
                    <a:pt x="58" y="15"/>
                  </a:lnTo>
                  <a:lnTo>
                    <a:pt x="55" y="15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2" y="27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32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3" y="40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9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6" y="57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7"/>
                  </a:lnTo>
                  <a:lnTo>
                    <a:pt x="6" y="71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6" y="85"/>
                  </a:lnTo>
                  <a:lnTo>
                    <a:pt x="7" y="89"/>
                  </a:lnTo>
                  <a:lnTo>
                    <a:pt x="10" y="93"/>
                  </a:lnTo>
                  <a:lnTo>
                    <a:pt x="11" y="96"/>
                  </a:lnTo>
                  <a:lnTo>
                    <a:pt x="14" y="96"/>
                  </a:lnTo>
                  <a:lnTo>
                    <a:pt x="15" y="97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3" y="96"/>
                  </a:lnTo>
                  <a:lnTo>
                    <a:pt x="28" y="93"/>
                  </a:lnTo>
                  <a:lnTo>
                    <a:pt x="34" y="93"/>
                  </a:lnTo>
                  <a:lnTo>
                    <a:pt x="36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42" y="100"/>
                  </a:lnTo>
                  <a:lnTo>
                    <a:pt x="46" y="102"/>
                  </a:lnTo>
                  <a:lnTo>
                    <a:pt x="46" y="101"/>
                  </a:lnTo>
                  <a:lnTo>
                    <a:pt x="46" y="100"/>
                  </a:lnTo>
                  <a:lnTo>
                    <a:pt x="46" y="96"/>
                  </a:lnTo>
                  <a:lnTo>
                    <a:pt x="46" y="89"/>
                  </a:lnTo>
                  <a:lnTo>
                    <a:pt x="46" y="88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4" y="76"/>
                  </a:lnTo>
                  <a:lnTo>
                    <a:pt x="44" y="75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71" y="75"/>
                  </a:lnTo>
                  <a:lnTo>
                    <a:pt x="75" y="75"/>
                  </a:lnTo>
                  <a:lnTo>
                    <a:pt x="76" y="75"/>
                  </a:lnTo>
                  <a:lnTo>
                    <a:pt x="77" y="75"/>
                  </a:lnTo>
                  <a:lnTo>
                    <a:pt x="80" y="75"/>
                  </a:lnTo>
                  <a:lnTo>
                    <a:pt x="81" y="72"/>
                  </a:lnTo>
                  <a:lnTo>
                    <a:pt x="85" y="71"/>
                  </a:lnTo>
                  <a:lnTo>
                    <a:pt x="88" y="72"/>
                  </a:lnTo>
                  <a:lnTo>
                    <a:pt x="91" y="72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101" y="75"/>
                  </a:lnTo>
                  <a:lnTo>
                    <a:pt x="103" y="75"/>
                  </a:lnTo>
                  <a:lnTo>
                    <a:pt x="104" y="72"/>
                  </a:lnTo>
                  <a:lnTo>
                    <a:pt x="107" y="71"/>
                  </a:lnTo>
                  <a:lnTo>
                    <a:pt x="111" y="67"/>
                  </a:lnTo>
                  <a:lnTo>
                    <a:pt x="112" y="65"/>
                  </a:lnTo>
                  <a:lnTo>
                    <a:pt x="115" y="67"/>
                  </a:lnTo>
                  <a:lnTo>
                    <a:pt x="120" y="65"/>
                  </a:lnTo>
                  <a:lnTo>
                    <a:pt x="121" y="65"/>
                  </a:lnTo>
                  <a:lnTo>
                    <a:pt x="124" y="64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8" y="59"/>
                  </a:lnTo>
                  <a:lnTo>
                    <a:pt x="125" y="56"/>
                  </a:lnTo>
                  <a:lnTo>
                    <a:pt x="124" y="52"/>
                  </a:lnTo>
                  <a:lnTo>
                    <a:pt x="124" y="49"/>
                  </a:lnTo>
                  <a:lnTo>
                    <a:pt x="125" y="48"/>
                  </a:lnTo>
                  <a:lnTo>
                    <a:pt x="124" y="44"/>
                  </a:lnTo>
                  <a:lnTo>
                    <a:pt x="121" y="43"/>
                  </a:lnTo>
                  <a:lnTo>
                    <a:pt x="120" y="44"/>
                  </a:lnTo>
                  <a:lnTo>
                    <a:pt x="119" y="44"/>
                  </a:lnTo>
                  <a:lnTo>
                    <a:pt x="115" y="44"/>
                  </a:lnTo>
                  <a:lnTo>
                    <a:pt x="108" y="39"/>
                  </a:lnTo>
                  <a:lnTo>
                    <a:pt x="107" y="35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11" y="31"/>
                  </a:lnTo>
                  <a:lnTo>
                    <a:pt x="99" y="25"/>
                  </a:lnTo>
                  <a:lnTo>
                    <a:pt x="99" y="21"/>
                  </a:lnTo>
                  <a:lnTo>
                    <a:pt x="97" y="19"/>
                  </a:lnTo>
                  <a:lnTo>
                    <a:pt x="95" y="15"/>
                  </a:lnTo>
                  <a:lnTo>
                    <a:pt x="95" y="13"/>
                  </a:lnTo>
                  <a:lnTo>
                    <a:pt x="95" y="12"/>
                  </a:lnTo>
                  <a:lnTo>
                    <a:pt x="93" y="9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3848100" y="3625850"/>
              <a:ext cx="103188" cy="120650"/>
            </a:xfrm>
            <a:custGeom>
              <a:avLst/>
              <a:gdLst>
                <a:gd name="T0" fmla="*/ 65 w 65"/>
                <a:gd name="T1" fmla="*/ 61 h 76"/>
                <a:gd name="T2" fmla="*/ 65 w 65"/>
                <a:gd name="T3" fmla="*/ 52 h 76"/>
                <a:gd name="T4" fmla="*/ 61 w 65"/>
                <a:gd name="T5" fmla="*/ 48 h 76"/>
                <a:gd name="T6" fmla="*/ 58 w 65"/>
                <a:gd name="T7" fmla="*/ 41 h 76"/>
                <a:gd name="T8" fmla="*/ 57 w 65"/>
                <a:gd name="T9" fmla="*/ 40 h 76"/>
                <a:gd name="T10" fmla="*/ 52 w 65"/>
                <a:gd name="T11" fmla="*/ 40 h 76"/>
                <a:gd name="T12" fmla="*/ 48 w 65"/>
                <a:gd name="T13" fmla="*/ 39 h 76"/>
                <a:gd name="T14" fmla="*/ 48 w 65"/>
                <a:gd name="T15" fmla="*/ 35 h 76"/>
                <a:gd name="T16" fmla="*/ 52 w 65"/>
                <a:gd name="T17" fmla="*/ 31 h 76"/>
                <a:gd name="T18" fmla="*/ 49 w 65"/>
                <a:gd name="T19" fmla="*/ 19 h 76"/>
                <a:gd name="T20" fmla="*/ 48 w 65"/>
                <a:gd name="T21" fmla="*/ 15 h 76"/>
                <a:gd name="T22" fmla="*/ 45 w 65"/>
                <a:gd name="T23" fmla="*/ 18 h 76"/>
                <a:gd name="T24" fmla="*/ 41 w 65"/>
                <a:gd name="T25" fmla="*/ 23 h 76"/>
                <a:gd name="T26" fmla="*/ 38 w 65"/>
                <a:gd name="T27" fmla="*/ 23 h 76"/>
                <a:gd name="T28" fmla="*/ 32 w 65"/>
                <a:gd name="T29" fmla="*/ 22 h 76"/>
                <a:gd name="T30" fmla="*/ 32 w 65"/>
                <a:gd name="T31" fmla="*/ 10 h 76"/>
                <a:gd name="T32" fmla="*/ 32 w 65"/>
                <a:gd name="T33" fmla="*/ 6 h 76"/>
                <a:gd name="T34" fmla="*/ 30 w 65"/>
                <a:gd name="T35" fmla="*/ 2 h 76"/>
                <a:gd name="T36" fmla="*/ 26 w 65"/>
                <a:gd name="T37" fmla="*/ 0 h 76"/>
                <a:gd name="T38" fmla="*/ 22 w 65"/>
                <a:gd name="T39" fmla="*/ 0 h 76"/>
                <a:gd name="T40" fmla="*/ 20 w 65"/>
                <a:gd name="T41" fmla="*/ 2 h 76"/>
                <a:gd name="T42" fmla="*/ 18 w 65"/>
                <a:gd name="T43" fmla="*/ 2 h 76"/>
                <a:gd name="T44" fmla="*/ 18 w 65"/>
                <a:gd name="T45" fmla="*/ 6 h 76"/>
                <a:gd name="T46" fmla="*/ 14 w 65"/>
                <a:gd name="T47" fmla="*/ 10 h 76"/>
                <a:gd name="T48" fmla="*/ 13 w 65"/>
                <a:gd name="T49" fmla="*/ 14 h 76"/>
                <a:gd name="T50" fmla="*/ 5 w 65"/>
                <a:gd name="T51" fmla="*/ 22 h 76"/>
                <a:gd name="T52" fmla="*/ 1 w 65"/>
                <a:gd name="T53" fmla="*/ 28 h 76"/>
                <a:gd name="T54" fmla="*/ 1 w 65"/>
                <a:gd name="T55" fmla="*/ 32 h 76"/>
                <a:gd name="T56" fmla="*/ 9 w 65"/>
                <a:gd name="T57" fmla="*/ 39 h 76"/>
                <a:gd name="T58" fmla="*/ 12 w 65"/>
                <a:gd name="T59" fmla="*/ 40 h 76"/>
                <a:gd name="T60" fmla="*/ 21 w 65"/>
                <a:gd name="T61" fmla="*/ 45 h 76"/>
                <a:gd name="T62" fmla="*/ 41 w 65"/>
                <a:gd name="T63" fmla="*/ 65 h 76"/>
                <a:gd name="T64" fmla="*/ 53 w 65"/>
                <a:gd name="T65" fmla="*/ 72 h 76"/>
                <a:gd name="T66" fmla="*/ 58 w 65"/>
                <a:gd name="T67" fmla="*/ 76 h 76"/>
                <a:gd name="T68" fmla="*/ 62 w 65"/>
                <a:gd name="T69" fmla="*/ 76 h 76"/>
                <a:gd name="T70" fmla="*/ 62 w 65"/>
                <a:gd name="T71" fmla="*/ 68 h 76"/>
                <a:gd name="T72" fmla="*/ 62 w 65"/>
                <a:gd name="T73" fmla="*/ 68 h 76"/>
                <a:gd name="T74" fmla="*/ 62 w 65"/>
                <a:gd name="T75" fmla="*/ 68 h 76"/>
                <a:gd name="T76" fmla="*/ 62 w 65"/>
                <a:gd name="T7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76">
                  <a:moveTo>
                    <a:pt x="62" y="68"/>
                  </a:moveTo>
                  <a:lnTo>
                    <a:pt x="65" y="61"/>
                  </a:lnTo>
                  <a:lnTo>
                    <a:pt x="65" y="57"/>
                  </a:lnTo>
                  <a:lnTo>
                    <a:pt x="65" y="52"/>
                  </a:lnTo>
                  <a:lnTo>
                    <a:pt x="62" y="49"/>
                  </a:lnTo>
                  <a:lnTo>
                    <a:pt x="61" y="48"/>
                  </a:lnTo>
                  <a:lnTo>
                    <a:pt x="58" y="44"/>
                  </a:lnTo>
                  <a:lnTo>
                    <a:pt x="58" y="41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8" y="35"/>
                  </a:lnTo>
                  <a:lnTo>
                    <a:pt x="49" y="35"/>
                  </a:lnTo>
                  <a:lnTo>
                    <a:pt x="52" y="31"/>
                  </a:lnTo>
                  <a:lnTo>
                    <a:pt x="52" y="24"/>
                  </a:lnTo>
                  <a:lnTo>
                    <a:pt x="49" y="19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4" y="19"/>
                  </a:lnTo>
                  <a:lnTo>
                    <a:pt x="41" y="23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18" y="6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2" y="18"/>
                  </a:lnTo>
                  <a:lnTo>
                    <a:pt x="5" y="22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21" y="45"/>
                  </a:lnTo>
                  <a:lnTo>
                    <a:pt x="34" y="61"/>
                  </a:lnTo>
                  <a:lnTo>
                    <a:pt x="41" y="65"/>
                  </a:lnTo>
                  <a:lnTo>
                    <a:pt x="49" y="71"/>
                  </a:lnTo>
                  <a:lnTo>
                    <a:pt x="53" y="72"/>
                  </a:lnTo>
                  <a:lnTo>
                    <a:pt x="57" y="75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2" y="72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3802063" y="3584575"/>
              <a:ext cx="79375" cy="85725"/>
            </a:xfrm>
            <a:custGeom>
              <a:avLst/>
              <a:gdLst>
                <a:gd name="T0" fmla="*/ 43 w 50"/>
                <a:gd name="T1" fmla="*/ 26 h 54"/>
                <a:gd name="T2" fmla="*/ 43 w 50"/>
                <a:gd name="T3" fmla="*/ 22 h 54"/>
                <a:gd name="T4" fmla="*/ 43 w 50"/>
                <a:gd name="T5" fmla="*/ 18 h 54"/>
                <a:gd name="T6" fmla="*/ 42 w 50"/>
                <a:gd name="T7" fmla="*/ 14 h 54"/>
                <a:gd name="T8" fmla="*/ 37 w 50"/>
                <a:gd name="T9" fmla="*/ 4 h 54"/>
                <a:gd name="T10" fmla="*/ 29 w 50"/>
                <a:gd name="T11" fmla="*/ 0 h 54"/>
                <a:gd name="T12" fmla="*/ 21 w 50"/>
                <a:gd name="T13" fmla="*/ 1 h 54"/>
                <a:gd name="T14" fmla="*/ 17 w 50"/>
                <a:gd name="T15" fmla="*/ 1 h 54"/>
                <a:gd name="T16" fmla="*/ 13 w 50"/>
                <a:gd name="T17" fmla="*/ 5 h 54"/>
                <a:gd name="T18" fmla="*/ 8 w 50"/>
                <a:gd name="T19" fmla="*/ 13 h 54"/>
                <a:gd name="T20" fmla="*/ 6 w 50"/>
                <a:gd name="T21" fmla="*/ 17 h 54"/>
                <a:gd name="T22" fmla="*/ 4 w 50"/>
                <a:gd name="T23" fmla="*/ 17 h 54"/>
                <a:gd name="T24" fmla="*/ 0 w 50"/>
                <a:gd name="T25" fmla="*/ 17 h 54"/>
                <a:gd name="T26" fmla="*/ 4 w 50"/>
                <a:gd name="T27" fmla="*/ 21 h 54"/>
                <a:gd name="T28" fmla="*/ 2 w 50"/>
                <a:gd name="T29" fmla="*/ 24 h 54"/>
                <a:gd name="T30" fmla="*/ 8 w 50"/>
                <a:gd name="T31" fmla="*/ 24 h 54"/>
                <a:gd name="T32" fmla="*/ 6 w 50"/>
                <a:gd name="T33" fmla="*/ 26 h 54"/>
                <a:gd name="T34" fmla="*/ 4 w 50"/>
                <a:gd name="T35" fmla="*/ 28 h 54"/>
                <a:gd name="T36" fmla="*/ 2 w 50"/>
                <a:gd name="T37" fmla="*/ 28 h 54"/>
                <a:gd name="T38" fmla="*/ 2 w 50"/>
                <a:gd name="T39" fmla="*/ 30 h 54"/>
                <a:gd name="T40" fmla="*/ 6 w 50"/>
                <a:gd name="T41" fmla="*/ 36 h 54"/>
                <a:gd name="T42" fmla="*/ 10 w 50"/>
                <a:gd name="T43" fmla="*/ 41 h 54"/>
                <a:gd name="T44" fmla="*/ 13 w 50"/>
                <a:gd name="T45" fmla="*/ 40 h 54"/>
                <a:gd name="T46" fmla="*/ 13 w 50"/>
                <a:gd name="T47" fmla="*/ 44 h 54"/>
                <a:gd name="T48" fmla="*/ 13 w 50"/>
                <a:gd name="T49" fmla="*/ 45 h 54"/>
                <a:gd name="T50" fmla="*/ 13 w 50"/>
                <a:gd name="T51" fmla="*/ 48 h 54"/>
                <a:gd name="T52" fmla="*/ 30 w 50"/>
                <a:gd name="T53" fmla="*/ 54 h 54"/>
                <a:gd name="T54" fmla="*/ 34 w 50"/>
                <a:gd name="T55" fmla="*/ 48 h 54"/>
                <a:gd name="T56" fmla="*/ 42 w 50"/>
                <a:gd name="T57" fmla="*/ 40 h 54"/>
                <a:gd name="T58" fmla="*/ 43 w 50"/>
                <a:gd name="T59" fmla="*/ 36 h 54"/>
                <a:gd name="T60" fmla="*/ 47 w 50"/>
                <a:gd name="T61" fmla="*/ 32 h 54"/>
                <a:gd name="T62" fmla="*/ 47 w 50"/>
                <a:gd name="T63" fmla="*/ 28 h 54"/>
                <a:gd name="T64" fmla="*/ 46 w 50"/>
                <a:gd name="T65" fmla="*/ 28 h 54"/>
                <a:gd name="T66" fmla="*/ 42 w 50"/>
                <a:gd name="T67" fmla="*/ 32 h 54"/>
                <a:gd name="T68" fmla="*/ 42 w 50"/>
                <a:gd name="T69" fmla="*/ 32 h 54"/>
                <a:gd name="T70" fmla="*/ 42 w 50"/>
                <a:gd name="T71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4">
                  <a:moveTo>
                    <a:pt x="42" y="32"/>
                  </a:move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5"/>
                  </a:lnTo>
                  <a:lnTo>
                    <a:pt x="12" y="9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3" y="45"/>
                  </a:lnTo>
                  <a:lnTo>
                    <a:pt x="16" y="48"/>
                  </a:lnTo>
                  <a:lnTo>
                    <a:pt x="13" y="48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3"/>
                  </a:lnTo>
                  <a:lnTo>
                    <a:pt x="34" y="48"/>
                  </a:lnTo>
                  <a:lnTo>
                    <a:pt x="41" y="44"/>
                  </a:lnTo>
                  <a:lnTo>
                    <a:pt x="42" y="40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85"/>
            <p:cNvSpPr>
              <a:spLocks noEditPoints="1"/>
            </p:cNvSpPr>
            <p:nvPr/>
          </p:nvSpPr>
          <p:spPr bwMode="auto">
            <a:xfrm>
              <a:off x="3919538" y="3563938"/>
              <a:ext cx="158750" cy="182563"/>
            </a:xfrm>
            <a:custGeom>
              <a:avLst/>
              <a:gdLst>
                <a:gd name="T0" fmla="*/ 96 w 100"/>
                <a:gd name="T1" fmla="*/ 26 h 115"/>
                <a:gd name="T2" fmla="*/ 88 w 100"/>
                <a:gd name="T3" fmla="*/ 14 h 115"/>
                <a:gd name="T4" fmla="*/ 84 w 100"/>
                <a:gd name="T5" fmla="*/ 14 h 115"/>
                <a:gd name="T6" fmla="*/ 70 w 100"/>
                <a:gd name="T7" fmla="*/ 18 h 115"/>
                <a:gd name="T8" fmla="*/ 64 w 100"/>
                <a:gd name="T9" fmla="*/ 17 h 115"/>
                <a:gd name="T10" fmla="*/ 57 w 100"/>
                <a:gd name="T11" fmla="*/ 10 h 115"/>
                <a:gd name="T12" fmla="*/ 52 w 100"/>
                <a:gd name="T13" fmla="*/ 6 h 115"/>
                <a:gd name="T14" fmla="*/ 46 w 100"/>
                <a:gd name="T15" fmla="*/ 5 h 115"/>
                <a:gd name="T16" fmla="*/ 42 w 100"/>
                <a:gd name="T17" fmla="*/ 9 h 115"/>
                <a:gd name="T18" fmla="*/ 40 w 100"/>
                <a:gd name="T19" fmla="*/ 6 h 115"/>
                <a:gd name="T20" fmla="*/ 38 w 100"/>
                <a:gd name="T21" fmla="*/ 1 h 115"/>
                <a:gd name="T22" fmla="*/ 33 w 100"/>
                <a:gd name="T23" fmla="*/ 1 h 115"/>
                <a:gd name="T24" fmla="*/ 30 w 100"/>
                <a:gd name="T25" fmla="*/ 6 h 115"/>
                <a:gd name="T26" fmla="*/ 24 w 100"/>
                <a:gd name="T27" fmla="*/ 9 h 115"/>
                <a:gd name="T28" fmla="*/ 17 w 100"/>
                <a:gd name="T29" fmla="*/ 5 h 115"/>
                <a:gd name="T30" fmla="*/ 12 w 100"/>
                <a:gd name="T31" fmla="*/ 10 h 115"/>
                <a:gd name="T32" fmla="*/ 8 w 100"/>
                <a:gd name="T33" fmla="*/ 17 h 115"/>
                <a:gd name="T34" fmla="*/ 13 w 100"/>
                <a:gd name="T35" fmla="*/ 23 h 115"/>
                <a:gd name="T36" fmla="*/ 13 w 100"/>
                <a:gd name="T37" fmla="*/ 31 h 115"/>
                <a:gd name="T38" fmla="*/ 16 w 100"/>
                <a:gd name="T39" fmla="*/ 37 h 115"/>
                <a:gd name="T40" fmla="*/ 8 w 100"/>
                <a:gd name="T41" fmla="*/ 41 h 115"/>
                <a:gd name="T42" fmla="*/ 12 w 100"/>
                <a:gd name="T43" fmla="*/ 49 h 115"/>
                <a:gd name="T44" fmla="*/ 11 w 100"/>
                <a:gd name="T45" fmla="*/ 53 h 115"/>
                <a:gd name="T46" fmla="*/ 4 w 100"/>
                <a:gd name="T47" fmla="*/ 57 h 115"/>
                <a:gd name="T48" fmla="*/ 7 w 100"/>
                <a:gd name="T49" fmla="*/ 63 h 115"/>
                <a:gd name="T50" fmla="*/ 3 w 100"/>
                <a:gd name="T51" fmla="*/ 74 h 115"/>
                <a:gd name="T52" fmla="*/ 4 w 100"/>
                <a:gd name="T53" fmla="*/ 78 h 115"/>
                <a:gd name="T54" fmla="*/ 12 w 100"/>
                <a:gd name="T55" fmla="*/ 79 h 115"/>
                <a:gd name="T56" fmla="*/ 13 w 100"/>
                <a:gd name="T57" fmla="*/ 83 h 115"/>
                <a:gd name="T58" fmla="*/ 20 w 100"/>
                <a:gd name="T59" fmla="*/ 91 h 115"/>
                <a:gd name="T60" fmla="*/ 17 w 100"/>
                <a:gd name="T61" fmla="*/ 107 h 115"/>
                <a:gd name="T62" fmla="*/ 20 w 100"/>
                <a:gd name="T63" fmla="*/ 115 h 115"/>
                <a:gd name="T64" fmla="*/ 30 w 100"/>
                <a:gd name="T65" fmla="*/ 110 h 115"/>
                <a:gd name="T66" fmla="*/ 50 w 100"/>
                <a:gd name="T67" fmla="*/ 102 h 115"/>
                <a:gd name="T68" fmla="*/ 60 w 100"/>
                <a:gd name="T69" fmla="*/ 100 h 115"/>
                <a:gd name="T70" fmla="*/ 69 w 100"/>
                <a:gd name="T71" fmla="*/ 98 h 115"/>
                <a:gd name="T72" fmla="*/ 70 w 100"/>
                <a:gd name="T73" fmla="*/ 98 h 115"/>
                <a:gd name="T74" fmla="*/ 77 w 100"/>
                <a:gd name="T75" fmla="*/ 100 h 115"/>
                <a:gd name="T76" fmla="*/ 86 w 100"/>
                <a:gd name="T77" fmla="*/ 100 h 115"/>
                <a:gd name="T78" fmla="*/ 92 w 100"/>
                <a:gd name="T79" fmla="*/ 102 h 115"/>
                <a:gd name="T80" fmla="*/ 94 w 100"/>
                <a:gd name="T81" fmla="*/ 92 h 115"/>
                <a:gd name="T82" fmla="*/ 90 w 100"/>
                <a:gd name="T83" fmla="*/ 83 h 115"/>
                <a:gd name="T84" fmla="*/ 90 w 100"/>
                <a:gd name="T85" fmla="*/ 66 h 115"/>
                <a:gd name="T86" fmla="*/ 96 w 100"/>
                <a:gd name="T87" fmla="*/ 50 h 115"/>
                <a:gd name="T88" fmla="*/ 97 w 100"/>
                <a:gd name="T89" fmla="*/ 35 h 115"/>
                <a:gd name="T90" fmla="*/ 97 w 100"/>
                <a:gd name="T91" fmla="*/ 35 h 115"/>
                <a:gd name="T92" fmla="*/ 97 w 100"/>
                <a:gd name="T93" fmla="*/ 35 h 115"/>
                <a:gd name="T94" fmla="*/ 78 w 100"/>
                <a:gd name="T95" fmla="*/ 96 h 115"/>
                <a:gd name="T96" fmla="*/ 78 w 100"/>
                <a:gd name="T97" fmla="*/ 98 h 115"/>
                <a:gd name="T98" fmla="*/ 78 w 100"/>
                <a:gd name="T99" fmla="*/ 9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115">
                  <a:moveTo>
                    <a:pt x="97" y="35"/>
                  </a:moveTo>
                  <a:lnTo>
                    <a:pt x="96" y="30"/>
                  </a:lnTo>
                  <a:lnTo>
                    <a:pt x="96" y="26"/>
                  </a:lnTo>
                  <a:lnTo>
                    <a:pt x="96" y="23"/>
                  </a:lnTo>
                  <a:lnTo>
                    <a:pt x="92" y="21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78" y="14"/>
                  </a:lnTo>
                  <a:lnTo>
                    <a:pt x="73" y="17"/>
                  </a:lnTo>
                  <a:lnTo>
                    <a:pt x="70" y="18"/>
                  </a:lnTo>
                  <a:lnTo>
                    <a:pt x="70" y="21"/>
                  </a:lnTo>
                  <a:lnTo>
                    <a:pt x="65" y="18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4"/>
                  </a:lnTo>
                  <a:lnTo>
                    <a:pt x="57" y="10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13" y="31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6" y="37"/>
                  </a:lnTo>
                  <a:lnTo>
                    <a:pt x="17" y="43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3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4" y="58"/>
                  </a:lnTo>
                  <a:lnTo>
                    <a:pt x="7" y="63"/>
                  </a:lnTo>
                  <a:lnTo>
                    <a:pt x="7" y="70"/>
                  </a:lnTo>
                  <a:lnTo>
                    <a:pt x="4" y="74"/>
                  </a:lnTo>
                  <a:lnTo>
                    <a:pt x="3" y="74"/>
                  </a:lnTo>
                  <a:lnTo>
                    <a:pt x="0" y="75"/>
                  </a:lnTo>
                  <a:lnTo>
                    <a:pt x="3" y="78"/>
                  </a:lnTo>
                  <a:lnTo>
                    <a:pt x="4" y="78"/>
                  </a:lnTo>
                  <a:lnTo>
                    <a:pt x="7" y="79"/>
                  </a:lnTo>
                  <a:lnTo>
                    <a:pt x="8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3" y="80"/>
                  </a:lnTo>
                  <a:lnTo>
                    <a:pt x="13" y="83"/>
                  </a:lnTo>
                  <a:lnTo>
                    <a:pt x="16" y="87"/>
                  </a:lnTo>
                  <a:lnTo>
                    <a:pt x="17" y="88"/>
                  </a:lnTo>
                  <a:lnTo>
                    <a:pt x="20" y="91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17" y="107"/>
                  </a:lnTo>
                  <a:lnTo>
                    <a:pt x="17" y="111"/>
                  </a:lnTo>
                  <a:lnTo>
                    <a:pt x="17" y="115"/>
                  </a:lnTo>
                  <a:lnTo>
                    <a:pt x="20" y="115"/>
                  </a:lnTo>
                  <a:lnTo>
                    <a:pt x="21" y="114"/>
                  </a:lnTo>
                  <a:lnTo>
                    <a:pt x="25" y="111"/>
                  </a:lnTo>
                  <a:lnTo>
                    <a:pt x="30" y="110"/>
                  </a:lnTo>
                  <a:lnTo>
                    <a:pt x="37" y="107"/>
                  </a:lnTo>
                  <a:lnTo>
                    <a:pt x="42" y="104"/>
                  </a:lnTo>
                  <a:lnTo>
                    <a:pt x="50" y="102"/>
                  </a:lnTo>
                  <a:lnTo>
                    <a:pt x="57" y="102"/>
                  </a:lnTo>
                  <a:lnTo>
                    <a:pt x="56" y="100"/>
                  </a:lnTo>
                  <a:lnTo>
                    <a:pt x="60" y="100"/>
                  </a:lnTo>
                  <a:lnTo>
                    <a:pt x="60" y="102"/>
                  </a:lnTo>
                  <a:lnTo>
                    <a:pt x="61" y="100"/>
                  </a:lnTo>
                  <a:lnTo>
                    <a:pt x="69" y="98"/>
                  </a:lnTo>
                  <a:lnTo>
                    <a:pt x="65" y="100"/>
                  </a:lnTo>
                  <a:lnTo>
                    <a:pt x="74" y="100"/>
                  </a:lnTo>
                  <a:lnTo>
                    <a:pt x="70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8" y="100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8" y="98"/>
                  </a:lnTo>
                  <a:lnTo>
                    <a:pt x="90" y="100"/>
                  </a:lnTo>
                  <a:lnTo>
                    <a:pt x="92" y="102"/>
                  </a:lnTo>
                  <a:lnTo>
                    <a:pt x="96" y="102"/>
                  </a:lnTo>
                  <a:lnTo>
                    <a:pt x="96" y="94"/>
                  </a:lnTo>
                  <a:lnTo>
                    <a:pt x="94" y="92"/>
                  </a:lnTo>
                  <a:lnTo>
                    <a:pt x="92" y="92"/>
                  </a:lnTo>
                  <a:lnTo>
                    <a:pt x="92" y="87"/>
                  </a:lnTo>
                  <a:lnTo>
                    <a:pt x="90" y="83"/>
                  </a:lnTo>
                  <a:lnTo>
                    <a:pt x="88" y="78"/>
                  </a:lnTo>
                  <a:lnTo>
                    <a:pt x="88" y="70"/>
                  </a:lnTo>
                  <a:lnTo>
                    <a:pt x="90" y="66"/>
                  </a:lnTo>
                  <a:lnTo>
                    <a:pt x="90" y="61"/>
                  </a:lnTo>
                  <a:lnTo>
                    <a:pt x="92" y="54"/>
                  </a:lnTo>
                  <a:lnTo>
                    <a:pt x="96" y="50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close/>
                  <a:moveTo>
                    <a:pt x="78" y="98"/>
                  </a:moveTo>
                  <a:lnTo>
                    <a:pt x="77" y="98"/>
                  </a:lnTo>
                  <a:lnTo>
                    <a:pt x="78" y="96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3759200" y="3508375"/>
              <a:ext cx="187325" cy="155575"/>
            </a:xfrm>
            <a:custGeom>
              <a:avLst/>
              <a:gdLst>
                <a:gd name="T0" fmla="*/ 113 w 118"/>
                <a:gd name="T1" fmla="*/ 41 h 98"/>
                <a:gd name="T2" fmla="*/ 108 w 118"/>
                <a:gd name="T3" fmla="*/ 36 h 98"/>
                <a:gd name="T4" fmla="*/ 105 w 118"/>
                <a:gd name="T5" fmla="*/ 28 h 98"/>
                <a:gd name="T6" fmla="*/ 104 w 118"/>
                <a:gd name="T7" fmla="*/ 25 h 98"/>
                <a:gd name="T8" fmla="*/ 108 w 118"/>
                <a:gd name="T9" fmla="*/ 23 h 98"/>
                <a:gd name="T10" fmla="*/ 101 w 118"/>
                <a:gd name="T11" fmla="*/ 17 h 98"/>
                <a:gd name="T12" fmla="*/ 100 w 118"/>
                <a:gd name="T13" fmla="*/ 13 h 98"/>
                <a:gd name="T14" fmla="*/ 97 w 118"/>
                <a:gd name="T15" fmla="*/ 5 h 98"/>
                <a:gd name="T16" fmla="*/ 92 w 118"/>
                <a:gd name="T17" fmla="*/ 1 h 98"/>
                <a:gd name="T18" fmla="*/ 92 w 118"/>
                <a:gd name="T19" fmla="*/ 8 h 98"/>
                <a:gd name="T20" fmla="*/ 81 w 118"/>
                <a:gd name="T21" fmla="*/ 9 h 98"/>
                <a:gd name="T22" fmla="*/ 70 w 118"/>
                <a:gd name="T23" fmla="*/ 13 h 98"/>
                <a:gd name="T24" fmla="*/ 68 w 118"/>
                <a:gd name="T25" fmla="*/ 8 h 98"/>
                <a:gd name="T26" fmla="*/ 61 w 118"/>
                <a:gd name="T27" fmla="*/ 12 h 98"/>
                <a:gd name="T28" fmla="*/ 60 w 118"/>
                <a:gd name="T29" fmla="*/ 5 h 98"/>
                <a:gd name="T30" fmla="*/ 52 w 118"/>
                <a:gd name="T31" fmla="*/ 4 h 98"/>
                <a:gd name="T32" fmla="*/ 39 w 118"/>
                <a:gd name="T33" fmla="*/ 4 h 98"/>
                <a:gd name="T34" fmla="*/ 33 w 118"/>
                <a:gd name="T35" fmla="*/ 4 h 98"/>
                <a:gd name="T36" fmla="*/ 29 w 118"/>
                <a:gd name="T37" fmla="*/ 0 h 98"/>
                <a:gd name="T38" fmla="*/ 24 w 118"/>
                <a:gd name="T39" fmla="*/ 4 h 98"/>
                <a:gd name="T40" fmla="*/ 17 w 118"/>
                <a:gd name="T41" fmla="*/ 8 h 98"/>
                <a:gd name="T42" fmla="*/ 21 w 118"/>
                <a:gd name="T43" fmla="*/ 13 h 98"/>
                <a:gd name="T44" fmla="*/ 13 w 118"/>
                <a:gd name="T45" fmla="*/ 17 h 98"/>
                <a:gd name="T46" fmla="*/ 3 w 118"/>
                <a:gd name="T47" fmla="*/ 27 h 98"/>
                <a:gd name="T48" fmla="*/ 7 w 118"/>
                <a:gd name="T49" fmla="*/ 28 h 98"/>
                <a:gd name="T50" fmla="*/ 7 w 118"/>
                <a:gd name="T51" fmla="*/ 35 h 98"/>
                <a:gd name="T52" fmla="*/ 7 w 118"/>
                <a:gd name="T53" fmla="*/ 40 h 98"/>
                <a:gd name="T54" fmla="*/ 11 w 118"/>
                <a:gd name="T55" fmla="*/ 44 h 98"/>
                <a:gd name="T56" fmla="*/ 16 w 118"/>
                <a:gd name="T57" fmla="*/ 45 h 98"/>
                <a:gd name="T58" fmla="*/ 20 w 118"/>
                <a:gd name="T59" fmla="*/ 49 h 98"/>
                <a:gd name="T60" fmla="*/ 24 w 118"/>
                <a:gd name="T61" fmla="*/ 56 h 98"/>
                <a:gd name="T62" fmla="*/ 25 w 118"/>
                <a:gd name="T63" fmla="*/ 57 h 98"/>
                <a:gd name="T64" fmla="*/ 27 w 118"/>
                <a:gd name="T65" fmla="*/ 62 h 98"/>
                <a:gd name="T66" fmla="*/ 27 w 118"/>
                <a:gd name="T67" fmla="*/ 62 h 98"/>
                <a:gd name="T68" fmla="*/ 31 w 118"/>
                <a:gd name="T69" fmla="*/ 65 h 98"/>
                <a:gd name="T70" fmla="*/ 33 w 118"/>
                <a:gd name="T71" fmla="*/ 62 h 98"/>
                <a:gd name="T72" fmla="*/ 40 w 118"/>
                <a:gd name="T73" fmla="*/ 53 h 98"/>
                <a:gd name="T74" fmla="*/ 46 w 118"/>
                <a:gd name="T75" fmla="*/ 49 h 98"/>
                <a:gd name="T76" fmla="*/ 56 w 118"/>
                <a:gd name="T77" fmla="*/ 48 h 98"/>
                <a:gd name="T78" fmla="*/ 69 w 118"/>
                <a:gd name="T79" fmla="*/ 61 h 98"/>
                <a:gd name="T80" fmla="*/ 70 w 118"/>
                <a:gd name="T81" fmla="*/ 66 h 98"/>
                <a:gd name="T82" fmla="*/ 70 w 118"/>
                <a:gd name="T83" fmla="*/ 72 h 98"/>
                <a:gd name="T84" fmla="*/ 73 w 118"/>
                <a:gd name="T85" fmla="*/ 76 h 98"/>
                <a:gd name="T86" fmla="*/ 76 w 118"/>
                <a:gd name="T87" fmla="*/ 76 h 98"/>
                <a:gd name="T88" fmla="*/ 81 w 118"/>
                <a:gd name="T89" fmla="*/ 76 h 98"/>
                <a:gd name="T90" fmla="*/ 86 w 118"/>
                <a:gd name="T91" fmla="*/ 76 h 98"/>
                <a:gd name="T92" fmla="*/ 88 w 118"/>
                <a:gd name="T93" fmla="*/ 82 h 98"/>
                <a:gd name="T94" fmla="*/ 88 w 118"/>
                <a:gd name="T95" fmla="*/ 96 h 98"/>
                <a:gd name="T96" fmla="*/ 94 w 118"/>
                <a:gd name="T97" fmla="*/ 98 h 98"/>
                <a:gd name="T98" fmla="*/ 101 w 118"/>
                <a:gd name="T99" fmla="*/ 92 h 98"/>
                <a:gd name="T100" fmla="*/ 104 w 118"/>
                <a:gd name="T101" fmla="*/ 92 h 98"/>
                <a:gd name="T102" fmla="*/ 109 w 118"/>
                <a:gd name="T103" fmla="*/ 92 h 98"/>
                <a:gd name="T104" fmla="*/ 112 w 118"/>
                <a:gd name="T105" fmla="*/ 84 h 98"/>
                <a:gd name="T106" fmla="*/ 109 w 118"/>
                <a:gd name="T107" fmla="*/ 78 h 98"/>
                <a:gd name="T108" fmla="*/ 118 w 118"/>
                <a:gd name="T109" fmla="*/ 78 h 98"/>
                <a:gd name="T110" fmla="*/ 113 w 118"/>
                <a:gd name="T111" fmla="*/ 70 h 98"/>
                <a:gd name="T112" fmla="*/ 114 w 118"/>
                <a:gd name="T113" fmla="*/ 62 h 98"/>
                <a:gd name="T114" fmla="*/ 112 w 118"/>
                <a:gd name="T115" fmla="*/ 57 h 98"/>
                <a:gd name="T116" fmla="*/ 112 w 118"/>
                <a:gd name="T117" fmla="*/ 48 h 98"/>
                <a:gd name="T118" fmla="*/ 113 w 118"/>
                <a:gd name="T119" fmla="*/ 45 h 98"/>
                <a:gd name="T120" fmla="*/ 113 w 118"/>
                <a:gd name="T121" fmla="*/ 45 h 98"/>
                <a:gd name="T122" fmla="*/ 113 w 118"/>
                <a:gd name="T12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8">
                  <a:moveTo>
                    <a:pt x="113" y="45"/>
                  </a:moveTo>
                  <a:lnTo>
                    <a:pt x="113" y="44"/>
                  </a:lnTo>
                  <a:lnTo>
                    <a:pt x="113" y="41"/>
                  </a:lnTo>
                  <a:lnTo>
                    <a:pt x="112" y="40"/>
                  </a:lnTo>
                  <a:lnTo>
                    <a:pt x="109" y="40"/>
                  </a:lnTo>
                  <a:lnTo>
                    <a:pt x="108" y="36"/>
                  </a:lnTo>
                  <a:lnTo>
                    <a:pt x="108" y="31"/>
                  </a:lnTo>
                  <a:lnTo>
                    <a:pt x="108" y="28"/>
                  </a:lnTo>
                  <a:lnTo>
                    <a:pt x="105" y="28"/>
                  </a:lnTo>
                  <a:lnTo>
                    <a:pt x="101" y="31"/>
                  </a:lnTo>
                  <a:lnTo>
                    <a:pt x="104" y="27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5" y="21"/>
                  </a:lnTo>
                  <a:lnTo>
                    <a:pt x="104" y="19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7" y="5"/>
                  </a:lnTo>
                  <a:lnTo>
                    <a:pt x="96" y="4"/>
                  </a:lnTo>
                  <a:lnTo>
                    <a:pt x="94" y="4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5"/>
                  </a:lnTo>
                  <a:lnTo>
                    <a:pt x="92" y="8"/>
                  </a:lnTo>
                  <a:lnTo>
                    <a:pt x="84" y="12"/>
                  </a:lnTo>
                  <a:lnTo>
                    <a:pt x="82" y="9"/>
                  </a:lnTo>
                  <a:lnTo>
                    <a:pt x="81" y="9"/>
                  </a:lnTo>
                  <a:lnTo>
                    <a:pt x="77" y="8"/>
                  </a:lnTo>
                  <a:lnTo>
                    <a:pt x="73" y="9"/>
                  </a:lnTo>
                  <a:lnTo>
                    <a:pt x="70" y="13"/>
                  </a:lnTo>
                  <a:lnTo>
                    <a:pt x="69" y="12"/>
                  </a:lnTo>
                  <a:lnTo>
                    <a:pt x="69" y="9"/>
                  </a:lnTo>
                  <a:lnTo>
                    <a:pt x="68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1" y="12"/>
                  </a:lnTo>
                  <a:lnTo>
                    <a:pt x="60" y="12"/>
                  </a:lnTo>
                  <a:lnTo>
                    <a:pt x="57" y="9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39" y="4"/>
                  </a:lnTo>
                  <a:lnTo>
                    <a:pt x="37" y="1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20" y="9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3" y="17"/>
                  </a:lnTo>
                  <a:lnTo>
                    <a:pt x="7" y="21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7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8" y="32"/>
                  </a:lnTo>
                  <a:lnTo>
                    <a:pt x="7" y="40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3" y="48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7" y="62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35" y="61"/>
                  </a:lnTo>
                  <a:lnTo>
                    <a:pt x="39" y="57"/>
                  </a:lnTo>
                  <a:lnTo>
                    <a:pt x="40" y="53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0" y="49"/>
                  </a:lnTo>
                  <a:lnTo>
                    <a:pt x="56" y="48"/>
                  </a:lnTo>
                  <a:lnTo>
                    <a:pt x="61" y="49"/>
                  </a:lnTo>
                  <a:lnTo>
                    <a:pt x="64" y="52"/>
                  </a:lnTo>
                  <a:lnTo>
                    <a:pt x="69" y="61"/>
                  </a:lnTo>
                  <a:lnTo>
                    <a:pt x="69" y="62"/>
                  </a:lnTo>
                  <a:lnTo>
                    <a:pt x="69" y="65"/>
                  </a:lnTo>
                  <a:lnTo>
                    <a:pt x="70" y="66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6" y="76"/>
                  </a:lnTo>
                  <a:lnTo>
                    <a:pt x="77" y="74"/>
                  </a:lnTo>
                  <a:lnTo>
                    <a:pt x="78" y="74"/>
                  </a:lnTo>
                  <a:lnTo>
                    <a:pt x="81" y="76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8" y="78"/>
                  </a:lnTo>
                  <a:lnTo>
                    <a:pt x="88" y="80"/>
                  </a:lnTo>
                  <a:lnTo>
                    <a:pt x="88" y="82"/>
                  </a:lnTo>
                  <a:lnTo>
                    <a:pt x="88" y="84"/>
                  </a:lnTo>
                  <a:lnTo>
                    <a:pt x="90" y="89"/>
                  </a:lnTo>
                  <a:lnTo>
                    <a:pt x="88" y="96"/>
                  </a:lnTo>
                  <a:lnTo>
                    <a:pt x="92" y="96"/>
                  </a:lnTo>
                  <a:lnTo>
                    <a:pt x="94" y="97"/>
                  </a:lnTo>
                  <a:lnTo>
                    <a:pt x="94" y="98"/>
                  </a:lnTo>
                  <a:lnTo>
                    <a:pt x="97" y="97"/>
                  </a:lnTo>
                  <a:lnTo>
                    <a:pt x="100" y="93"/>
                  </a:lnTo>
                  <a:lnTo>
                    <a:pt x="101" y="92"/>
                  </a:lnTo>
                  <a:lnTo>
                    <a:pt x="101" y="89"/>
                  </a:lnTo>
                  <a:lnTo>
                    <a:pt x="104" y="89"/>
                  </a:lnTo>
                  <a:lnTo>
                    <a:pt x="104" y="92"/>
                  </a:lnTo>
                  <a:lnTo>
                    <a:pt x="105" y="92"/>
                  </a:lnTo>
                  <a:lnTo>
                    <a:pt x="108" y="92"/>
                  </a:lnTo>
                  <a:lnTo>
                    <a:pt x="109" y="92"/>
                  </a:lnTo>
                  <a:lnTo>
                    <a:pt x="112" y="88"/>
                  </a:lnTo>
                  <a:lnTo>
                    <a:pt x="112" y="85"/>
                  </a:lnTo>
                  <a:lnTo>
                    <a:pt x="112" y="84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13" y="76"/>
                  </a:lnTo>
                  <a:lnTo>
                    <a:pt x="118" y="78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3" y="70"/>
                  </a:lnTo>
                  <a:lnTo>
                    <a:pt x="114" y="66"/>
                  </a:lnTo>
                  <a:lnTo>
                    <a:pt x="117" y="65"/>
                  </a:lnTo>
                  <a:lnTo>
                    <a:pt x="114" y="62"/>
                  </a:lnTo>
                  <a:lnTo>
                    <a:pt x="114" y="58"/>
                  </a:lnTo>
                  <a:lnTo>
                    <a:pt x="113" y="58"/>
                  </a:lnTo>
                  <a:lnTo>
                    <a:pt x="112" y="57"/>
                  </a:lnTo>
                  <a:lnTo>
                    <a:pt x="109" y="52"/>
                  </a:lnTo>
                  <a:lnTo>
                    <a:pt x="109" y="49"/>
                  </a:lnTo>
                  <a:lnTo>
                    <a:pt x="112" y="48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3716338" y="3508375"/>
              <a:ext cx="80963" cy="49213"/>
            </a:xfrm>
            <a:custGeom>
              <a:avLst/>
              <a:gdLst>
                <a:gd name="T0" fmla="*/ 30 w 51"/>
                <a:gd name="T1" fmla="*/ 27 h 31"/>
                <a:gd name="T2" fmla="*/ 31 w 51"/>
                <a:gd name="T3" fmla="*/ 23 h 31"/>
                <a:gd name="T4" fmla="*/ 34 w 51"/>
                <a:gd name="T5" fmla="*/ 21 h 31"/>
                <a:gd name="T6" fmla="*/ 40 w 51"/>
                <a:gd name="T7" fmla="*/ 17 h 31"/>
                <a:gd name="T8" fmla="*/ 44 w 51"/>
                <a:gd name="T9" fmla="*/ 17 h 31"/>
                <a:gd name="T10" fmla="*/ 48 w 51"/>
                <a:gd name="T11" fmla="*/ 17 h 31"/>
                <a:gd name="T12" fmla="*/ 48 w 51"/>
                <a:gd name="T13" fmla="*/ 13 h 31"/>
                <a:gd name="T14" fmla="*/ 48 w 51"/>
                <a:gd name="T15" fmla="*/ 12 h 31"/>
                <a:gd name="T16" fmla="*/ 47 w 51"/>
                <a:gd name="T17" fmla="*/ 9 h 31"/>
                <a:gd name="T18" fmla="*/ 44 w 51"/>
                <a:gd name="T19" fmla="*/ 8 h 31"/>
                <a:gd name="T20" fmla="*/ 47 w 51"/>
                <a:gd name="T21" fmla="*/ 8 h 31"/>
                <a:gd name="T22" fmla="*/ 48 w 51"/>
                <a:gd name="T23" fmla="*/ 5 h 31"/>
                <a:gd name="T24" fmla="*/ 51 w 51"/>
                <a:gd name="T25" fmla="*/ 4 h 31"/>
                <a:gd name="T26" fmla="*/ 51 w 51"/>
                <a:gd name="T27" fmla="*/ 1 h 31"/>
                <a:gd name="T28" fmla="*/ 48 w 51"/>
                <a:gd name="T29" fmla="*/ 0 h 31"/>
                <a:gd name="T30" fmla="*/ 34 w 51"/>
                <a:gd name="T31" fmla="*/ 0 h 31"/>
                <a:gd name="T32" fmla="*/ 30 w 51"/>
                <a:gd name="T33" fmla="*/ 0 h 31"/>
                <a:gd name="T34" fmla="*/ 27 w 51"/>
                <a:gd name="T35" fmla="*/ 0 h 31"/>
                <a:gd name="T36" fmla="*/ 22 w 51"/>
                <a:gd name="T37" fmla="*/ 1 h 31"/>
                <a:gd name="T38" fmla="*/ 18 w 51"/>
                <a:gd name="T39" fmla="*/ 4 h 31"/>
                <a:gd name="T40" fmla="*/ 12 w 51"/>
                <a:gd name="T41" fmla="*/ 4 h 31"/>
                <a:gd name="T42" fmla="*/ 7 w 51"/>
                <a:gd name="T43" fmla="*/ 5 h 31"/>
                <a:gd name="T44" fmla="*/ 4 w 51"/>
                <a:gd name="T45" fmla="*/ 5 h 31"/>
                <a:gd name="T46" fmla="*/ 0 w 51"/>
                <a:gd name="T47" fmla="*/ 5 h 31"/>
                <a:gd name="T48" fmla="*/ 3 w 51"/>
                <a:gd name="T49" fmla="*/ 8 h 31"/>
                <a:gd name="T50" fmla="*/ 7 w 51"/>
                <a:gd name="T51" fmla="*/ 8 h 31"/>
                <a:gd name="T52" fmla="*/ 8 w 51"/>
                <a:gd name="T53" fmla="*/ 5 h 31"/>
                <a:gd name="T54" fmla="*/ 10 w 51"/>
                <a:gd name="T55" fmla="*/ 5 h 31"/>
                <a:gd name="T56" fmla="*/ 7 w 51"/>
                <a:gd name="T57" fmla="*/ 9 h 31"/>
                <a:gd name="T58" fmla="*/ 8 w 51"/>
                <a:gd name="T59" fmla="*/ 12 h 31"/>
                <a:gd name="T60" fmla="*/ 10 w 51"/>
                <a:gd name="T61" fmla="*/ 13 h 31"/>
                <a:gd name="T62" fmla="*/ 14 w 51"/>
                <a:gd name="T63" fmla="*/ 13 h 31"/>
                <a:gd name="T64" fmla="*/ 12 w 51"/>
                <a:gd name="T65" fmla="*/ 17 h 31"/>
                <a:gd name="T66" fmla="*/ 18 w 51"/>
                <a:gd name="T67" fmla="*/ 15 h 31"/>
                <a:gd name="T68" fmla="*/ 22 w 51"/>
                <a:gd name="T69" fmla="*/ 13 h 31"/>
                <a:gd name="T70" fmla="*/ 24 w 51"/>
                <a:gd name="T71" fmla="*/ 13 h 31"/>
                <a:gd name="T72" fmla="*/ 26 w 51"/>
                <a:gd name="T73" fmla="*/ 13 h 31"/>
                <a:gd name="T74" fmla="*/ 30 w 51"/>
                <a:gd name="T75" fmla="*/ 13 h 31"/>
                <a:gd name="T76" fmla="*/ 27 w 51"/>
                <a:gd name="T77" fmla="*/ 15 h 31"/>
                <a:gd name="T78" fmla="*/ 26 w 51"/>
                <a:gd name="T79" fmla="*/ 15 h 31"/>
                <a:gd name="T80" fmla="*/ 24 w 51"/>
                <a:gd name="T81" fmla="*/ 13 h 31"/>
                <a:gd name="T82" fmla="*/ 20 w 51"/>
                <a:gd name="T83" fmla="*/ 17 h 31"/>
                <a:gd name="T84" fmla="*/ 22 w 51"/>
                <a:gd name="T85" fmla="*/ 19 h 31"/>
                <a:gd name="T86" fmla="*/ 24 w 51"/>
                <a:gd name="T87" fmla="*/ 17 h 31"/>
                <a:gd name="T88" fmla="*/ 26 w 51"/>
                <a:gd name="T89" fmla="*/ 17 h 31"/>
                <a:gd name="T90" fmla="*/ 27 w 51"/>
                <a:gd name="T91" fmla="*/ 19 h 31"/>
                <a:gd name="T92" fmla="*/ 24 w 51"/>
                <a:gd name="T93" fmla="*/ 19 h 31"/>
                <a:gd name="T94" fmla="*/ 22 w 51"/>
                <a:gd name="T95" fmla="*/ 21 h 31"/>
                <a:gd name="T96" fmla="*/ 22 w 51"/>
                <a:gd name="T97" fmla="*/ 23 h 31"/>
                <a:gd name="T98" fmla="*/ 24 w 51"/>
                <a:gd name="T99" fmla="*/ 23 h 31"/>
                <a:gd name="T100" fmla="*/ 22 w 51"/>
                <a:gd name="T101" fmla="*/ 25 h 31"/>
                <a:gd name="T102" fmla="*/ 26 w 51"/>
                <a:gd name="T103" fmla="*/ 27 h 31"/>
                <a:gd name="T104" fmla="*/ 27 w 51"/>
                <a:gd name="T105" fmla="*/ 31 h 31"/>
                <a:gd name="T106" fmla="*/ 30 w 51"/>
                <a:gd name="T107" fmla="*/ 28 h 31"/>
                <a:gd name="T108" fmla="*/ 30 w 51"/>
                <a:gd name="T109" fmla="*/ 27 h 31"/>
                <a:gd name="T110" fmla="*/ 30 w 51"/>
                <a:gd name="T111" fmla="*/ 27 h 31"/>
                <a:gd name="T112" fmla="*/ 30 w 51"/>
                <a:gd name="T113" fmla="*/ 27 h 31"/>
                <a:gd name="T114" fmla="*/ 30 w 51"/>
                <a:gd name="T115" fmla="*/ 27 h 31"/>
                <a:gd name="T116" fmla="*/ 30 w 51"/>
                <a:gd name="T117" fmla="*/ 27 h 31"/>
                <a:gd name="T118" fmla="*/ 30 w 51"/>
                <a:gd name="T119" fmla="*/ 27 h 31"/>
                <a:gd name="T120" fmla="*/ 30 w 51"/>
                <a:gd name="T12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" h="31">
                  <a:moveTo>
                    <a:pt x="30" y="27"/>
                  </a:moveTo>
                  <a:lnTo>
                    <a:pt x="31" y="23"/>
                  </a:lnTo>
                  <a:lnTo>
                    <a:pt x="34" y="21"/>
                  </a:lnTo>
                  <a:lnTo>
                    <a:pt x="40" y="17"/>
                  </a:lnTo>
                  <a:lnTo>
                    <a:pt x="44" y="17"/>
                  </a:lnTo>
                  <a:lnTo>
                    <a:pt x="48" y="17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9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7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8" y="15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30" y="13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7" y="19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1"/>
                  </a:lnTo>
                  <a:lnTo>
                    <a:pt x="30" y="28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88"/>
            <p:cNvSpPr>
              <a:spLocks noEditPoints="1"/>
            </p:cNvSpPr>
            <p:nvPr/>
          </p:nvSpPr>
          <p:spPr bwMode="auto">
            <a:xfrm>
              <a:off x="3700463" y="3392488"/>
              <a:ext cx="153988" cy="123825"/>
            </a:xfrm>
            <a:custGeom>
              <a:avLst/>
              <a:gdLst>
                <a:gd name="T0" fmla="*/ 95 w 97"/>
                <a:gd name="T1" fmla="*/ 66 h 78"/>
                <a:gd name="T2" fmla="*/ 89 w 97"/>
                <a:gd name="T3" fmla="*/ 58 h 78"/>
                <a:gd name="T4" fmla="*/ 87 w 97"/>
                <a:gd name="T5" fmla="*/ 52 h 78"/>
                <a:gd name="T6" fmla="*/ 87 w 97"/>
                <a:gd name="T7" fmla="*/ 46 h 78"/>
                <a:gd name="T8" fmla="*/ 83 w 97"/>
                <a:gd name="T9" fmla="*/ 38 h 78"/>
                <a:gd name="T10" fmla="*/ 80 w 97"/>
                <a:gd name="T11" fmla="*/ 31 h 78"/>
                <a:gd name="T12" fmla="*/ 74 w 97"/>
                <a:gd name="T13" fmla="*/ 24 h 78"/>
                <a:gd name="T14" fmla="*/ 68 w 97"/>
                <a:gd name="T15" fmla="*/ 16 h 78"/>
                <a:gd name="T16" fmla="*/ 64 w 97"/>
                <a:gd name="T17" fmla="*/ 11 h 78"/>
                <a:gd name="T18" fmla="*/ 54 w 97"/>
                <a:gd name="T19" fmla="*/ 4 h 78"/>
                <a:gd name="T20" fmla="*/ 41 w 97"/>
                <a:gd name="T21" fmla="*/ 0 h 78"/>
                <a:gd name="T22" fmla="*/ 26 w 97"/>
                <a:gd name="T23" fmla="*/ 4 h 78"/>
                <a:gd name="T24" fmla="*/ 18 w 97"/>
                <a:gd name="T25" fmla="*/ 7 h 78"/>
                <a:gd name="T26" fmla="*/ 14 w 97"/>
                <a:gd name="T27" fmla="*/ 20 h 78"/>
                <a:gd name="T28" fmla="*/ 4 w 97"/>
                <a:gd name="T29" fmla="*/ 33 h 78"/>
                <a:gd name="T30" fmla="*/ 4 w 97"/>
                <a:gd name="T31" fmla="*/ 35 h 78"/>
                <a:gd name="T32" fmla="*/ 10 w 97"/>
                <a:gd name="T33" fmla="*/ 50 h 78"/>
                <a:gd name="T34" fmla="*/ 14 w 97"/>
                <a:gd name="T35" fmla="*/ 48 h 78"/>
                <a:gd name="T36" fmla="*/ 17 w 97"/>
                <a:gd name="T37" fmla="*/ 48 h 78"/>
                <a:gd name="T38" fmla="*/ 14 w 97"/>
                <a:gd name="T39" fmla="*/ 54 h 78"/>
                <a:gd name="T40" fmla="*/ 32 w 97"/>
                <a:gd name="T41" fmla="*/ 56 h 78"/>
                <a:gd name="T42" fmla="*/ 37 w 97"/>
                <a:gd name="T43" fmla="*/ 52 h 78"/>
                <a:gd name="T44" fmla="*/ 44 w 97"/>
                <a:gd name="T45" fmla="*/ 54 h 78"/>
                <a:gd name="T46" fmla="*/ 49 w 97"/>
                <a:gd name="T47" fmla="*/ 57 h 78"/>
                <a:gd name="T48" fmla="*/ 57 w 97"/>
                <a:gd name="T49" fmla="*/ 56 h 78"/>
                <a:gd name="T50" fmla="*/ 57 w 97"/>
                <a:gd name="T51" fmla="*/ 61 h 78"/>
                <a:gd name="T52" fmla="*/ 50 w 97"/>
                <a:gd name="T53" fmla="*/ 61 h 78"/>
                <a:gd name="T54" fmla="*/ 37 w 97"/>
                <a:gd name="T55" fmla="*/ 56 h 78"/>
                <a:gd name="T56" fmla="*/ 32 w 97"/>
                <a:gd name="T57" fmla="*/ 60 h 78"/>
                <a:gd name="T58" fmla="*/ 26 w 97"/>
                <a:gd name="T59" fmla="*/ 64 h 78"/>
                <a:gd name="T60" fmla="*/ 14 w 97"/>
                <a:gd name="T61" fmla="*/ 64 h 78"/>
                <a:gd name="T62" fmla="*/ 10 w 97"/>
                <a:gd name="T63" fmla="*/ 72 h 78"/>
                <a:gd name="T64" fmla="*/ 10 w 97"/>
                <a:gd name="T65" fmla="*/ 78 h 78"/>
                <a:gd name="T66" fmla="*/ 22 w 97"/>
                <a:gd name="T67" fmla="*/ 77 h 78"/>
                <a:gd name="T68" fmla="*/ 37 w 97"/>
                <a:gd name="T69" fmla="*/ 73 h 78"/>
                <a:gd name="T70" fmla="*/ 58 w 97"/>
                <a:gd name="T71" fmla="*/ 73 h 78"/>
                <a:gd name="T72" fmla="*/ 70 w 97"/>
                <a:gd name="T73" fmla="*/ 74 h 78"/>
                <a:gd name="T74" fmla="*/ 74 w 97"/>
                <a:gd name="T75" fmla="*/ 74 h 78"/>
                <a:gd name="T76" fmla="*/ 85 w 97"/>
                <a:gd name="T77" fmla="*/ 78 h 78"/>
                <a:gd name="T78" fmla="*/ 97 w 97"/>
                <a:gd name="T79" fmla="*/ 77 h 78"/>
                <a:gd name="T80" fmla="*/ 94 w 97"/>
                <a:gd name="T81" fmla="*/ 72 h 78"/>
                <a:gd name="T82" fmla="*/ 94 w 97"/>
                <a:gd name="T83" fmla="*/ 72 h 78"/>
                <a:gd name="T84" fmla="*/ 30 w 97"/>
                <a:gd name="T85" fmla="*/ 73 h 78"/>
                <a:gd name="T86" fmla="*/ 26 w 97"/>
                <a:gd name="T87" fmla="*/ 74 h 78"/>
                <a:gd name="T88" fmla="*/ 17 w 97"/>
                <a:gd name="T89" fmla="*/ 74 h 78"/>
                <a:gd name="T90" fmla="*/ 14 w 97"/>
                <a:gd name="T91" fmla="*/ 73 h 78"/>
                <a:gd name="T92" fmla="*/ 22 w 97"/>
                <a:gd name="T93" fmla="*/ 72 h 78"/>
                <a:gd name="T94" fmla="*/ 30 w 97"/>
                <a:gd name="T95" fmla="*/ 72 h 78"/>
                <a:gd name="T96" fmla="*/ 30 w 97"/>
                <a:gd name="T97" fmla="*/ 73 h 78"/>
                <a:gd name="T98" fmla="*/ 30 w 97"/>
                <a:gd name="T99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78">
                  <a:moveTo>
                    <a:pt x="94" y="72"/>
                  </a:moveTo>
                  <a:lnTo>
                    <a:pt x="97" y="69"/>
                  </a:lnTo>
                  <a:lnTo>
                    <a:pt x="95" y="66"/>
                  </a:lnTo>
                  <a:lnTo>
                    <a:pt x="94" y="61"/>
                  </a:lnTo>
                  <a:lnTo>
                    <a:pt x="91" y="60"/>
                  </a:lnTo>
                  <a:lnTo>
                    <a:pt x="89" y="58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5" y="42"/>
                  </a:lnTo>
                  <a:lnTo>
                    <a:pt x="83" y="41"/>
                  </a:lnTo>
                  <a:lnTo>
                    <a:pt x="83" y="38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80" y="31"/>
                  </a:lnTo>
                  <a:lnTo>
                    <a:pt x="77" y="29"/>
                  </a:lnTo>
                  <a:lnTo>
                    <a:pt x="76" y="28"/>
                  </a:lnTo>
                  <a:lnTo>
                    <a:pt x="74" y="24"/>
                  </a:lnTo>
                  <a:lnTo>
                    <a:pt x="72" y="21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1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4" y="4"/>
                  </a:lnTo>
                  <a:lnTo>
                    <a:pt x="50" y="3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32" y="3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6" y="15"/>
                  </a:lnTo>
                  <a:lnTo>
                    <a:pt x="14" y="20"/>
                  </a:lnTo>
                  <a:lnTo>
                    <a:pt x="10" y="25"/>
                  </a:lnTo>
                  <a:lnTo>
                    <a:pt x="6" y="31"/>
                  </a:lnTo>
                  <a:lnTo>
                    <a:pt x="4" y="33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42"/>
                  </a:lnTo>
                  <a:lnTo>
                    <a:pt x="10" y="50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4" y="48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7" y="48"/>
                  </a:lnTo>
                  <a:lnTo>
                    <a:pt x="14" y="52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0" y="52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4"/>
                  </a:lnTo>
                  <a:lnTo>
                    <a:pt x="49" y="57"/>
                  </a:lnTo>
                  <a:lnTo>
                    <a:pt x="50" y="57"/>
                  </a:lnTo>
                  <a:lnTo>
                    <a:pt x="53" y="56"/>
                  </a:lnTo>
                  <a:lnTo>
                    <a:pt x="57" y="56"/>
                  </a:lnTo>
                  <a:lnTo>
                    <a:pt x="58" y="57"/>
                  </a:lnTo>
                  <a:lnTo>
                    <a:pt x="58" y="60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0" y="57"/>
                  </a:lnTo>
                  <a:lnTo>
                    <a:pt x="37" y="56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26" y="61"/>
                  </a:lnTo>
                  <a:lnTo>
                    <a:pt x="26" y="64"/>
                  </a:lnTo>
                  <a:lnTo>
                    <a:pt x="18" y="64"/>
                  </a:lnTo>
                  <a:lnTo>
                    <a:pt x="17" y="64"/>
                  </a:lnTo>
                  <a:lnTo>
                    <a:pt x="14" y="64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4" y="78"/>
                  </a:lnTo>
                  <a:lnTo>
                    <a:pt x="18" y="77"/>
                  </a:lnTo>
                  <a:lnTo>
                    <a:pt x="22" y="77"/>
                  </a:lnTo>
                  <a:lnTo>
                    <a:pt x="28" y="77"/>
                  </a:lnTo>
                  <a:lnTo>
                    <a:pt x="32" y="74"/>
                  </a:lnTo>
                  <a:lnTo>
                    <a:pt x="37" y="73"/>
                  </a:lnTo>
                  <a:lnTo>
                    <a:pt x="40" y="73"/>
                  </a:lnTo>
                  <a:lnTo>
                    <a:pt x="44" y="73"/>
                  </a:lnTo>
                  <a:lnTo>
                    <a:pt x="58" y="73"/>
                  </a:lnTo>
                  <a:lnTo>
                    <a:pt x="66" y="73"/>
                  </a:lnTo>
                  <a:lnTo>
                    <a:pt x="70" y="73"/>
                  </a:lnTo>
                  <a:lnTo>
                    <a:pt x="70" y="74"/>
                  </a:lnTo>
                  <a:lnTo>
                    <a:pt x="70" y="77"/>
                  </a:lnTo>
                  <a:lnTo>
                    <a:pt x="72" y="77"/>
                  </a:lnTo>
                  <a:lnTo>
                    <a:pt x="74" y="74"/>
                  </a:lnTo>
                  <a:lnTo>
                    <a:pt x="76" y="77"/>
                  </a:lnTo>
                  <a:lnTo>
                    <a:pt x="81" y="78"/>
                  </a:lnTo>
                  <a:lnTo>
                    <a:pt x="85" y="78"/>
                  </a:lnTo>
                  <a:lnTo>
                    <a:pt x="89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4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close/>
                  <a:moveTo>
                    <a:pt x="30" y="73"/>
                  </a:moveTo>
                  <a:lnTo>
                    <a:pt x="30" y="74"/>
                  </a:lnTo>
                  <a:lnTo>
                    <a:pt x="28" y="74"/>
                  </a:lnTo>
                  <a:lnTo>
                    <a:pt x="26" y="74"/>
                  </a:lnTo>
                  <a:lnTo>
                    <a:pt x="22" y="73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0" y="72"/>
                  </a:lnTo>
                  <a:lnTo>
                    <a:pt x="32" y="69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832225" y="3152775"/>
              <a:ext cx="417513" cy="427038"/>
            </a:xfrm>
            <a:custGeom>
              <a:avLst/>
              <a:gdLst>
                <a:gd name="T0" fmla="*/ 248 w 263"/>
                <a:gd name="T1" fmla="*/ 107 h 269"/>
                <a:gd name="T2" fmla="*/ 248 w 263"/>
                <a:gd name="T3" fmla="*/ 97 h 269"/>
                <a:gd name="T4" fmla="*/ 230 w 263"/>
                <a:gd name="T5" fmla="*/ 87 h 269"/>
                <a:gd name="T6" fmla="*/ 224 w 263"/>
                <a:gd name="T7" fmla="*/ 83 h 269"/>
                <a:gd name="T8" fmla="*/ 216 w 263"/>
                <a:gd name="T9" fmla="*/ 75 h 269"/>
                <a:gd name="T10" fmla="*/ 206 w 263"/>
                <a:gd name="T11" fmla="*/ 65 h 269"/>
                <a:gd name="T12" fmla="*/ 132 w 263"/>
                <a:gd name="T13" fmla="*/ 8 h 269"/>
                <a:gd name="T14" fmla="*/ 97 w 263"/>
                <a:gd name="T15" fmla="*/ 28 h 269"/>
                <a:gd name="T16" fmla="*/ 108 w 263"/>
                <a:gd name="T17" fmla="*/ 155 h 269"/>
                <a:gd name="T18" fmla="*/ 108 w 263"/>
                <a:gd name="T19" fmla="*/ 168 h 269"/>
                <a:gd name="T20" fmla="*/ 75 w 263"/>
                <a:gd name="T21" fmla="*/ 172 h 269"/>
                <a:gd name="T22" fmla="*/ 46 w 263"/>
                <a:gd name="T23" fmla="*/ 168 h 269"/>
                <a:gd name="T24" fmla="*/ 32 w 263"/>
                <a:gd name="T25" fmla="*/ 175 h 269"/>
                <a:gd name="T26" fmla="*/ 22 w 263"/>
                <a:gd name="T27" fmla="*/ 178 h 269"/>
                <a:gd name="T28" fmla="*/ 11 w 263"/>
                <a:gd name="T29" fmla="*/ 171 h 269"/>
                <a:gd name="T30" fmla="*/ 8 w 263"/>
                <a:gd name="T31" fmla="*/ 180 h 269"/>
                <a:gd name="T32" fmla="*/ 0 w 263"/>
                <a:gd name="T33" fmla="*/ 186 h 269"/>
                <a:gd name="T34" fmla="*/ 2 w 263"/>
                <a:gd name="T35" fmla="*/ 193 h 269"/>
                <a:gd name="T36" fmla="*/ 4 w 263"/>
                <a:gd name="T37" fmla="*/ 203 h 269"/>
                <a:gd name="T38" fmla="*/ 8 w 263"/>
                <a:gd name="T39" fmla="*/ 211 h 269"/>
                <a:gd name="T40" fmla="*/ 11 w 263"/>
                <a:gd name="T41" fmla="*/ 223 h 269"/>
                <a:gd name="T42" fmla="*/ 11 w 263"/>
                <a:gd name="T43" fmla="*/ 233 h 269"/>
                <a:gd name="T44" fmla="*/ 19 w 263"/>
                <a:gd name="T45" fmla="*/ 232 h 269"/>
                <a:gd name="T46" fmla="*/ 24 w 263"/>
                <a:gd name="T47" fmla="*/ 237 h 269"/>
                <a:gd name="T48" fmla="*/ 36 w 263"/>
                <a:gd name="T49" fmla="*/ 233 h 269"/>
                <a:gd name="T50" fmla="*/ 46 w 263"/>
                <a:gd name="T51" fmla="*/ 228 h 269"/>
                <a:gd name="T52" fmla="*/ 51 w 263"/>
                <a:gd name="T53" fmla="*/ 229 h 269"/>
                <a:gd name="T54" fmla="*/ 54 w 263"/>
                <a:gd name="T55" fmla="*/ 239 h 269"/>
                <a:gd name="T56" fmla="*/ 59 w 263"/>
                <a:gd name="T57" fmla="*/ 245 h 269"/>
                <a:gd name="T58" fmla="*/ 58 w 263"/>
                <a:gd name="T59" fmla="*/ 249 h 269"/>
                <a:gd name="T60" fmla="*/ 62 w 263"/>
                <a:gd name="T61" fmla="*/ 252 h 269"/>
                <a:gd name="T62" fmla="*/ 66 w 263"/>
                <a:gd name="T63" fmla="*/ 264 h 269"/>
                <a:gd name="T64" fmla="*/ 67 w 263"/>
                <a:gd name="T65" fmla="*/ 269 h 269"/>
                <a:gd name="T66" fmla="*/ 72 w 263"/>
                <a:gd name="T67" fmla="*/ 264 h 269"/>
                <a:gd name="T68" fmla="*/ 82 w 263"/>
                <a:gd name="T69" fmla="*/ 268 h 269"/>
                <a:gd name="T70" fmla="*/ 88 w 263"/>
                <a:gd name="T71" fmla="*/ 264 h 269"/>
                <a:gd name="T72" fmla="*/ 93 w 263"/>
                <a:gd name="T73" fmla="*/ 260 h 269"/>
                <a:gd name="T74" fmla="*/ 95 w 263"/>
                <a:gd name="T75" fmla="*/ 268 h 269"/>
                <a:gd name="T76" fmla="*/ 99 w 263"/>
                <a:gd name="T77" fmla="*/ 265 h 269"/>
                <a:gd name="T78" fmla="*/ 107 w 263"/>
                <a:gd name="T79" fmla="*/ 260 h 269"/>
                <a:gd name="T80" fmla="*/ 111 w 263"/>
                <a:gd name="T81" fmla="*/ 251 h 269"/>
                <a:gd name="T82" fmla="*/ 111 w 263"/>
                <a:gd name="T83" fmla="*/ 241 h 269"/>
                <a:gd name="T84" fmla="*/ 115 w 263"/>
                <a:gd name="T85" fmla="*/ 236 h 269"/>
                <a:gd name="T86" fmla="*/ 124 w 263"/>
                <a:gd name="T87" fmla="*/ 229 h 269"/>
                <a:gd name="T88" fmla="*/ 125 w 263"/>
                <a:gd name="T89" fmla="*/ 223 h 269"/>
                <a:gd name="T90" fmla="*/ 128 w 263"/>
                <a:gd name="T91" fmla="*/ 215 h 269"/>
                <a:gd name="T92" fmla="*/ 136 w 263"/>
                <a:gd name="T93" fmla="*/ 212 h 269"/>
                <a:gd name="T94" fmla="*/ 143 w 263"/>
                <a:gd name="T95" fmla="*/ 208 h 269"/>
                <a:gd name="T96" fmla="*/ 149 w 263"/>
                <a:gd name="T97" fmla="*/ 201 h 269"/>
                <a:gd name="T98" fmla="*/ 160 w 263"/>
                <a:gd name="T99" fmla="*/ 195 h 269"/>
                <a:gd name="T100" fmla="*/ 168 w 263"/>
                <a:gd name="T101" fmla="*/ 189 h 269"/>
                <a:gd name="T102" fmla="*/ 189 w 263"/>
                <a:gd name="T103" fmla="*/ 180 h 269"/>
                <a:gd name="T104" fmla="*/ 198 w 263"/>
                <a:gd name="T105" fmla="*/ 182 h 269"/>
                <a:gd name="T106" fmla="*/ 212 w 263"/>
                <a:gd name="T107" fmla="*/ 180 h 269"/>
                <a:gd name="T108" fmla="*/ 240 w 263"/>
                <a:gd name="T109" fmla="*/ 175 h 269"/>
                <a:gd name="T110" fmla="*/ 251 w 263"/>
                <a:gd name="T111" fmla="*/ 175 h 269"/>
                <a:gd name="T112" fmla="*/ 259 w 263"/>
                <a:gd name="T113" fmla="*/ 162 h 269"/>
                <a:gd name="T114" fmla="*/ 263 w 263"/>
                <a:gd name="T115" fmla="*/ 110 h 269"/>
                <a:gd name="T116" fmla="*/ 259 w 263"/>
                <a:gd name="T117" fmla="*/ 107 h 269"/>
                <a:gd name="T118" fmla="*/ 259 w 263"/>
                <a:gd name="T119" fmla="*/ 10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269">
                  <a:moveTo>
                    <a:pt x="259" y="107"/>
                  </a:moveTo>
                  <a:lnTo>
                    <a:pt x="255" y="107"/>
                  </a:lnTo>
                  <a:lnTo>
                    <a:pt x="253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6"/>
                  </a:lnTo>
                  <a:lnTo>
                    <a:pt x="246" y="102"/>
                  </a:lnTo>
                  <a:lnTo>
                    <a:pt x="248" y="97"/>
                  </a:lnTo>
                  <a:lnTo>
                    <a:pt x="246" y="93"/>
                  </a:lnTo>
                  <a:lnTo>
                    <a:pt x="237" y="91"/>
                  </a:lnTo>
                  <a:lnTo>
                    <a:pt x="233" y="89"/>
                  </a:lnTo>
                  <a:lnTo>
                    <a:pt x="230" y="87"/>
                  </a:lnTo>
                  <a:lnTo>
                    <a:pt x="229" y="87"/>
                  </a:lnTo>
                  <a:lnTo>
                    <a:pt x="226" y="85"/>
                  </a:lnTo>
                  <a:lnTo>
                    <a:pt x="225" y="85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21" y="79"/>
                  </a:lnTo>
                  <a:lnTo>
                    <a:pt x="216" y="78"/>
                  </a:lnTo>
                  <a:lnTo>
                    <a:pt x="216" y="75"/>
                  </a:lnTo>
                  <a:lnTo>
                    <a:pt x="216" y="74"/>
                  </a:lnTo>
                  <a:lnTo>
                    <a:pt x="213" y="71"/>
                  </a:lnTo>
                  <a:lnTo>
                    <a:pt x="210" y="67"/>
                  </a:lnTo>
                  <a:lnTo>
                    <a:pt x="206" y="65"/>
                  </a:lnTo>
                  <a:lnTo>
                    <a:pt x="200" y="59"/>
                  </a:lnTo>
                  <a:lnTo>
                    <a:pt x="198" y="58"/>
                  </a:lnTo>
                  <a:lnTo>
                    <a:pt x="176" y="41"/>
                  </a:lnTo>
                  <a:lnTo>
                    <a:pt x="132" y="8"/>
                  </a:lnTo>
                  <a:lnTo>
                    <a:pt x="121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7" y="28"/>
                  </a:lnTo>
                  <a:lnTo>
                    <a:pt x="107" y="146"/>
                  </a:lnTo>
                  <a:lnTo>
                    <a:pt x="107" y="151"/>
                  </a:lnTo>
                  <a:lnTo>
                    <a:pt x="107" y="154"/>
                  </a:lnTo>
                  <a:lnTo>
                    <a:pt x="108" y="155"/>
                  </a:lnTo>
                  <a:lnTo>
                    <a:pt x="111" y="158"/>
                  </a:lnTo>
                  <a:lnTo>
                    <a:pt x="111" y="162"/>
                  </a:lnTo>
                  <a:lnTo>
                    <a:pt x="108" y="166"/>
                  </a:lnTo>
                  <a:lnTo>
                    <a:pt x="108" y="168"/>
                  </a:lnTo>
                  <a:lnTo>
                    <a:pt x="108" y="171"/>
                  </a:lnTo>
                  <a:lnTo>
                    <a:pt x="107" y="172"/>
                  </a:lnTo>
                  <a:lnTo>
                    <a:pt x="95" y="172"/>
                  </a:lnTo>
                  <a:lnTo>
                    <a:pt x="75" y="172"/>
                  </a:lnTo>
                  <a:lnTo>
                    <a:pt x="63" y="172"/>
                  </a:lnTo>
                  <a:lnTo>
                    <a:pt x="54" y="172"/>
                  </a:lnTo>
                  <a:lnTo>
                    <a:pt x="50" y="172"/>
                  </a:lnTo>
                  <a:lnTo>
                    <a:pt x="46" y="168"/>
                  </a:lnTo>
                  <a:lnTo>
                    <a:pt x="44" y="172"/>
                  </a:lnTo>
                  <a:lnTo>
                    <a:pt x="40" y="175"/>
                  </a:lnTo>
                  <a:lnTo>
                    <a:pt x="35" y="175"/>
                  </a:lnTo>
                  <a:lnTo>
                    <a:pt x="32" y="175"/>
                  </a:lnTo>
                  <a:lnTo>
                    <a:pt x="28" y="172"/>
                  </a:lnTo>
                  <a:lnTo>
                    <a:pt x="24" y="175"/>
                  </a:lnTo>
                  <a:lnTo>
                    <a:pt x="23" y="176"/>
                  </a:lnTo>
                  <a:lnTo>
                    <a:pt x="22" y="178"/>
                  </a:lnTo>
                  <a:lnTo>
                    <a:pt x="22" y="179"/>
                  </a:lnTo>
                  <a:lnTo>
                    <a:pt x="19" y="176"/>
                  </a:lnTo>
                  <a:lnTo>
                    <a:pt x="15" y="172"/>
                  </a:lnTo>
                  <a:lnTo>
                    <a:pt x="11" y="171"/>
                  </a:lnTo>
                  <a:lnTo>
                    <a:pt x="10" y="171"/>
                  </a:lnTo>
                  <a:lnTo>
                    <a:pt x="10" y="172"/>
                  </a:lnTo>
                  <a:lnTo>
                    <a:pt x="8" y="179"/>
                  </a:lnTo>
                  <a:lnTo>
                    <a:pt x="8" y="180"/>
                  </a:lnTo>
                  <a:lnTo>
                    <a:pt x="8" y="184"/>
                  </a:lnTo>
                  <a:lnTo>
                    <a:pt x="4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" y="188"/>
                  </a:lnTo>
                  <a:lnTo>
                    <a:pt x="0" y="189"/>
                  </a:lnTo>
                  <a:lnTo>
                    <a:pt x="0" y="192"/>
                  </a:lnTo>
                  <a:lnTo>
                    <a:pt x="2" y="193"/>
                  </a:lnTo>
                  <a:lnTo>
                    <a:pt x="4" y="197"/>
                  </a:lnTo>
                  <a:lnTo>
                    <a:pt x="4" y="199"/>
                  </a:lnTo>
                  <a:lnTo>
                    <a:pt x="4" y="201"/>
                  </a:lnTo>
                  <a:lnTo>
                    <a:pt x="4" y="203"/>
                  </a:lnTo>
                  <a:lnTo>
                    <a:pt x="4" y="207"/>
                  </a:lnTo>
                  <a:lnTo>
                    <a:pt x="4" y="208"/>
                  </a:lnTo>
                  <a:lnTo>
                    <a:pt x="6" y="209"/>
                  </a:lnTo>
                  <a:lnTo>
                    <a:pt x="8" y="211"/>
                  </a:lnTo>
                  <a:lnTo>
                    <a:pt x="11" y="212"/>
                  </a:lnTo>
                  <a:lnTo>
                    <a:pt x="12" y="217"/>
                  </a:lnTo>
                  <a:lnTo>
                    <a:pt x="14" y="220"/>
                  </a:lnTo>
                  <a:lnTo>
                    <a:pt x="11" y="223"/>
                  </a:lnTo>
                  <a:lnTo>
                    <a:pt x="14" y="225"/>
                  </a:lnTo>
                  <a:lnTo>
                    <a:pt x="14" y="228"/>
                  </a:lnTo>
                  <a:lnTo>
                    <a:pt x="14" y="229"/>
                  </a:lnTo>
                  <a:lnTo>
                    <a:pt x="11" y="233"/>
                  </a:lnTo>
                  <a:lnTo>
                    <a:pt x="14" y="236"/>
                  </a:lnTo>
                  <a:lnTo>
                    <a:pt x="15" y="236"/>
                  </a:lnTo>
                  <a:lnTo>
                    <a:pt x="18" y="233"/>
                  </a:lnTo>
                  <a:lnTo>
                    <a:pt x="19" y="232"/>
                  </a:lnTo>
                  <a:lnTo>
                    <a:pt x="22" y="232"/>
                  </a:lnTo>
                  <a:lnTo>
                    <a:pt x="23" y="233"/>
                  </a:lnTo>
                  <a:lnTo>
                    <a:pt x="23" y="236"/>
                  </a:lnTo>
                  <a:lnTo>
                    <a:pt x="24" y="237"/>
                  </a:lnTo>
                  <a:lnTo>
                    <a:pt x="27" y="233"/>
                  </a:lnTo>
                  <a:lnTo>
                    <a:pt x="31" y="232"/>
                  </a:lnTo>
                  <a:lnTo>
                    <a:pt x="35" y="233"/>
                  </a:lnTo>
                  <a:lnTo>
                    <a:pt x="36" y="233"/>
                  </a:lnTo>
                  <a:lnTo>
                    <a:pt x="38" y="236"/>
                  </a:lnTo>
                  <a:lnTo>
                    <a:pt x="46" y="232"/>
                  </a:lnTo>
                  <a:lnTo>
                    <a:pt x="46" y="229"/>
                  </a:lnTo>
                  <a:lnTo>
                    <a:pt x="46" y="228"/>
                  </a:lnTo>
                  <a:lnTo>
                    <a:pt x="46" y="225"/>
                  </a:lnTo>
                  <a:lnTo>
                    <a:pt x="48" y="228"/>
                  </a:lnTo>
                  <a:lnTo>
                    <a:pt x="50" y="228"/>
                  </a:lnTo>
                  <a:lnTo>
                    <a:pt x="51" y="229"/>
                  </a:lnTo>
                  <a:lnTo>
                    <a:pt x="51" y="233"/>
                  </a:lnTo>
                  <a:lnTo>
                    <a:pt x="54" y="236"/>
                  </a:lnTo>
                  <a:lnTo>
                    <a:pt x="54" y="237"/>
                  </a:lnTo>
                  <a:lnTo>
                    <a:pt x="54" y="239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8" y="243"/>
                  </a:lnTo>
                  <a:lnTo>
                    <a:pt x="59" y="245"/>
                  </a:lnTo>
                  <a:lnTo>
                    <a:pt x="62" y="247"/>
                  </a:lnTo>
                  <a:lnTo>
                    <a:pt x="62" y="249"/>
                  </a:lnTo>
                  <a:lnTo>
                    <a:pt x="59" y="249"/>
                  </a:lnTo>
                  <a:lnTo>
                    <a:pt x="58" y="249"/>
                  </a:lnTo>
                  <a:lnTo>
                    <a:pt x="58" y="251"/>
                  </a:lnTo>
                  <a:lnTo>
                    <a:pt x="55" y="255"/>
                  </a:lnTo>
                  <a:lnTo>
                    <a:pt x="59" y="252"/>
                  </a:lnTo>
                  <a:lnTo>
                    <a:pt x="62" y="252"/>
                  </a:lnTo>
                  <a:lnTo>
                    <a:pt x="62" y="255"/>
                  </a:lnTo>
                  <a:lnTo>
                    <a:pt x="62" y="260"/>
                  </a:lnTo>
                  <a:lnTo>
                    <a:pt x="63" y="264"/>
                  </a:lnTo>
                  <a:lnTo>
                    <a:pt x="66" y="264"/>
                  </a:lnTo>
                  <a:lnTo>
                    <a:pt x="67" y="265"/>
                  </a:lnTo>
                  <a:lnTo>
                    <a:pt x="67" y="268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8" y="268"/>
                  </a:lnTo>
                  <a:lnTo>
                    <a:pt x="71" y="264"/>
                  </a:lnTo>
                  <a:lnTo>
                    <a:pt x="72" y="264"/>
                  </a:lnTo>
                  <a:lnTo>
                    <a:pt x="75" y="264"/>
                  </a:lnTo>
                  <a:lnTo>
                    <a:pt x="76" y="265"/>
                  </a:lnTo>
                  <a:lnTo>
                    <a:pt x="79" y="268"/>
                  </a:lnTo>
                  <a:lnTo>
                    <a:pt x="82" y="268"/>
                  </a:lnTo>
                  <a:lnTo>
                    <a:pt x="84" y="265"/>
                  </a:lnTo>
                  <a:lnTo>
                    <a:pt x="85" y="265"/>
                  </a:lnTo>
                  <a:lnTo>
                    <a:pt x="88" y="265"/>
                  </a:lnTo>
                  <a:lnTo>
                    <a:pt x="88" y="264"/>
                  </a:lnTo>
                  <a:lnTo>
                    <a:pt x="88" y="260"/>
                  </a:lnTo>
                  <a:lnTo>
                    <a:pt x="89" y="262"/>
                  </a:lnTo>
                  <a:lnTo>
                    <a:pt x="92" y="262"/>
                  </a:lnTo>
                  <a:lnTo>
                    <a:pt x="93" y="260"/>
                  </a:lnTo>
                  <a:lnTo>
                    <a:pt x="95" y="259"/>
                  </a:lnTo>
                  <a:lnTo>
                    <a:pt x="95" y="264"/>
                  </a:lnTo>
                  <a:lnTo>
                    <a:pt x="95" y="265"/>
                  </a:lnTo>
                  <a:lnTo>
                    <a:pt x="95" y="268"/>
                  </a:lnTo>
                  <a:lnTo>
                    <a:pt x="97" y="268"/>
                  </a:lnTo>
                  <a:lnTo>
                    <a:pt x="97" y="268"/>
                  </a:lnTo>
                  <a:lnTo>
                    <a:pt x="99" y="268"/>
                  </a:lnTo>
                  <a:lnTo>
                    <a:pt x="99" y="265"/>
                  </a:lnTo>
                  <a:lnTo>
                    <a:pt x="101" y="264"/>
                  </a:lnTo>
                  <a:lnTo>
                    <a:pt x="105" y="264"/>
                  </a:lnTo>
                  <a:lnTo>
                    <a:pt x="107" y="262"/>
                  </a:lnTo>
                  <a:lnTo>
                    <a:pt x="107" y="260"/>
                  </a:lnTo>
                  <a:lnTo>
                    <a:pt x="107" y="255"/>
                  </a:lnTo>
                  <a:lnTo>
                    <a:pt x="107" y="255"/>
                  </a:lnTo>
                  <a:lnTo>
                    <a:pt x="107" y="252"/>
                  </a:lnTo>
                  <a:lnTo>
                    <a:pt x="111" y="251"/>
                  </a:lnTo>
                  <a:lnTo>
                    <a:pt x="111" y="247"/>
                  </a:lnTo>
                  <a:lnTo>
                    <a:pt x="111" y="245"/>
                  </a:lnTo>
                  <a:lnTo>
                    <a:pt x="111" y="243"/>
                  </a:lnTo>
                  <a:lnTo>
                    <a:pt x="111" y="241"/>
                  </a:lnTo>
                  <a:lnTo>
                    <a:pt x="111" y="239"/>
                  </a:lnTo>
                  <a:lnTo>
                    <a:pt x="108" y="239"/>
                  </a:lnTo>
                  <a:lnTo>
                    <a:pt x="111" y="237"/>
                  </a:lnTo>
                  <a:lnTo>
                    <a:pt x="115" y="236"/>
                  </a:lnTo>
                  <a:lnTo>
                    <a:pt x="116" y="236"/>
                  </a:lnTo>
                  <a:lnTo>
                    <a:pt x="119" y="236"/>
                  </a:lnTo>
                  <a:lnTo>
                    <a:pt x="120" y="236"/>
                  </a:lnTo>
                  <a:lnTo>
                    <a:pt x="124" y="229"/>
                  </a:lnTo>
                  <a:lnTo>
                    <a:pt x="124" y="225"/>
                  </a:lnTo>
                  <a:lnTo>
                    <a:pt x="124" y="224"/>
                  </a:lnTo>
                  <a:lnTo>
                    <a:pt x="124" y="223"/>
                  </a:lnTo>
                  <a:lnTo>
                    <a:pt x="125" y="223"/>
                  </a:lnTo>
                  <a:lnTo>
                    <a:pt x="128" y="220"/>
                  </a:lnTo>
                  <a:lnTo>
                    <a:pt x="125" y="216"/>
                  </a:lnTo>
                  <a:lnTo>
                    <a:pt x="125" y="215"/>
                  </a:lnTo>
                  <a:lnTo>
                    <a:pt x="128" y="215"/>
                  </a:lnTo>
                  <a:lnTo>
                    <a:pt x="129" y="212"/>
                  </a:lnTo>
                  <a:lnTo>
                    <a:pt x="132" y="208"/>
                  </a:lnTo>
                  <a:lnTo>
                    <a:pt x="132" y="211"/>
                  </a:lnTo>
                  <a:lnTo>
                    <a:pt x="136" y="212"/>
                  </a:lnTo>
                  <a:lnTo>
                    <a:pt x="139" y="215"/>
                  </a:lnTo>
                  <a:lnTo>
                    <a:pt x="141" y="212"/>
                  </a:lnTo>
                  <a:lnTo>
                    <a:pt x="143" y="212"/>
                  </a:lnTo>
                  <a:lnTo>
                    <a:pt x="143" y="208"/>
                  </a:lnTo>
                  <a:lnTo>
                    <a:pt x="143" y="205"/>
                  </a:lnTo>
                  <a:lnTo>
                    <a:pt x="147" y="207"/>
                  </a:lnTo>
                  <a:lnTo>
                    <a:pt x="149" y="203"/>
                  </a:lnTo>
                  <a:lnTo>
                    <a:pt x="149" y="201"/>
                  </a:lnTo>
                  <a:lnTo>
                    <a:pt x="151" y="197"/>
                  </a:lnTo>
                  <a:lnTo>
                    <a:pt x="152" y="195"/>
                  </a:lnTo>
                  <a:lnTo>
                    <a:pt x="156" y="195"/>
                  </a:lnTo>
                  <a:lnTo>
                    <a:pt x="160" y="195"/>
                  </a:lnTo>
                  <a:lnTo>
                    <a:pt x="163" y="195"/>
                  </a:lnTo>
                  <a:lnTo>
                    <a:pt x="163" y="193"/>
                  </a:lnTo>
                  <a:lnTo>
                    <a:pt x="164" y="192"/>
                  </a:lnTo>
                  <a:lnTo>
                    <a:pt x="168" y="189"/>
                  </a:lnTo>
                  <a:lnTo>
                    <a:pt x="172" y="188"/>
                  </a:lnTo>
                  <a:lnTo>
                    <a:pt x="181" y="182"/>
                  </a:lnTo>
                  <a:lnTo>
                    <a:pt x="185" y="180"/>
                  </a:lnTo>
                  <a:lnTo>
                    <a:pt x="189" y="180"/>
                  </a:lnTo>
                  <a:lnTo>
                    <a:pt x="190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6" y="182"/>
                  </a:lnTo>
                  <a:lnTo>
                    <a:pt x="209" y="182"/>
                  </a:lnTo>
                  <a:lnTo>
                    <a:pt x="212" y="180"/>
                  </a:lnTo>
                  <a:lnTo>
                    <a:pt x="216" y="176"/>
                  </a:lnTo>
                  <a:lnTo>
                    <a:pt x="224" y="176"/>
                  </a:lnTo>
                  <a:lnTo>
                    <a:pt x="233" y="176"/>
                  </a:lnTo>
                  <a:lnTo>
                    <a:pt x="240" y="175"/>
                  </a:lnTo>
                  <a:lnTo>
                    <a:pt x="242" y="175"/>
                  </a:lnTo>
                  <a:lnTo>
                    <a:pt x="246" y="175"/>
                  </a:lnTo>
                  <a:lnTo>
                    <a:pt x="250" y="175"/>
                  </a:lnTo>
                  <a:lnTo>
                    <a:pt x="251" y="175"/>
                  </a:lnTo>
                  <a:lnTo>
                    <a:pt x="253" y="171"/>
                  </a:lnTo>
                  <a:lnTo>
                    <a:pt x="255" y="168"/>
                  </a:lnTo>
                  <a:lnTo>
                    <a:pt x="257" y="167"/>
                  </a:lnTo>
                  <a:lnTo>
                    <a:pt x="259" y="162"/>
                  </a:lnTo>
                  <a:lnTo>
                    <a:pt x="261" y="155"/>
                  </a:lnTo>
                  <a:lnTo>
                    <a:pt x="263" y="146"/>
                  </a:lnTo>
                  <a:lnTo>
                    <a:pt x="263" y="124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4335463" y="2798763"/>
              <a:ext cx="96838" cy="201613"/>
            </a:xfrm>
            <a:custGeom>
              <a:avLst/>
              <a:gdLst>
                <a:gd name="T0" fmla="*/ 13 w 61"/>
                <a:gd name="T1" fmla="*/ 12 h 127"/>
                <a:gd name="T2" fmla="*/ 13 w 61"/>
                <a:gd name="T3" fmla="*/ 17 h 127"/>
                <a:gd name="T4" fmla="*/ 10 w 61"/>
                <a:gd name="T5" fmla="*/ 25 h 127"/>
                <a:gd name="T6" fmla="*/ 13 w 61"/>
                <a:gd name="T7" fmla="*/ 36 h 127"/>
                <a:gd name="T8" fmla="*/ 9 w 61"/>
                <a:gd name="T9" fmla="*/ 47 h 127"/>
                <a:gd name="T10" fmla="*/ 0 w 61"/>
                <a:gd name="T11" fmla="*/ 57 h 127"/>
                <a:gd name="T12" fmla="*/ 0 w 61"/>
                <a:gd name="T13" fmla="*/ 62 h 127"/>
                <a:gd name="T14" fmla="*/ 1 w 61"/>
                <a:gd name="T15" fmla="*/ 73 h 127"/>
                <a:gd name="T16" fmla="*/ 5 w 61"/>
                <a:gd name="T17" fmla="*/ 75 h 127"/>
                <a:gd name="T18" fmla="*/ 10 w 61"/>
                <a:gd name="T19" fmla="*/ 82 h 127"/>
                <a:gd name="T20" fmla="*/ 14 w 61"/>
                <a:gd name="T21" fmla="*/ 89 h 127"/>
                <a:gd name="T22" fmla="*/ 23 w 61"/>
                <a:gd name="T23" fmla="*/ 99 h 127"/>
                <a:gd name="T24" fmla="*/ 27 w 61"/>
                <a:gd name="T25" fmla="*/ 116 h 127"/>
                <a:gd name="T26" fmla="*/ 35 w 61"/>
                <a:gd name="T27" fmla="*/ 126 h 127"/>
                <a:gd name="T28" fmla="*/ 39 w 61"/>
                <a:gd name="T29" fmla="*/ 118 h 127"/>
                <a:gd name="T30" fmla="*/ 39 w 61"/>
                <a:gd name="T31" fmla="*/ 110 h 127"/>
                <a:gd name="T32" fmla="*/ 39 w 61"/>
                <a:gd name="T33" fmla="*/ 102 h 127"/>
                <a:gd name="T34" fmla="*/ 43 w 61"/>
                <a:gd name="T35" fmla="*/ 101 h 127"/>
                <a:gd name="T36" fmla="*/ 47 w 61"/>
                <a:gd name="T37" fmla="*/ 95 h 127"/>
                <a:gd name="T38" fmla="*/ 57 w 61"/>
                <a:gd name="T39" fmla="*/ 91 h 127"/>
                <a:gd name="T40" fmla="*/ 61 w 61"/>
                <a:gd name="T41" fmla="*/ 87 h 127"/>
                <a:gd name="T42" fmla="*/ 61 w 61"/>
                <a:gd name="T43" fmla="*/ 74 h 127"/>
                <a:gd name="T44" fmla="*/ 54 w 61"/>
                <a:gd name="T45" fmla="*/ 73 h 127"/>
                <a:gd name="T46" fmla="*/ 53 w 61"/>
                <a:gd name="T47" fmla="*/ 69 h 127"/>
                <a:gd name="T48" fmla="*/ 50 w 61"/>
                <a:gd name="T49" fmla="*/ 69 h 127"/>
                <a:gd name="T50" fmla="*/ 47 w 61"/>
                <a:gd name="T51" fmla="*/ 69 h 127"/>
                <a:gd name="T52" fmla="*/ 45 w 61"/>
                <a:gd name="T53" fmla="*/ 66 h 127"/>
                <a:gd name="T54" fmla="*/ 39 w 61"/>
                <a:gd name="T55" fmla="*/ 62 h 127"/>
                <a:gd name="T56" fmla="*/ 39 w 61"/>
                <a:gd name="T57" fmla="*/ 55 h 127"/>
                <a:gd name="T58" fmla="*/ 50 w 61"/>
                <a:gd name="T59" fmla="*/ 43 h 127"/>
                <a:gd name="T60" fmla="*/ 53 w 61"/>
                <a:gd name="T61" fmla="*/ 34 h 127"/>
                <a:gd name="T62" fmla="*/ 47 w 61"/>
                <a:gd name="T63" fmla="*/ 29 h 127"/>
                <a:gd name="T64" fmla="*/ 43 w 61"/>
                <a:gd name="T65" fmla="*/ 21 h 127"/>
                <a:gd name="T66" fmla="*/ 47 w 61"/>
                <a:gd name="T67" fmla="*/ 16 h 127"/>
                <a:gd name="T68" fmla="*/ 53 w 61"/>
                <a:gd name="T69" fmla="*/ 8 h 127"/>
                <a:gd name="T70" fmla="*/ 49 w 61"/>
                <a:gd name="T71" fmla="*/ 5 h 127"/>
                <a:gd name="T72" fmla="*/ 43 w 61"/>
                <a:gd name="T73" fmla="*/ 9 h 127"/>
                <a:gd name="T74" fmla="*/ 41 w 61"/>
                <a:gd name="T75" fmla="*/ 8 h 127"/>
                <a:gd name="T76" fmla="*/ 39 w 61"/>
                <a:gd name="T77" fmla="*/ 4 h 127"/>
                <a:gd name="T78" fmla="*/ 35 w 61"/>
                <a:gd name="T79" fmla="*/ 0 h 127"/>
                <a:gd name="T80" fmla="*/ 34 w 61"/>
                <a:gd name="T81" fmla="*/ 4 h 127"/>
                <a:gd name="T82" fmla="*/ 34 w 61"/>
                <a:gd name="T83" fmla="*/ 0 h 127"/>
                <a:gd name="T84" fmla="*/ 27 w 61"/>
                <a:gd name="T85" fmla="*/ 0 h 127"/>
                <a:gd name="T86" fmla="*/ 21 w 61"/>
                <a:gd name="T87" fmla="*/ 5 h 127"/>
                <a:gd name="T88" fmla="*/ 17 w 61"/>
                <a:gd name="T89" fmla="*/ 8 h 127"/>
                <a:gd name="T90" fmla="*/ 14 w 61"/>
                <a:gd name="T91" fmla="*/ 10 h 127"/>
                <a:gd name="T92" fmla="*/ 14 w 61"/>
                <a:gd name="T93" fmla="*/ 10 h 127"/>
                <a:gd name="T94" fmla="*/ 14 w 61"/>
                <a:gd name="T95" fmla="*/ 10 h 127"/>
                <a:gd name="T96" fmla="*/ 14 w 61"/>
                <a:gd name="T97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" h="127">
                  <a:moveTo>
                    <a:pt x="14" y="10"/>
                  </a:moveTo>
                  <a:lnTo>
                    <a:pt x="13" y="12"/>
                  </a:lnTo>
                  <a:lnTo>
                    <a:pt x="9" y="16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3" y="36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5" y="75"/>
                  </a:lnTo>
                  <a:lnTo>
                    <a:pt x="9" y="78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4" y="89"/>
                  </a:lnTo>
                  <a:lnTo>
                    <a:pt x="21" y="93"/>
                  </a:lnTo>
                  <a:lnTo>
                    <a:pt x="23" y="99"/>
                  </a:lnTo>
                  <a:lnTo>
                    <a:pt x="23" y="105"/>
                  </a:lnTo>
                  <a:lnTo>
                    <a:pt x="27" y="116"/>
                  </a:lnTo>
                  <a:lnTo>
                    <a:pt x="30" y="127"/>
                  </a:lnTo>
                  <a:lnTo>
                    <a:pt x="35" y="126"/>
                  </a:lnTo>
                  <a:lnTo>
                    <a:pt x="37" y="122"/>
                  </a:lnTo>
                  <a:lnTo>
                    <a:pt x="39" y="118"/>
                  </a:lnTo>
                  <a:lnTo>
                    <a:pt x="41" y="114"/>
                  </a:lnTo>
                  <a:lnTo>
                    <a:pt x="39" y="110"/>
                  </a:lnTo>
                  <a:lnTo>
                    <a:pt x="39" y="105"/>
                  </a:lnTo>
                  <a:lnTo>
                    <a:pt x="39" y="102"/>
                  </a:lnTo>
                  <a:lnTo>
                    <a:pt x="41" y="102"/>
                  </a:lnTo>
                  <a:lnTo>
                    <a:pt x="43" y="101"/>
                  </a:lnTo>
                  <a:lnTo>
                    <a:pt x="45" y="99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7" y="91"/>
                  </a:lnTo>
                  <a:lnTo>
                    <a:pt x="58" y="89"/>
                  </a:lnTo>
                  <a:lnTo>
                    <a:pt x="61" y="87"/>
                  </a:lnTo>
                  <a:lnTo>
                    <a:pt x="58" y="83"/>
                  </a:lnTo>
                  <a:lnTo>
                    <a:pt x="61" y="74"/>
                  </a:lnTo>
                  <a:lnTo>
                    <a:pt x="57" y="74"/>
                  </a:lnTo>
                  <a:lnTo>
                    <a:pt x="54" y="73"/>
                  </a:lnTo>
                  <a:lnTo>
                    <a:pt x="53" y="70"/>
                  </a:lnTo>
                  <a:lnTo>
                    <a:pt x="53" y="69"/>
                  </a:lnTo>
                  <a:lnTo>
                    <a:pt x="53" y="66"/>
                  </a:lnTo>
                  <a:lnTo>
                    <a:pt x="50" y="69"/>
                  </a:lnTo>
                  <a:lnTo>
                    <a:pt x="49" y="69"/>
                  </a:lnTo>
                  <a:lnTo>
                    <a:pt x="47" y="69"/>
                  </a:lnTo>
                  <a:lnTo>
                    <a:pt x="47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39" y="62"/>
                  </a:lnTo>
                  <a:lnTo>
                    <a:pt x="37" y="57"/>
                  </a:lnTo>
                  <a:lnTo>
                    <a:pt x="39" y="55"/>
                  </a:lnTo>
                  <a:lnTo>
                    <a:pt x="45" y="49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3" y="34"/>
                  </a:lnTo>
                  <a:lnTo>
                    <a:pt x="50" y="30"/>
                  </a:lnTo>
                  <a:lnTo>
                    <a:pt x="47" y="29"/>
                  </a:lnTo>
                  <a:lnTo>
                    <a:pt x="45" y="25"/>
                  </a:lnTo>
                  <a:lnTo>
                    <a:pt x="43" y="21"/>
                  </a:lnTo>
                  <a:lnTo>
                    <a:pt x="45" y="17"/>
                  </a:lnTo>
                  <a:lnTo>
                    <a:pt x="47" y="16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8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21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4376738" y="2916238"/>
              <a:ext cx="392113" cy="396875"/>
            </a:xfrm>
            <a:custGeom>
              <a:avLst/>
              <a:gdLst>
                <a:gd name="T0" fmla="*/ 239 w 247"/>
                <a:gd name="T1" fmla="*/ 65 h 250"/>
                <a:gd name="T2" fmla="*/ 238 w 247"/>
                <a:gd name="T3" fmla="*/ 53 h 250"/>
                <a:gd name="T4" fmla="*/ 239 w 247"/>
                <a:gd name="T5" fmla="*/ 39 h 250"/>
                <a:gd name="T6" fmla="*/ 242 w 247"/>
                <a:gd name="T7" fmla="*/ 28 h 250"/>
                <a:gd name="T8" fmla="*/ 233 w 247"/>
                <a:gd name="T9" fmla="*/ 23 h 250"/>
                <a:gd name="T10" fmla="*/ 217 w 247"/>
                <a:gd name="T11" fmla="*/ 19 h 250"/>
                <a:gd name="T12" fmla="*/ 211 w 247"/>
                <a:gd name="T13" fmla="*/ 15 h 250"/>
                <a:gd name="T14" fmla="*/ 198 w 247"/>
                <a:gd name="T15" fmla="*/ 5 h 250"/>
                <a:gd name="T16" fmla="*/ 181 w 247"/>
                <a:gd name="T17" fmla="*/ 8 h 250"/>
                <a:gd name="T18" fmla="*/ 166 w 247"/>
                <a:gd name="T19" fmla="*/ 17 h 250"/>
                <a:gd name="T20" fmla="*/ 163 w 247"/>
                <a:gd name="T21" fmla="*/ 32 h 250"/>
                <a:gd name="T22" fmla="*/ 163 w 247"/>
                <a:gd name="T23" fmla="*/ 45 h 250"/>
                <a:gd name="T24" fmla="*/ 150 w 247"/>
                <a:gd name="T25" fmla="*/ 53 h 250"/>
                <a:gd name="T26" fmla="*/ 137 w 247"/>
                <a:gd name="T27" fmla="*/ 45 h 250"/>
                <a:gd name="T28" fmla="*/ 106 w 247"/>
                <a:gd name="T29" fmla="*/ 36 h 250"/>
                <a:gd name="T30" fmla="*/ 94 w 247"/>
                <a:gd name="T31" fmla="*/ 28 h 250"/>
                <a:gd name="T32" fmla="*/ 89 w 247"/>
                <a:gd name="T33" fmla="*/ 15 h 250"/>
                <a:gd name="T34" fmla="*/ 72 w 247"/>
                <a:gd name="T35" fmla="*/ 9 h 250"/>
                <a:gd name="T36" fmla="*/ 53 w 247"/>
                <a:gd name="T37" fmla="*/ 8 h 250"/>
                <a:gd name="T38" fmla="*/ 35 w 247"/>
                <a:gd name="T39" fmla="*/ 0 h 250"/>
                <a:gd name="T40" fmla="*/ 32 w 247"/>
                <a:gd name="T41" fmla="*/ 15 h 250"/>
                <a:gd name="T42" fmla="*/ 21 w 247"/>
                <a:gd name="T43" fmla="*/ 21 h 250"/>
                <a:gd name="T44" fmla="*/ 15 w 247"/>
                <a:gd name="T45" fmla="*/ 28 h 250"/>
                <a:gd name="T46" fmla="*/ 13 w 247"/>
                <a:gd name="T47" fmla="*/ 36 h 250"/>
                <a:gd name="T48" fmla="*/ 11 w 247"/>
                <a:gd name="T49" fmla="*/ 48 h 250"/>
                <a:gd name="T50" fmla="*/ 1 w 247"/>
                <a:gd name="T51" fmla="*/ 56 h 250"/>
                <a:gd name="T52" fmla="*/ 5 w 247"/>
                <a:gd name="T53" fmla="*/ 65 h 250"/>
                <a:gd name="T54" fmla="*/ 8 w 247"/>
                <a:gd name="T55" fmla="*/ 74 h 250"/>
                <a:gd name="T56" fmla="*/ 8 w 247"/>
                <a:gd name="T57" fmla="*/ 88 h 250"/>
                <a:gd name="T58" fmla="*/ 8 w 247"/>
                <a:gd name="T59" fmla="*/ 102 h 250"/>
                <a:gd name="T60" fmla="*/ 9 w 247"/>
                <a:gd name="T61" fmla="*/ 118 h 250"/>
                <a:gd name="T62" fmla="*/ 4 w 247"/>
                <a:gd name="T63" fmla="*/ 123 h 250"/>
                <a:gd name="T64" fmla="*/ 4 w 247"/>
                <a:gd name="T65" fmla="*/ 131 h 250"/>
                <a:gd name="T66" fmla="*/ 11 w 247"/>
                <a:gd name="T67" fmla="*/ 149 h 250"/>
                <a:gd name="T68" fmla="*/ 17 w 247"/>
                <a:gd name="T69" fmla="*/ 158 h 250"/>
                <a:gd name="T70" fmla="*/ 21 w 247"/>
                <a:gd name="T71" fmla="*/ 157 h 250"/>
                <a:gd name="T72" fmla="*/ 35 w 247"/>
                <a:gd name="T73" fmla="*/ 162 h 250"/>
                <a:gd name="T74" fmla="*/ 40 w 247"/>
                <a:gd name="T75" fmla="*/ 173 h 250"/>
                <a:gd name="T76" fmla="*/ 45 w 247"/>
                <a:gd name="T77" fmla="*/ 177 h 250"/>
                <a:gd name="T78" fmla="*/ 61 w 247"/>
                <a:gd name="T79" fmla="*/ 181 h 250"/>
                <a:gd name="T80" fmla="*/ 71 w 247"/>
                <a:gd name="T81" fmla="*/ 186 h 250"/>
                <a:gd name="T82" fmla="*/ 77 w 247"/>
                <a:gd name="T83" fmla="*/ 191 h 250"/>
                <a:gd name="T84" fmla="*/ 106 w 247"/>
                <a:gd name="T85" fmla="*/ 177 h 250"/>
                <a:gd name="T86" fmla="*/ 230 w 247"/>
                <a:gd name="T87" fmla="*/ 250 h 250"/>
                <a:gd name="T88" fmla="*/ 247 w 247"/>
                <a:gd name="T89" fmla="*/ 240 h 250"/>
                <a:gd name="T90" fmla="*/ 247 w 247"/>
                <a:gd name="T91" fmla="*/ 203 h 250"/>
                <a:gd name="T92" fmla="*/ 247 w 247"/>
                <a:gd name="T93" fmla="*/ 20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7" h="250">
                  <a:moveTo>
                    <a:pt x="247" y="203"/>
                  </a:moveTo>
                  <a:lnTo>
                    <a:pt x="243" y="82"/>
                  </a:lnTo>
                  <a:lnTo>
                    <a:pt x="239" y="65"/>
                  </a:lnTo>
                  <a:lnTo>
                    <a:pt x="238" y="58"/>
                  </a:lnTo>
                  <a:lnTo>
                    <a:pt x="238" y="56"/>
                  </a:lnTo>
                  <a:lnTo>
                    <a:pt x="238" y="53"/>
                  </a:lnTo>
                  <a:lnTo>
                    <a:pt x="239" y="48"/>
                  </a:lnTo>
                  <a:lnTo>
                    <a:pt x="239" y="44"/>
                  </a:lnTo>
                  <a:lnTo>
                    <a:pt x="239" y="39"/>
                  </a:lnTo>
                  <a:lnTo>
                    <a:pt x="238" y="35"/>
                  </a:lnTo>
                  <a:lnTo>
                    <a:pt x="239" y="31"/>
                  </a:lnTo>
                  <a:lnTo>
                    <a:pt x="242" y="28"/>
                  </a:lnTo>
                  <a:lnTo>
                    <a:pt x="242" y="25"/>
                  </a:lnTo>
                  <a:lnTo>
                    <a:pt x="238" y="23"/>
                  </a:lnTo>
                  <a:lnTo>
                    <a:pt x="233" y="23"/>
                  </a:lnTo>
                  <a:lnTo>
                    <a:pt x="226" y="21"/>
                  </a:lnTo>
                  <a:lnTo>
                    <a:pt x="223" y="19"/>
                  </a:lnTo>
                  <a:lnTo>
                    <a:pt x="217" y="19"/>
                  </a:lnTo>
                  <a:lnTo>
                    <a:pt x="213" y="17"/>
                  </a:lnTo>
                  <a:lnTo>
                    <a:pt x="211" y="17"/>
                  </a:lnTo>
                  <a:lnTo>
                    <a:pt x="211" y="15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198" y="5"/>
                  </a:lnTo>
                  <a:lnTo>
                    <a:pt x="189" y="5"/>
                  </a:lnTo>
                  <a:lnTo>
                    <a:pt x="185" y="8"/>
                  </a:lnTo>
                  <a:lnTo>
                    <a:pt x="181" y="8"/>
                  </a:lnTo>
                  <a:lnTo>
                    <a:pt x="175" y="9"/>
                  </a:lnTo>
                  <a:lnTo>
                    <a:pt x="169" y="13"/>
                  </a:lnTo>
                  <a:lnTo>
                    <a:pt x="166" y="17"/>
                  </a:lnTo>
                  <a:lnTo>
                    <a:pt x="163" y="21"/>
                  </a:lnTo>
                  <a:lnTo>
                    <a:pt x="162" y="27"/>
                  </a:lnTo>
                  <a:lnTo>
                    <a:pt x="163" y="32"/>
                  </a:lnTo>
                  <a:lnTo>
                    <a:pt x="166" y="36"/>
                  </a:lnTo>
                  <a:lnTo>
                    <a:pt x="166" y="40"/>
                  </a:lnTo>
                  <a:lnTo>
                    <a:pt x="163" y="45"/>
                  </a:lnTo>
                  <a:lnTo>
                    <a:pt x="160" y="49"/>
                  </a:lnTo>
                  <a:lnTo>
                    <a:pt x="156" y="52"/>
                  </a:lnTo>
                  <a:lnTo>
                    <a:pt x="150" y="53"/>
                  </a:lnTo>
                  <a:lnTo>
                    <a:pt x="146" y="53"/>
                  </a:lnTo>
                  <a:lnTo>
                    <a:pt x="142" y="52"/>
                  </a:lnTo>
                  <a:lnTo>
                    <a:pt x="137" y="45"/>
                  </a:lnTo>
                  <a:lnTo>
                    <a:pt x="128" y="40"/>
                  </a:lnTo>
                  <a:lnTo>
                    <a:pt x="116" y="36"/>
                  </a:lnTo>
                  <a:lnTo>
                    <a:pt x="106" y="36"/>
                  </a:lnTo>
                  <a:lnTo>
                    <a:pt x="102" y="35"/>
                  </a:lnTo>
                  <a:lnTo>
                    <a:pt x="97" y="32"/>
                  </a:lnTo>
                  <a:lnTo>
                    <a:pt x="94" y="28"/>
                  </a:lnTo>
                  <a:lnTo>
                    <a:pt x="93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3"/>
                  </a:lnTo>
                  <a:lnTo>
                    <a:pt x="81" y="13"/>
                  </a:lnTo>
                  <a:lnTo>
                    <a:pt x="72" y="9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3" y="8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32" y="9"/>
                  </a:lnTo>
                  <a:lnTo>
                    <a:pt x="35" y="13"/>
                  </a:lnTo>
                  <a:lnTo>
                    <a:pt x="32" y="15"/>
                  </a:lnTo>
                  <a:lnTo>
                    <a:pt x="31" y="17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3" y="36"/>
                  </a:lnTo>
                  <a:lnTo>
                    <a:pt x="15" y="40"/>
                  </a:lnTo>
                  <a:lnTo>
                    <a:pt x="13" y="44"/>
                  </a:lnTo>
                  <a:lnTo>
                    <a:pt x="11" y="48"/>
                  </a:lnTo>
                  <a:lnTo>
                    <a:pt x="9" y="52"/>
                  </a:lnTo>
                  <a:lnTo>
                    <a:pt x="4" y="53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5" y="65"/>
                  </a:lnTo>
                  <a:lnTo>
                    <a:pt x="8" y="69"/>
                  </a:lnTo>
                  <a:lnTo>
                    <a:pt x="8" y="70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8"/>
                  </a:lnTo>
                  <a:lnTo>
                    <a:pt x="8" y="93"/>
                  </a:lnTo>
                  <a:lnTo>
                    <a:pt x="9" y="97"/>
                  </a:lnTo>
                  <a:lnTo>
                    <a:pt x="8" y="102"/>
                  </a:lnTo>
                  <a:lnTo>
                    <a:pt x="8" y="109"/>
                  </a:lnTo>
                  <a:lnTo>
                    <a:pt x="8" y="114"/>
                  </a:lnTo>
                  <a:lnTo>
                    <a:pt x="9" y="118"/>
                  </a:lnTo>
                  <a:lnTo>
                    <a:pt x="8" y="119"/>
                  </a:lnTo>
                  <a:lnTo>
                    <a:pt x="5" y="122"/>
                  </a:lnTo>
                  <a:lnTo>
                    <a:pt x="4" y="123"/>
                  </a:lnTo>
                  <a:lnTo>
                    <a:pt x="1" y="126"/>
                  </a:lnTo>
                  <a:lnTo>
                    <a:pt x="1" y="127"/>
                  </a:lnTo>
                  <a:lnTo>
                    <a:pt x="4" y="131"/>
                  </a:lnTo>
                  <a:lnTo>
                    <a:pt x="8" y="139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3" y="154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9" y="158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4" y="158"/>
                  </a:lnTo>
                  <a:lnTo>
                    <a:pt x="27" y="159"/>
                  </a:lnTo>
                  <a:lnTo>
                    <a:pt x="35" y="162"/>
                  </a:lnTo>
                  <a:lnTo>
                    <a:pt x="35" y="163"/>
                  </a:lnTo>
                  <a:lnTo>
                    <a:pt x="37" y="170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1" y="175"/>
                  </a:lnTo>
                  <a:lnTo>
                    <a:pt x="45" y="177"/>
                  </a:lnTo>
                  <a:lnTo>
                    <a:pt x="52" y="179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7" y="183"/>
                  </a:lnTo>
                  <a:lnTo>
                    <a:pt x="68" y="185"/>
                  </a:lnTo>
                  <a:lnTo>
                    <a:pt x="71" y="186"/>
                  </a:lnTo>
                  <a:lnTo>
                    <a:pt x="75" y="190"/>
                  </a:lnTo>
                  <a:lnTo>
                    <a:pt x="76" y="190"/>
                  </a:lnTo>
                  <a:lnTo>
                    <a:pt x="77" y="191"/>
                  </a:lnTo>
                  <a:lnTo>
                    <a:pt x="78" y="192"/>
                  </a:lnTo>
                  <a:lnTo>
                    <a:pt x="89" y="186"/>
                  </a:lnTo>
                  <a:lnTo>
                    <a:pt x="106" y="177"/>
                  </a:lnTo>
                  <a:lnTo>
                    <a:pt x="195" y="228"/>
                  </a:lnTo>
                  <a:lnTo>
                    <a:pt x="215" y="240"/>
                  </a:lnTo>
                  <a:lnTo>
                    <a:pt x="230" y="250"/>
                  </a:lnTo>
                  <a:lnTo>
                    <a:pt x="230" y="243"/>
                  </a:lnTo>
                  <a:lnTo>
                    <a:pt x="230" y="240"/>
                  </a:lnTo>
                  <a:lnTo>
                    <a:pt x="247" y="240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3721100" y="3084513"/>
              <a:ext cx="306388" cy="363538"/>
            </a:xfrm>
            <a:custGeom>
              <a:avLst/>
              <a:gdLst>
                <a:gd name="T0" fmla="*/ 193 w 193"/>
                <a:gd name="T1" fmla="*/ 43 h 229"/>
                <a:gd name="T2" fmla="*/ 134 w 193"/>
                <a:gd name="T3" fmla="*/ 15 h 229"/>
                <a:gd name="T4" fmla="*/ 133 w 193"/>
                <a:gd name="T5" fmla="*/ 25 h 229"/>
                <a:gd name="T6" fmla="*/ 80 w 193"/>
                <a:gd name="T7" fmla="*/ 71 h 229"/>
                <a:gd name="T8" fmla="*/ 64 w 193"/>
                <a:gd name="T9" fmla="*/ 79 h 229"/>
                <a:gd name="T10" fmla="*/ 63 w 193"/>
                <a:gd name="T11" fmla="*/ 83 h 229"/>
                <a:gd name="T12" fmla="*/ 63 w 193"/>
                <a:gd name="T13" fmla="*/ 90 h 229"/>
                <a:gd name="T14" fmla="*/ 63 w 193"/>
                <a:gd name="T15" fmla="*/ 101 h 229"/>
                <a:gd name="T16" fmla="*/ 61 w 193"/>
                <a:gd name="T17" fmla="*/ 109 h 229"/>
                <a:gd name="T18" fmla="*/ 0 w 193"/>
                <a:gd name="T19" fmla="*/ 110 h 229"/>
                <a:gd name="T20" fmla="*/ 1 w 193"/>
                <a:gd name="T21" fmla="*/ 114 h 229"/>
                <a:gd name="T22" fmla="*/ 4 w 193"/>
                <a:gd name="T23" fmla="*/ 121 h 229"/>
                <a:gd name="T24" fmla="*/ 7 w 193"/>
                <a:gd name="T25" fmla="*/ 121 h 229"/>
                <a:gd name="T26" fmla="*/ 11 w 193"/>
                <a:gd name="T27" fmla="*/ 132 h 229"/>
                <a:gd name="T28" fmla="*/ 9 w 193"/>
                <a:gd name="T29" fmla="*/ 140 h 229"/>
                <a:gd name="T30" fmla="*/ 7 w 193"/>
                <a:gd name="T31" fmla="*/ 144 h 229"/>
                <a:gd name="T32" fmla="*/ 7 w 193"/>
                <a:gd name="T33" fmla="*/ 148 h 229"/>
                <a:gd name="T34" fmla="*/ 11 w 193"/>
                <a:gd name="T35" fmla="*/ 153 h 229"/>
                <a:gd name="T36" fmla="*/ 11 w 193"/>
                <a:gd name="T37" fmla="*/ 166 h 229"/>
                <a:gd name="T38" fmla="*/ 11 w 193"/>
                <a:gd name="T39" fmla="*/ 183 h 229"/>
                <a:gd name="T40" fmla="*/ 5 w 193"/>
                <a:gd name="T41" fmla="*/ 197 h 229"/>
                <a:gd name="T42" fmla="*/ 4 w 193"/>
                <a:gd name="T43" fmla="*/ 203 h 229"/>
                <a:gd name="T44" fmla="*/ 9 w 193"/>
                <a:gd name="T45" fmla="*/ 197 h 229"/>
                <a:gd name="T46" fmla="*/ 13 w 193"/>
                <a:gd name="T47" fmla="*/ 198 h 229"/>
                <a:gd name="T48" fmla="*/ 24 w 193"/>
                <a:gd name="T49" fmla="*/ 197 h 229"/>
                <a:gd name="T50" fmla="*/ 31 w 193"/>
                <a:gd name="T51" fmla="*/ 194 h 229"/>
                <a:gd name="T52" fmla="*/ 41 w 193"/>
                <a:gd name="T53" fmla="*/ 198 h 229"/>
                <a:gd name="T54" fmla="*/ 45 w 193"/>
                <a:gd name="T55" fmla="*/ 202 h 229"/>
                <a:gd name="T56" fmla="*/ 52 w 193"/>
                <a:gd name="T57" fmla="*/ 205 h 229"/>
                <a:gd name="T58" fmla="*/ 55 w 193"/>
                <a:gd name="T59" fmla="*/ 210 h 229"/>
                <a:gd name="T60" fmla="*/ 59 w 193"/>
                <a:gd name="T61" fmla="*/ 215 h 229"/>
                <a:gd name="T62" fmla="*/ 63 w 193"/>
                <a:gd name="T63" fmla="*/ 222 h 229"/>
                <a:gd name="T64" fmla="*/ 67 w 193"/>
                <a:gd name="T65" fmla="*/ 225 h 229"/>
                <a:gd name="T66" fmla="*/ 70 w 193"/>
                <a:gd name="T67" fmla="*/ 229 h 229"/>
                <a:gd name="T68" fmla="*/ 78 w 193"/>
                <a:gd name="T69" fmla="*/ 227 h 229"/>
                <a:gd name="T70" fmla="*/ 78 w 193"/>
                <a:gd name="T71" fmla="*/ 222 h 229"/>
                <a:gd name="T72" fmla="*/ 80 w 193"/>
                <a:gd name="T73" fmla="*/ 214 h 229"/>
                <a:gd name="T74" fmla="*/ 85 w 193"/>
                <a:gd name="T75" fmla="*/ 215 h 229"/>
                <a:gd name="T76" fmla="*/ 92 w 193"/>
                <a:gd name="T77" fmla="*/ 222 h 229"/>
                <a:gd name="T78" fmla="*/ 93 w 193"/>
                <a:gd name="T79" fmla="*/ 219 h 229"/>
                <a:gd name="T80" fmla="*/ 98 w 193"/>
                <a:gd name="T81" fmla="*/ 215 h 229"/>
                <a:gd name="T82" fmla="*/ 105 w 193"/>
                <a:gd name="T83" fmla="*/ 218 h 229"/>
                <a:gd name="T84" fmla="*/ 114 w 193"/>
                <a:gd name="T85" fmla="*/ 215 h 229"/>
                <a:gd name="T86" fmla="*/ 120 w 193"/>
                <a:gd name="T87" fmla="*/ 215 h 229"/>
                <a:gd name="T88" fmla="*/ 133 w 193"/>
                <a:gd name="T89" fmla="*/ 215 h 229"/>
                <a:gd name="T90" fmla="*/ 165 w 193"/>
                <a:gd name="T91" fmla="*/ 215 h 229"/>
                <a:gd name="T92" fmla="*/ 178 w 193"/>
                <a:gd name="T93" fmla="*/ 214 h 229"/>
                <a:gd name="T94" fmla="*/ 178 w 193"/>
                <a:gd name="T95" fmla="*/ 209 h 229"/>
                <a:gd name="T96" fmla="*/ 181 w 193"/>
                <a:gd name="T97" fmla="*/ 201 h 229"/>
                <a:gd name="T98" fmla="*/ 177 w 193"/>
                <a:gd name="T99" fmla="*/ 197 h 229"/>
                <a:gd name="T100" fmla="*/ 177 w 193"/>
                <a:gd name="T101" fmla="*/ 189 h 229"/>
                <a:gd name="T102" fmla="*/ 165 w 193"/>
                <a:gd name="T103" fmla="*/ 43 h 229"/>
                <a:gd name="T104" fmla="*/ 191 w 193"/>
                <a:gd name="T105" fmla="*/ 43 h 229"/>
                <a:gd name="T106" fmla="*/ 191 w 193"/>
                <a:gd name="T107" fmla="*/ 43 h 229"/>
                <a:gd name="T108" fmla="*/ 191 w 193"/>
                <a:gd name="T109" fmla="*/ 43 h 229"/>
                <a:gd name="T110" fmla="*/ 191 w 193"/>
                <a:gd name="T111" fmla="*/ 4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3" h="229">
                  <a:moveTo>
                    <a:pt x="191" y="43"/>
                  </a:moveTo>
                  <a:lnTo>
                    <a:pt x="193" y="43"/>
                  </a:lnTo>
                  <a:lnTo>
                    <a:pt x="136" y="0"/>
                  </a:lnTo>
                  <a:lnTo>
                    <a:pt x="134" y="15"/>
                  </a:lnTo>
                  <a:lnTo>
                    <a:pt x="133" y="24"/>
                  </a:lnTo>
                  <a:lnTo>
                    <a:pt x="133" y="25"/>
                  </a:lnTo>
                  <a:lnTo>
                    <a:pt x="81" y="25"/>
                  </a:lnTo>
                  <a:lnTo>
                    <a:pt x="80" y="71"/>
                  </a:lnTo>
                  <a:lnTo>
                    <a:pt x="70" y="75"/>
                  </a:lnTo>
                  <a:lnTo>
                    <a:pt x="64" y="79"/>
                  </a:lnTo>
                  <a:lnTo>
                    <a:pt x="63" y="80"/>
                  </a:lnTo>
                  <a:lnTo>
                    <a:pt x="63" y="83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3" y="101"/>
                  </a:lnTo>
                  <a:lnTo>
                    <a:pt x="63" y="105"/>
                  </a:lnTo>
                  <a:lnTo>
                    <a:pt x="61" y="109"/>
                  </a:lnTo>
                  <a:lnTo>
                    <a:pt x="4" y="10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" y="114"/>
                  </a:lnTo>
                  <a:lnTo>
                    <a:pt x="4" y="118"/>
                  </a:lnTo>
                  <a:lnTo>
                    <a:pt x="4" y="121"/>
                  </a:lnTo>
                  <a:lnTo>
                    <a:pt x="5" y="122"/>
                  </a:lnTo>
                  <a:lnTo>
                    <a:pt x="7" y="121"/>
                  </a:lnTo>
                  <a:lnTo>
                    <a:pt x="11" y="128"/>
                  </a:lnTo>
                  <a:lnTo>
                    <a:pt x="11" y="132"/>
                  </a:lnTo>
                  <a:lnTo>
                    <a:pt x="9" y="134"/>
                  </a:lnTo>
                  <a:lnTo>
                    <a:pt x="9" y="140"/>
                  </a:lnTo>
                  <a:lnTo>
                    <a:pt x="8" y="142"/>
                  </a:lnTo>
                  <a:lnTo>
                    <a:pt x="7" y="144"/>
                  </a:lnTo>
                  <a:lnTo>
                    <a:pt x="5" y="145"/>
                  </a:lnTo>
                  <a:lnTo>
                    <a:pt x="7" y="148"/>
                  </a:lnTo>
                  <a:lnTo>
                    <a:pt x="9" y="149"/>
                  </a:lnTo>
                  <a:lnTo>
                    <a:pt x="11" y="153"/>
                  </a:lnTo>
                  <a:lnTo>
                    <a:pt x="11" y="157"/>
                  </a:lnTo>
                  <a:lnTo>
                    <a:pt x="11" y="166"/>
                  </a:lnTo>
                  <a:lnTo>
                    <a:pt x="11" y="174"/>
                  </a:lnTo>
                  <a:lnTo>
                    <a:pt x="11" y="183"/>
                  </a:lnTo>
                  <a:lnTo>
                    <a:pt x="7" y="189"/>
                  </a:lnTo>
                  <a:lnTo>
                    <a:pt x="5" y="197"/>
                  </a:lnTo>
                  <a:lnTo>
                    <a:pt x="4" y="205"/>
                  </a:lnTo>
                  <a:lnTo>
                    <a:pt x="4" y="203"/>
                  </a:lnTo>
                  <a:lnTo>
                    <a:pt x="5" y="201"/>
                  </a:lnTo>
                  <a:lnTo>
                    <a:pt x="9" y="197"/>
                  </a:lnTo>
                  <a:lnTo>
                    <a:pt x="11" y="197"/>
                  </a:lnTo>
                  <a:lnTo>
                    <a:pt x="13" y="198"/>
                  </a:lnTo>
                  <a:lnTo>
                    <a:pt x="19" y="197"/>
                  </a:lnTo>
                  <a:lnTo>
                    <a:pt x="24" y="197"/>
                  </a:lnTo>
                  <a:lnTo>
                    <a:pt x="28" y="194"/>
                  </a:lnTo>
                  <a:lnTo>
                    <a:pt x="31" y="194"/>
                  </a:lnTo>
                  <a:lnTo>
                    <a:pt x="37" y="197"/>
                  </a:lnTo>
                  <a:lnTo>
                    <a:pt x="41" y="198"/>
                  </a:lnTo>
                  <a:lnTo>
                    <a:pt x="44" y="201"/>
                  </a:lnTo>
                  <a:lnTo>
                    <a:pt x="45" y="202"/>
                  </a:lnTo>
                  <a:lnTo>
                    <a:pt x="51" y="205"/>
                  </a:lnTo>
                  <a:lnTo>
                    <a:pt x="52" y="205"/>
                  </a:lnTo>
                  <a:lnTo>
                    <a:pt x="53" y="206"/>
                  </a:lnTo>
                  <a:lnTo>
                    <a:pt x="55" y="210"/>
                  </a:lnTo>
                  <a:lnTo>
                    <a:pt x="55" y="211"/>
                  </a:lnTo>
                  <a:lnTo>
                    <a:pt x="59" y="215"/>
                  </a:lnTo>
                  <a:lnTo>
                    <a:pt x="61" y="218"/>
                  </a:lnTo>
                  <a:lnTo>
                    <a:pt x="63" y="222"/>
                  </a:lnTo>
                  <a:lnTo>
                    <a:pt x="64" y="223"/>
                  </a:lnTo>
                  <a:lnTo>
                    <a:pt x="67" y="225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4" y="229"/>
                  </a:lnTo>
                  <a:lnTo>
                    <a:pt x="78" y="227"/>
                  </a:lnTo>
                  <a:lnTo>
                    <a:pt x="78" y="223"/>
                  </a:lnTo>
                  <a:lnTo>
                    <a:pt x="78" y="222"/>
                  </a:lnTo>
                  <a:lnTo>
                    <a:pt x="80" y="215"/>
                  </a:lnTo>
                  <a:lnTo>
                    <a:pt x="80" y="214"/>
                  </a:lnTo>
                  <a:lnTo>
                    <a:pt x="81" y="214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92" y="222"/>
                  </a:lnTo>
                  <a:lnTo>
                    <a:pt x="92" y="221"/>
                  </a:lnTo>
                  <a:lnTo>
                    <a:pt x="93" y="219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2" y="218"/>
                  </a:lnTo>
                  <a:lnTo>
                    <a:pt x="105" y="218"/>
                  </a:lnTo>
                  <a:lnTo>
                    <a:pt x="110" y="218"/>
                  </a:lnTo>
                  <a:lnTo>
                    <a:pt x="114" y="215"/>
                  </a:lnTo>
                  <a:lnTo>
                    <a:pt x="116" y="211"/>
                  </a:lnTo>
                  <a:lnTo>
                    <a:pt x="120" y="215"/>
                  </a:lnTo>
                  <a:lnTo>
                    <a:pt x="124" y="215"/>
                  </a:lnTo>
                  <a:lnTo>
                    <a:pt x="133" y="215"/>
                  </a:lnTo>
                  <a:lnTo>
                    <a:pt x="145" y="215"/>
                  </a:lnTo>
                  <a:lnTo>
                    <a:pt x="165" y="215"/>
                  </a:lnTo>
                  <a:lnTo>
                    <a:pt x="177" y="215"/>
                  </a:lnTo>
                  <a:lnTo>
                    <a:pt x="178" y="214"/>
                  </a:lnTo>
                  <a:lnTo>
                    <a:pt x="178" y="211"/>
                  </a:lnTo>
                  <a:lnTo>
                    <a:pt x="178" y="209"/>
                  </a:lnTo>
                  <a:lnTo>
                    <a:pt x="181" y="205"/>
                  </a:lnTo>
                  <a:lnTo>
                    <a:pt x="181" y="201"/>
                  </a:lnTo>
                  <a:lnTo>
                    <a:pt x="178" y="198"/>
                  </a:lnTo>
                  <a:lnTo>
                    <a:pt x="177" y="197"/>
                  </a:lnTo>
                  <a:lnTo>
                    <a:pt x="177" y="194"/>
                  </a:lnTo>
                  <a:lnTo>
                    <a:pt x="177" y="189"/>
                  </a:lnTo>
                  <a:lnTo>
                    <a:pt x="167" y="71"/>
                  </a:lnTo>
                  <a:lnTo>
                    <a:pt x="165" y="43"/>
                  </a:lnTo>
                  <a:lnTo>
                    <a:pt x="166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3719513" y="3076575"/>
              <a:ext cx="217488" cy="182563"/>
            </a:xfrm>
            <a:custGeom>
              <a:avLst/>
              <a:gdLst>
                <a:gd name="T0" fmla="*/ 1 w 103"/>
                <a:gd name="T1" fmla="*/ 87 h 87"/>
                <a:gd name="T2" fmla="*/ 4 w 103"/>
                <a:gd name="T3" fmla="*/ 86 h 87"/>
                <a:gd name="T4" fmla="*/ 47 w 103"/>
                <a:gd name="T5" fmla="*/ 86 h 87"/>
                <a:gd name="T6" fmla="*/ 48 w 103"/>
                <a:gd name="T7" fmla="*/ 83 h 87"/>
                <a:gd name="T8" fmla="*/ 48 w 103"/>
                <a:gd name="T9" fmla="*/ 80 h 87"/>
                <a:gd name="T10" fmla="*/ 48 w 103"/>
                <a:gd name="T11" fmla="*/ 79 h 87"/>
                <a:gd name="T12" fmla="*/ 48 w 103"/>
                <a:gd name="T13" fmla="*/ 72 h 87"/>
                <a:gd name="T14" fmla="*/ 48 w 103"/>
                <a:gd name="T15" fmla="*/ 70 h 87"/>
                <a:gd name="T16" fmla="*/ 48 w 103"/>
                <a:gd name="T17" fmla="*/ 66 h 87"/>
                <a:gd name="T18" fmla="*/ 48 w 103"/>
                <a:gd name="T19" fmla="*/ 64 h 87"/>
                <a:gd name="T20" fmla="*/ 49 w 103"/>
                <a:gd name="T21" fmla="*/ 63 h 87"/>
                <a:gd name="T22" fmla="*/ 54 w 103"/>
                <a:gd name="T23" fmla="*/ 60 h 87"/>
                <a:gd name="T24" fmla="*/ 61 w 103"/>
                <a:gd name="T25" fmla="*/ 57 h 87"/>
                <a:gd name="T26" fmla="*/ 62 w 103"/>
                <a:gd name="T27" fmla="*/ 23 h 87"/>
                <a:gd name="T28" fmla="*/ 101 w 103"/>
                <a:gd name="T29" fmla="*/ 23 h 87"/>
                <a:gd name="T30" fmla="*/ 101 w 103"/>
                <a:gd name="T31" fmla="*/ 22 h 87"/>
                <a:gd name="T32" fmla="*/ 102 w 103"/>
                <a:gd name="T33" fmla="*/ 15 h 87"/>
                <a:gd name="T34" fmla="*/ 102 w 103"/>
                <a:gd name="T35" fmla="*/ 15 h 87"/>
                <a:gd name="T36" fmla="*/ 102 w 103"/>
                <a:gd name="T37" fmla="*/ 4 h 87"/>
                <a:gd name="T38" fmla="*/ 102 w 103"/>
                <a:gd name="T39" fmla="*/ 2 h 87"/>
                <a:gd name="T40" fmla="*/ 103 w 103"/>
                <a:gd name="T41" fmla="*/ 0 h 87"/>
                <a:gd name="T42" fmla="*/ 49 w 103"/>
                <a:gd name="T43" fmla="*/ 0 h 87"/>
                <a:gd name="T44" fmla="*/ 47 w 103"/>
                <a:gd name="T45" fmla="*/ 7 h 87"/>
                <a:gd name="T46" fmla="*/ 42 w 103"/>
                <a:gd name="T47" fmla="*/ 13 h 87"/>
                <a:gd name="T48" fmla="*/ 37 w 103"/>
                <a:gd name="T49" fmla="*/ 17 h 87"/>
                <a:gd name="T50" fmla="*/ 35 w 103"/>
                <a:gd name="T51" fmla="*/ 19 h 87"/>
                <a:gd name="T52" fmla="*/ 32 w 103"/>
                <a:gd name="T53" fmla="*/ 21 h 87"/>
                <a:gd name="T54" fmla="*/ 29 w 103"/>
                <a:gd name="T55" fmla="*/ 29 h 87"/>
                <a:gd name="T56" fmla="*/ 28 w 103"/>
                <a:gd name="T57" fmla="*/ 36 h 87"/>
                <a:gd name="T58" fmla="*/ 27 w 103"/>
                <a:gd name="T59" fmla="*/ 40 h 87"/>
                <a:gd name="T60" fmla="*/ 24 w 103"/>
                <a:gd name="T61" fmla="*/ 43 h 87"/>
                <a:gd name="T62" fmla="*/ 18 w 103"/>
                <a:gd name="T63" fmla="*/ 49 h 87"/>
                <a:gd name="T64" fmla="*/ 17 w 103"/>
                <a:gd name="T65" fmla="*/ 52 h 87"/>
                <a:gd name="T66" fmla="*/ 17 w 103"/>
                <a:gd name="T67" fmla="*/ 54 h 87"/>
                <a:gd name="T68" fmla="*/ 15 w 103"/>
                <a:gd name="T69" fmla="*/ 57 h 87"/>
                <a:gd name="T70" fmla="*/ 12 w 103"/>
                <a:gd name="T71" fmla="*/ 62 h 87"/>
                <a:gd name="T72" fmla="*/ 11 w 103"/>
                <a:gd name="T73" fmla="*/ 63 h 87"/>
                <a:gd name="T74" fmla="*/ 11 w 103"/>
                <a:gd name="T75" fmla="*/ 64 h 87"/>
                <a:gd name="T76" fmla="*/ 9 w 103"/>
                <a:gd name="T77" fmla="*/ 67 h 87"/>
                <a:gd name="T78" fmla="*/ 8 w 103"/>
                <a:gd name="T79" fmla="*/ 70 h 87"/>
                <a:gd name="T80" fmla="*/ 8 w 103"/>
                <a:gd name="T81" fmla="*/ 72 h 87"/>
                <a:gd name="T82" fmla="*/ 6 w 103"/>
                <a:gd name="T83" fmla="*/ 73 h 87"/>
                <a:gd name="T84" fmla="*/ 4 w 103"/>
                <a:gd name="T85" fmla="*/ 74 h 87"/>
                <a:gd name="T86" fmla="*/ 1 w 103"/>
                <a:gd name="T87" fmla="*/ 82 h 87"/>
                <a:gd name="T88" fmla="*/ 0 w 103"/>
                <a:gd name="T89" fmla="*/ 84 h 87"/>
                <a:gd name="T90" fmla="*/ 1 w 103"/>
                <a:gd name="T9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87">
                  <a:moveTo>
                    <a:pt x="1" y="87"/>
                  </a:moveTo>
                  <a:cubicBezTo>
                    <a:pt x="4" y="86"/>
                    <a:pt x="4" y="86"/>
                    <a:pt x="4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7"/>
                    <a:pt x="1" y="87"/>
                    <a:pt x="1" y="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3932238" y="2659063"/>
              <a:ext cx="84138" cy="147638"/>
            </a:xfrm>
            <a:custGeom>
              <a:avLst/>
              <a:gdLst>
                <a:gd name="T0" fmla="*/ 30 w 53"/>
                <a:gd name="T1" fmla="*/ 80 h 93"/>
                <a:gd name="T2" fmla="*/ 34 w 53"/>
                <a:gd name="T3" fmla="*/ 76 h 93"/>
                <a:gd name="T4" fmla="*/ 38 w 53"/>
                <a:gd name="T5" fmla="*/ 70 h 93"/>
                <a:gd name="T6" fmla="*/ 34 w 53"/>
                <a:gd name="T7" fmla="*/ 70 h 93"/>
                <a:gd name="T8" fmla="*/ 33 w 53"/>
                <a:gd name="T9" fmla="*/ 66 h 93"/>
                <a:gd name="T10" fmla="*/ 34 w 53"/>
                <a:gd name="T11" fmla="*/ 62 h 93"/>
                <a:gd name="T12" fmla="*/ 38 w 53"/>
                <a:gd name="T13" fmla="*/ 57 h 93"/>
                <a:gd name="T14" fmla="*/ 34 w 53"/>
                <a:gd name="T15" fmla="*/ 52 h 93"/>
                <a:gd name="T16" fmla="*/ 34 w 53"/>
                <a:gd name="T17" fmla="*/ 48 h 93"/>
                <a:gd name="T18" fmla="*/ 34 w 53"/>
                <a:gd name="T19" fmla="*/ 47 h 93"/>
                <a:gd name="T20" fmla="*/ 38 w 53"/>
                <a:gd name="T21" fmla="*/ 44 h 93"/>
                <a:gd name="T22" fmla="*/ 40 w 53"/>
                <a:gd name="T23" fmla="*/ 40 h 93"/>
                <a:gd name="T24" fmla="*/ 40 w 53"/>
                <a:gd name="T25" fmla="*/ 36 h 93"/>
                <a:gd name="T26" fmla="*/ 42 w 53"/>
                <a:gd name="T27" fmla="*/ 35 h 93"/>
                <a:gd name="T28" fmla="*/ 42 w 53"/>
                <a:gd name="T29" fmla="*/ 29 h 93"/>
                <a:gd name="T30" fmla="*/ 42 w 53"/>
                <a:gd name="T31" fmla="*/ 21 h 93"/>
                <a:gd name="T32" fmla="*/ 45 w 53"/>
                <a:gd name="T33" fmla="*/ 19 h 93"/>
                <a:gd name="T34" fmla="*/ 52 w 53"/>
                <a:gd name="T35" fmla="*/ 12 h 93"/>
                <a:gd name="T36" fmla="*/ 49 w 53"/>
                <a:gd name="T37" fmla="*/ 9 h 93"/>
                <a:gd name="T38" fmla="*/ 48 w 53"/>
                <a:gd name="T39" fmla="*/ 5 h 93"/>
                <a:gd name="T40" fmla="*/ 44 w 53"/>
                <a:gd name="T41" fmla="*/ 4 h 93"/>
                <a:gd name="T42" fmla="*/ 40 w 53"/>
                <a:gd name="T43" fmla="*/ 4 h 93"/>
                <a:gd name="T44" fmla="*/ 36 w 53"/>
                <a:gd name="T45" fmla="*/ 5 h 93"/>
                <a:gd name="T46" fmla="*/ 30 w 53"/>
                <a:gd name="T47" fmla="*/ 5 h 93"/>
                <a:gd name="T48" fmla="*/ 26 w 53"/>
                <a:gd name="T49" fmla="*/ 5 h 93"/>
                <a:gd name="T50" fmla="*/ 25 w 53"/>
                <a:gd name="T51" fmla="*/ 4 h 93"/>
                <a:gd name="T52" fmla="*/ 25 w 53"/>
                <a:gd name="T53" fmla="*/ 3 h 93"/>
                <a:gd name="T54" fmla="*/ 22 w 53"/>
                <a:gd name="T55" fmla="*/ 3 h 93"/>
                <a:gd name="T56" fmla="*/ 17 w 53"/>
                <a:gd name="T57" fmla="*/ 4 h 93"/>
                <a:gd name="T58" fmla="*/ 16 w 53"/>
                <a:gd name="T59" fmla="*/ 5 h 93"/>
                <a:gd name="T60" fmla="*/ 16 w 53"/>
                <a:gd name="T61" fmla="*/ 9 h 93"/>
                <a:gd name="T62" fmla="*/ 16 w 53"/>
                <a:gd name="T63" fmla="*/ 17 h 93"/>
                <a:gd name="T64" fmla="*/ 16 w 53"/>
                <a:gd name="T65" fmla="*/ 25 h 93"/>
                <a:gd name="T66" fmla="*/ 13 w 53"/>
                <a:gd name="T67" fmla="*/ 29 h 93"/>
                <a:gd name="T68" fmla="*/ 9 w 53"/>
                <a:gd name="T69" fmla="*/ 47 h 93"/>
                <a:gd name="T70" fmla="*/ 4 w 53"/>
                <a:gd name="T71" fmla="*/ 49 h 93"/>
                <a:gd name="T72" fmla="*/ 3 w 53"/>
                <a:gd name="T73" fmla="*/ 57 h 93"/>
                <a:gd name="T74" fmla="*/ 3 w 53"/>
                <a:gd name="T75" fmla="*/ 62 h 93"/>
                <a:gd name="T76" fmla="*/ 5 w 53"/>
                <a:gd name="T77" fmla="*/ 61 h 93"/>
                <a:gd name="T78" fmla="*/ 9 w 53"/>
                <a:gd name="T79" fmla="*/ 60 h 93"/>
                <a:gd name="T80" fmla="*/ 8 w 53"/>
                <a:gd name="T81" fmla="*/ 62 h 93"/>
                <a:gd name="T82" fmla="*/ 4 w 53"/>
                <a:gd name="T83" fmla="*/ 66 h 93"/>
                <a:gd name="T84" fmla="*/ 12 w 53"/>
                <a:gd name="T85" fmla="*/ 65 h 93"/>
                <a:gd name="T86" fmla="*/ 12 w 53"/>
                <a:gd name="T87" fmla="*/ 69 h 93"/>
                <a:gd name="T88" fmla="*/ 12 w 53"/>
                <a:gd name="T89" fmla="*/ 70 h 93"/>
                <a:gd name="T90" fmla="*/ 9 w 53"/>
                <a:gd name="T91" fmla="*/ 78 h 93"/>
                <a:gd name="T92" fmla="*/ 8 w 53"/>
                <a:gd name="T93" fmla="*/ 88 h 93"/>
                <a:gd name="T94" fmla="*/ 8 w 53"/>
                <a:gd name="T95" fmla="*/ 93 h 93"/>
                <a:gd name="T96" fmla="*/ 19 w 53"/>
                <a:gd name="T97" fmla="*/ 92 h 93"/>
                <a:gd name="T98" fmla="*/ 26 w 53"/>
                <a:gd name="T99" fmla="*/ 92 h 93"/>
                <a:gd name="T100" fmla="*/ 29 w 53"/>
                <a:gd name="T101" fmla="*/ 86 h 93"/>
                <a:gd name="T102" fmla="*/ 29 w 53"/>
                <a:gd name="T103" fmla="*/ 82 h 93"/>
                <a:gd name="T104" fmla="*/ 29 w 53"/>
                <a:gd name="T105" fmla="*/ 82 h 93"/>
                <a:gd name="T106" fmla="*/ 29 w 53"/>
                <a:gd name="T107" fmla="*/ 82 h 93"/>
                <a:gd name="T108" fmla="*/ 29 w 53"/>
                <a:gd name="T109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93">
                  <a:moveTo>
                    <a:pt x="29" y="82"/>
                  </a:moveTo>
                  <a:lnTo>
                    <a:pt x="30" y="80"/>
                  </a:lnTo>
                  <a:lnTo>
                    <a:pt x="32" y="78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3" y="66"/>
                  </a:lnTo>
                  <a:lnTo>
                    <a:pt x="32" y="65"/>
                  </a:lnTo>
                  <a:lnTo>
                    <a:pt x="34" y="62"/>
                  </a:lnTo>
                  <a:lnTo>
                    <a:pt x="34" y="61"/>
                  </a:lnTo>
                  <a:lnTo>
                    <a:pt x="38" y="57"/>
                  </a:lnTo>
                  <a:lnTo>
                    <a:pt x="36" y="53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0" y="47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38" y="44"/>
                  </a:lnTo>
                  <a:lnTo>
                    <a:pt x="40" y="43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2" y="12"/>
                  </a:lnTo>
                  <a:lnTo>
                    <a:pt x="53" y="9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3" y="29"/>
                  </a:lnTo>
                  <a:lnTo>
                    <a:pt x="12" y="39"/>
                  </a:lnTo>
                  <a:lnTo>
                    <a:pt x="9" y="47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3" y="57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8" y="62"/>
                  </a:lnTo>
                  <a:lnTo>
                    <a:pt x="5" y="62"/>
                  </a:lnTo>
                  <a:lnTo>
                    <a:pt x="4" y="66"/>
                  </a:lnTo>
                  <a:lnTo>
                    <a:pt x="9" y="66"/>
                  </a:lnTo>
                  <a:lnTo>
                    <a:pt x="12" y="65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9" y="66"/>
                  </a:lnTo>
                  <a:lnTo>
                    <a:pt x="12" y="70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9" y="82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3" y="92"/>
                  </a:lnTo>
                  <a:lnTo>
                    <a:pt x="19" y="92"/>
                  </a:lnTo>
                  <a:lnTo>
                    <a:pt x="25" y="9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29" y="86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4300538" y="2503488"/>
              <a:ext cx="112713" cy="50800"/>
            </a:xfrm>
            <a:custGeom>
              <a:avLst/>
              <a:gdLst>
                <a:gd name="T0" fmla="*/ 63 w 71"/>
                <a:gd name="T1" fmla="*/ 13 h 32"/>
                <a:gd name="T2" fmla="*/ 59 w 71"/>
                <a:gd name="T3" fmla="*/ 14 h 32"/>
                <a:gd name="T4" fmla="*/ 52 w 71"/>
                <a:gd name="T5" fmla="*/ 10 h 32"/>
                <a:gd name="T6" fmla="*/ 52 w 71"/>
                <a:gd name="T7" fmla="*/ 7 h 32"/>
                <a:gd name="T8" fmla="*/ 52 w 71"/>
                <a:gd name="T9" fmla="*/ 3 h 32"/>
                <a:gd name="T10" fmla="*/ 49 w 71"/>
                <a:gd name="T11" fmla="*/ 1 h 32"/>
                <a:gd name="T12" fmla="*/ 40 w 71"/>
                <a:gd name="T13" fmla="*/ 0 h 32"/>
                <a:gd name="T14" fmla="*/ 36 w 71"/>
                <a:gd name="T15" fmla="*/ 0 h 32"/>
                <a:gd name="T16" fmla="*/ 36 w 71"/>
                <a:gd name="T17" fmla="*/ 1 h 32"/>
                <a:gd name="T18" fmla="*/ 28 w 71"/>
                <a:gd name="T19" fmla="*/ 3 h 32"/>
                <a:gd name="T20" fmla="*/ 23 w 71"/>
                <a:gd name="T21" fmla="*/ 3 h 32"/>
                <a:gd name="T22" fmla="*/ 19 w 71"/>
                <a:gd name="T23" fmla="*/ 5 h 32"/>
                <a:gd name="T24" fmla="*/ 15 w 71"/>
                <a:gd name="T25" fmla="*/ 3 h 32"/>
                <a:gd name="T26" fmla="*/ 18 w 71"/>
                <a:gd name="T27" fmla="*/ 5 h 32"/>
                <a:gd name="T28" fmla="*/ 8 w 71"/>
                <a:gd name="T29" fmla="*/ 14 h 32"/>
                <a:gd name="T30" fmla="*/ 4 w 71"/>
                <a:gd name="T31" fmla="*/ 18 h 32"/>
                <a:gd name="T32" fmla="*/ 2 w 71"/>
                <a:gd name="T33" fmla="*/ 24 h 32"/>
                <a:gd name="T34" fmla="*/ 4 w 71"/>
                <a:gd name="T35" fmla="*/ 26 h 32"/>
                <a:gd name="T36" fmla="*/ 6 w 71"/>
                <a:gd name="T37" fmla="*/ 22 h 32"/>
                <a:gd name="T38" fmla="*/ 10 w 71"/>
                <a:gd name="T39" fmla="*/ 22 h 32"/>
                <a:gd name="T40" fmla="*/ 14 w 71"/>
                <a:gd name="T41" fmla="*/ 24 h 32"/>
                <a:gd name="T42" fmla="*/ 15 w 71"/>
                <a:gd name="T43" fmla="*/ 30 h 32"/>
                <a:gd name="T44" fmla="*/ 22 w 71"/>
                <a:gd name="T45" fmla="*/ 32 h 32"/>
                <a:gd name="T46" fmla="*/ 28 w 71"/>
                <a:gd name="T47" fmla="*/ 30 h 32"/>
                <a:gd name="T48" fmla="*/ 32 w 71"/>
                <a:gd name="T49" fmla="*/ 26 h 32"/>
                <a:gd name="T50" fmla="*/ 35 w 71"/>
                <a:gd name="T51" fmla="*/ 22 h 32"/>
                <a:gd name="T52" fmla="*/ 39 w 71"/>
                <a:gd name="T53" fmla="*/ 28 h 32"/>
                <a:gd name="T54" fmla="*/ 44 w 71"/>
                <a:gd name="T55" fmla="*/ 32 h 32"/>
                <a:gd name="T56" fmla="*/ 45 w 71"/>
                <a:gd name="T57" fmla="*/ 28 h 32"/>
                <a:gd name="T58" fmla="*/ 48 w 71"/>
                <a:gd name="T59" fmla="*/ 24 h 32"/>
                <a:gd name="T60" fmla="*/ 48 w 71"/>
                <a:gd name="T61" fmla="*/ 20 h 32"/>
                <a:gd name="T62" fmla="*/ 52 w 71"/>
                <a:gd name="T63" fmla="*/ 22 h 32"/>
                <a:gd name="T64" fmla="*/ 53 w 71"/>
                <a:gd name="T65" fmla="*/ 24 h 32"/>
                <a:gd name="T66" fmla="*/ 57 w 71"/>
                <a:gd name="T67" fmla="*/ 24 h 32"/>
                <a:gd name="T68" fmla="*/ 61 w 71"/>
                <a:gd name="T69" fmla="*/ 24 h 32"/>
                <a:gd name="T70" fmla="*/ 59 w 71"/>
                <a:gd name="T71" fmla="*/ 20 h 32"/>
                <a:gd name="T72" fmla="*/ 65 w 71"/>
                <a:gd name="T73" fmla="*/ 20 h 32"/>
                <a:gd name="T74" fmla="*/ 65 w 71"/>
                <a:gd name="T75" fmla="*/ 16 h 32"/>
                <a:gd name="T76" fmla="*/ 71 w 71"/>
                <a:gd name="T77" fmla="*/ 16 h 32"/>
                <a:gd name="T78" fmla="*/ 65 w 71"/>
                <a:gd name="T79" fmla="*/ 13 h 32"/>
                <a:gd name="T80" fmla="*/ 65 w 71"/>
                <a:gd name="T81" fmla="*/ 13 h 32"/>
                <a:gd name="T82" fmla="*/ 65 w 71"/>
                <a:gd name="T83" fmla="*/ 13 h 32"/>
                <a:gd name="T84" fmla="*/ 65 w 71"/>
                <a:gd name="T8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32">
                  <a:moveTo>
                    <a:pt x="65" y="13"/>
                  </a:moveTo>
                  <a:lnTo>
                    <a:pt x="63" y="13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2" y="10"/>
                  </a:lnTo>
                  <a:lnTo>
                    <a:pt x="53" y="9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49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1" y="24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61" y="18"/>
                  </a:lnTo>
                  <a:lnTo>
                    <a:pt x="65" y="20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5" y="14"/>
                  </a:lnTo>
                  <a:lnTo>
                    <a:pt x="71" y="16"/>
                  </a:lnTo>
                  <a:lnTo>
                    <a:pt x="67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4470400" y="2525713"/>
              <a:ext cx="73025" cy="41275"/>
            </a:xfrm>
            <a:custGeom>
              <a:avLst/>
              <a:gdLst>
                <a:gd name="T0" fmla="*/ 5 w 35"/>
                <a:gd name="T1" fmla="*/ 19 h 19"/>
                <a:gd name="T2" fmla="*/ 6 w 35"/>
                <a:gd name="T3" fmla="*/ 19 h 19"/>
                <a:gd name="T4" fmla="*/ 7 w 35"/>
                <a:gd name="T5" fmla="*/ 19 h 19"/>
                <a:gd name="T6" fmla="*/ 9 w 35"/>
                <a:gd name="T7" fmla="*/ 19 h 19"/>
                <a:gd name="T8" fmla="*/ 10 w 35"/>
                <a:gd name="T9" fmla="*/ 19 h 19"/>
                <a:gd name="T10" fmla="*/ 13 w 35"/>
                <a:gd name="T11" fmla="*/ 16 h 19"/>
                <a:gd name="T12" fmla="*/ 16 w 35"/>
                <a:gd name="T13" fmla="*/ 17 h 19"/>
                <a:gd name="T14" fmla="*/ 17 w 35"/>
                <a:gd name="T15" fmla="*/ 18 h 19"/>
                <a:gd name="T16" fmla="*/ 19 w 35"/>
                <a:gd name="T17" fmla="*/ 19 h 19"/>
                <a:gd name="T18" fmla="*/ 19 w 35"/>
                <a:gd name="T19" fmla="*/ 19 h 19"/>
                <a:gd name="T20" fmla="*/ 20 w 35"/>
                <a:gd name="T21" fmla="*/ 19 h 19"/>
                <a:gd name="T22" fmla="*/ 20 w 35"/>
                <a:gd name="T23" fmla="*/ 19 h 19"/>
                <a:gd name="T24" fmla="*/ 22 w 35"/>
                <a:gd name="T25" fmla="*/ 19 h 19"/>
                <a:gd name="T26" fmla="*/ 22 w 35"/>
                <a:gd name="T27" fmla="*/ 18 h 19"/>
                <a:gd name="T28" fmla="*/ 22 w 35"/>
                <a:gd name="T29" fmla="*/ 16 h 19"/>
                <a:gd name="T30" fmla="*/ 20 w 35"/>
                <a:gd name="T31" fmla="*/ 16 h 19"/>
                <a:gd name="T32" fmla="*/ 23 w 35"/>
                <a:gd name="T33" fmla="*/ 15 h 19"/>
                <a:gd name="T34" fmla="*/ 23 w 35"/>
                <a:gd name="T35" fmla="*/ 14 h 19"/>
                <a:gd name="T36" fmla="*/ 25 w 35"/>
                <a:gd name="T37" fmla="*/ 13 h 19"/>
                <a:gd name="T38" fmla="*/ 25 w 35"/>
                <a:gd name="T39" fmla="*/ 10 h 19"/>
                <a:gd name="T40" fmla="*/ 26 w 35"/>
                <a:gd name="T41" fmla="*/ 9 h 19"/>
                <a:gd name="T42" fmla="*/ 27 w 35"/>
                <a:gd name="T43" fmla="*/ 9 h 19"/>
                <a:gd name="T44" fmla="*/ 29 w 35"/>
                <a:gd name="T45" fmla="*/ 7 h 19"/>
                <a:gd name="T46" fmla="*/ 30 w 35"/>
                <a:gd name="T47" fmla="*/ 6 h 19"/>
                <a:gd name="T48" fmla="*/ 32 w 35"/>
                <a:gd name="T49" fmla="*/ 6 h 19"/>
                <a:gd name="T50" fmla="*/ 31 w 35"/>
                <a:gd name="T51" fmla="*/ 5 h 19"/>
                <a:gd name="T52" fmla="*/ 32 w 35"/>
                <a:gd name="T53" fmla="*/ 4 h 19"/>
                <a:gd name="T54" fmla="*/ 35 w 35"/>
                <a:gd name="T55" fmla="*/ 6 h 19"/>
                <a:gd name="T56" fmla="*/ 30 w 35"/>
                <a:gd name="T57" fmla="*/ 0 h 19"/>
                <a:gd name="T58" fmla="*/ 29 w 35"/>
                <a:gd name="T59" fmla="*/ 0 h 19"/>
                <a:gd name="T60" fmla="*/ 27 w 35"/>
                <a:gd name="T61" fmla="*/ 1 h 19"/>
                <a:gd name="T62" fmla="*/ 27 w 35"/>
                <a:gd name="T63" fmla="*/ 2 h 19"/>
                <a:gd name="T64" fmla="*/ 26 w 35"/>
                <a:gd name="T65" fmla="*/ 1 h 19"/>
                <a:gd name="T66" fmla="*/ 25 w 35"/>
                <a:gd name="T67" fmla="*/ 3 h 19"/>
                <a:gd name="T68" fmla="*/ 23 w 35"/>
                <a:gd name="T69" fmla="*/ 3 h 19"/>
                <a:gd name="T70" fmla="*/ 22 w 35"/>
                <a:gd name="T71" fmla="*/ 3 h 19"/>
                <a:gd name="T72" fmla="*/ 19 w 35"/>
                <a:gd name="T73" fmla="*/ 3 h 19"/>
                <a:gd name="T74" fmla="*/ 17 w 35"/>
                <a:gd name="T75" fmla="*/ 3 h 19"/>
                <a:gd name="T76" fmla="*/ 13 w 35"/>
                <a:gd name="T77" fmla="*/ 6 h 19"/>
                <a:gd name="T78" fmla="*/ 9 w 35"/>
                <a:gd name="T79" fmla="*/ 6 h 19"/>
                <a:gd name="T80" fmla="*/ 5 w 35"/>
                <a:gd name="T81" fmla="*/ 4 h 19"/>
                <a:gd name="T82" fmla="*/ 3 w 35"/>
                <a:gd name="T83" fmla="*/ 4 h 19"/>
                <a:gd name="T84" fmla="*/ 2 w 35"/>
                <a:gd name="T85" fmla="*/ 6 h 19"/>
                <a:gd name="T86" fmla="*/ 0 w 35"/>
                <a:gd name="T87" fmla="*/ 7 h 19"/>
                <a:gd name="T88" fmla="*/ 3 w 35"/>
                <a:gd name="T89" fmla="*/ 9 h 19"/>
                <a:gd name="T90" fmla="*/ 2 w 35"/>
                <a:gd name="T91" fmla="*/ 12 h 19"/>
                <a:gd name="T92" fmla="*/ 3 w 35"/>
                <a:gd name="T93" fmla="*/ 13 h 19"/>
                <a:gd name="T94" fmla="*/ 3 w 35"/>
                <a:gd name="T95" fmla="*/ 14 h 19"/>
                <a:gd name="T96" fmla="*/ 1 w 35"/>
                <a:gd name="T97" fmla="*/ 15 h 19"/>
                <a:gd name="T98" fmla="*/ 4 w 35"/>
                <a:gd name="T99" fmla="*/ 18 h 19"/>
                <a:gd name="T100" fmla="*/ 3 w 35"/>
                <a:gd name="T101" fmla="*/ 19 h 19"/>
                <a:gd name="T102" fmla="*/ 5 w 35"/>
                <a:gd name="T10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" h="19">
                  <a:moveTo>
                    <a:pt x="5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4383088" y="2465388"/>
              <a:ext cx="171450" cy="73025"/>
            </a:xfrm>
            <a:custGeom>
              <a:avLst/>
              <a:gdLst>
                <a:gd name="T0" fmla="*/ 27 w 108"/>
                <a:gd name="T1" fmla="*/ 37 h 46"/>
                <a:gd name="T2" fmla="*/ 32 w 108"/>
                <a:gd name="T3" fmla="*/ 37 h 46"/>
                <a:gd name="T4" fmla="*/ 37 w 108"/>
                <a:gd name="T5" fmla="*/ 34 h 46"/>
                <a:gd name="T6" fmla="*/ 40 w 108"/>
                <a:gd name="T7" fmla="*/ 38 h 46"/>
                <a:gd name="T8" fmla="*/ 53 w 108"/>
                <a:gd name="T9" fmla="*/ 44 h 46"/>
                <a:gd name="T10" fmla="*/ 59 w 108"/>
                <a:gd name="T11" fmla="*/ 44 h 46"/>
                <a:gd name="T12" fmla="*/ 67 w 108"/>
                <a:gd name="T13" fmla="*/ 46 h 46"/>
                <a:gd name="T14" fmla="*/ 77 w 108"/>
                <a:gd name="T15" fmla="*/ 42 h 46"/>
                <a:gd name="T16" fmla="*/ 84 w 108"/>
                <a:gd name="T17" fmla="*/ 42 h 46"/>
                <a:gd name="T18" fmla="*/ 88 w 108"/>
                <a:gd name="T19" fmla="*/ 42 h 46"/>
                <a:gd name="T20" fmla="*/ 90 w 108"/>
                <a:gd name="T21" fmla="*/ 41 h 46"/>
                <a:gd name="T22" fmla="*/ 93 w 108"/>
                <a:gd name="T23" fmla="*/ 38 h 46"/>
                <a:gd name="T24" fmla="*/ 98 w 108"/>
                <a:gd name="T25" fmla="*/ 37 h 46"/>
                <a:gd name="T26" fmla="*/ 98 w 108"/>
                <a:gd name="T27" fmla="*/ 29 h 46"/>
                <a:gd name="T28" fmla="*/ 101 w 108"/>
                <a:gd name="T29" fmla="*/ 25 h 46"/>
                <a:gd name="T30" fmla="*/ 101 w 108"/>
                <a:gd name="T31" fmla="*/ 24 h 46"/>
                <a:gd name="T32" fmla="*/ 105 w 108"/>
                <a:gd name="T33" fmla="*/ 25 h 46"/>
                <a:gd name="T34" fmla="*/ 106 w 108"/>
                <a:gd name="T35" fmla="*/ 20 h 46"/>
                <a:gd name="T36" fmla="*/ 105 w 108"/>
                <a:gd name="T37" fmla="*/ 16 h 46"/>
                <a:gd name="T38" fmla="*/ 105 w 108"/>
                <a:gd name="T39" fmla="*/ 11 h 46"/>
                <a:gd name="T40" fmla="*/ 102 w 108"/>
                <a:gd name="T41" fmla="*/ 7 h 46"/>
                <a:gd name="T42" fmla="*/ 101 w 108"/>
                <a:gd name="T43" fmla="*/ 4 h 46"/>
                <a:gd name="T44" fmla="*/ 94 w 108"/>
                <a:gd name="T45" fmla="*/ 4 h 46"/>
                <a:gd name="T46" fmla="*/ 89 w 108"/>
                <a:gd name="T47" fmla="*/ 4 h 46"/>
                <a:gd name="T48" fmla="*/ 81 w 108"/>
                <a:gd name="T49" fmla="*/ 0 h 46"/>
                <a:gd name="T50" fmla="*/ 76 w 108"/>
                <a:gd name="T51" fmla="*/ 3 h 46"/>
                <a:gd name="T52" fmla="*/ 74 w 108"/>
                <a:gd name="T53" fmla="*/ 7 h 46"/>
                <a:gd name="T54" fmla="*/ 71 w 108"/>
                <a:gd name="T55" fmla="*/ 8 h 46"/>
                <a:gd name="T56" fmla="*/ 63 w 108"/>
                <a:gd name="T57" fmla="*/ 7 h 46"/>
                <a:gd name="T58" fmla="*/ 59 w 108"/>
                <a:gd name="T59" fmla="*/ 3 h 46"/>
                <a:gd name="T60" fmla="*/ 59 w 108"/>
                <a:gd name="T61" fmla="*/ 4 h 46"/>
                <a:gd name="T62" fmla="*/ 59 w 108"/>
                <a:gd name="T63" fmla="*/ 8 h 46"/>
                <a:gd name="T64" fmla="*/ 57 w 108"/>
                <a:gd name="T65" fmla="*/ 8 h 46"/>
                <a:gd name="T66" fmla="*/ 55 w 108"/>
                <a:gd name="T67" fmla="*/ 11 h 46"/>
                <a:gd name="T68" fmla="*/ 51 w 108"/>
                <a:gd name="T69" fmla="*/ 13 h 46"/>
                <a:gd name="T70" fmla="*/ 47 w 108"/>
                <a:gd name="T71" fmla="*/ 17 h 46"/>
                <a:gd name="T72" fmla="*/ 48 w 108"/>
                <a:gd name="T73" fmla="*/ 20 h 46"/>
                <a:gd name="T74" fmla="*/ 49 w 108"/>
                <a:gd name="T75" fmla="*/ 24 h 46"/>
                <a:gd name="T76" fmla="*/ 49 w 108"/>
                <a:gd name="T77" fmla="*/ 27 h 46"/>
                <a:gd name="T78" fmla="*/ 45 w 108"/>
                <a:gd name="T79" fmla="*/ 25 h 46"/>
                <a:gd name="T80" fmla="*/ 44 w 108"/>
                <a:gd name="T81" fmla="*/ 25 h 46"/>
                <a:gd name="T82" fmla="*/ 41 w 108"/>
                <a:gd name="T83" fmla="*/ 25 h 46"/>
                <a:gd name="T84" fmla="*/ 37 w 108"/>
                <a:gd name="T85" fmla="*/ 25 h 46"/>
                <a:gd name="T86" fmla="*/ 28 w 108"/>
                <a:gd name="T87" fmla="*/ 27 h 46"/>
                <a:gd name="T88" fmla="*/ 24 w 108"/>
                <a:gd name="T89" fmla="*/ 29 h 46"/>
                <a:gd name="T90" fmla="*/ 20 w 108"/>
                <a:gd name="T91" fmla="*/ 27 h 46"/>
                <a:gd name="T92" fmla="*/ 17 w 108"/>
                <a:gd name="T93" fmla="*/ 27 h 46"/>
                <a:gd name="T94" fmla="*/ 11 w 108"/>
                <a:gd name="T95" fmla="*/ 29 h 46"/>
                <a:gd name="T96" fmla="*/ 9 w 108"/>
                <a:gd name="T97" fmla="*/ 31 h 46"/>
                <a:gd name="T98" fmla="*/ 5 w 108"/>
                <a:gd name="T99" fmla="*/ 27 h 46"/>
                <a:gd name="T100" fmla="*/ 1 w 108"/>
                <a:gd name="T101" fmla="*/ 27 h 46"/>
                <a:gd name="T102" fmla="*/ 1 w 108"/>
                <a:gd name="T103" fmla="*/ 29 h 46"/>
                <a:gd name="T104" fmla="*/ 1 w 108"/>
                <a:gd name="T105" fmla="*/ 33 h 46"/>
                <a:gd name="T106" fmla="*/ 4 w 108"/>
                <a:gd name="T107" fmla="*/ 37 h 46"/>
                <a:gd name="T108" fmla="*/ 9 w 108"/>
                <a:gd name="T109" fmla="*/ 38 h 46"/>
                <a:gd name="T110" fmla="*/ 13 w 108"/>
                <a:gd name="T111" fmla="*/ 37 h 46"/>
                <a:gd name="T112" fmla="*/ 19 w 108"/>
                <a:gd name="T113" fmla="*/ 40 h 46"/>
                <a:gd name="T114" fmla="*/ 24 w 108"/>
                <a:gd name="T115" fmla="*/ 37 h 46"/>
                <a:gd name="T116" fmla="*/ 24 w 108"/>
                <a:gd name="T117" fmla="*/ 37 h 46"/>
                <a:gd name="T118" fmla="*/ 24 w 108"/>
                <a:gd name="T119" fmla="*/ 37 h 46"/>
                <a:gd name="T120" fmla="*/ 24 w 108"/>
                <a:gd name="T12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46">
                  <a:moveTo>
                    <a:pt x="24" y="37"/>
                  </a:moveTo>
                  <a:lnTo>
                    <a:pt x="27" y="37"/>
                  </a:lnTo>
                  <a:lnTo>
                    <a:pt x="28" y="37"/>
                  </a:lnTo>
                  <a:lnTo>
                    <a:pt x="32" y="37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7" y="37"/>
                  </a:lnTo>
                  <a:lnTo>
                    <a:pt x="40" y="38"/>
                  </a:lnTo>
                  <a:lnTo>
                    <a:pt x="44" y="42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7" y="46"/>
                  </a:lnTo>
                  <a:lnTo>
                    <a:pt x="72" y="46"/>
                  </a:lnTo>
                  <a:lnTo>
                    <a:pt x="77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89" y="40"/>
                  </a:lnTo>
                  <a:lnTo>
                    <a:pt x="90" y="41"/>
                  </a:lnTo>
                  <a:lnTo>
                    <a:pt x="90" y="40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8" y="37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8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5" y="25"/>
                  </a:lnTo>
                  <a:lnTo>
                    <a:pt x="105" y="24"/>
                  </a:lnTo>
                  <a:lnTo>
                    <a:pt x="106" y="20"/>
                  </a:lnTo>
                  <a:lnTo>
                    <a:pt x="108" y="17"/>
                  </a:lnTo>
                  <a:lnTo>
                    <a:pt x="105" y="16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2" y="7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3" y="12"/>
                  </a:lnTo>
                  <a:lnTo>
                    <a:pt x="51" y="13"/>
                  </a:lnTo>
                  <a:lnTo>
                    <a:pt x="48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2" y="25"/>
                  </a:lnTo>
                  <a:lnTo>
                    <a:pt x="28" y="27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9" y="40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4441825" y="2408238"/>
              <a:ext cx="150813" cy="69850"/>
            </a:xfrm>
            <a:custGeom>
              <a:avLst/>
              <a:gdLst>
                <a:gd name="T0" fmla="*/ 88 w 95"/>
                <a:gd name="T1" fmla="*/ 21 h 44"/>
                <a:gd name="T2" fmla="*/ 83 w 95"/>
                <a:gd name="T3" fmla="*/ 19 h 44"/>
                <a:gd name="T4" fmla="*/ 77 w 95"/>
                <a:gd name="T5" fmla="*/ 19 h 44"/>
                <a:gd name="T6" fmla="*/ 77 w 95"/>
                <a:gd name="T7" fmla="*/ 13 h 44"/>
                <a:gd name="T8" fmla="*/ 71 w 95"/>
                <a:gd name="T9" fmla="*/ 13 h 44"/>
                <a:gd name="T10" fmla="*/ 68 w 95"/>
                <a:gd name="T11" fmla="*/ 13 h 44"/>
                <a:gd name="T12" fmla="*/ 61 w 95"/>
                <a:gd name="T13" fmla="*/ 17 h 44"/>
                <a:gd name="T14" fmla="*/ 57 w 95"/>
                <a:gd name="T15" fmla="*/ 13 h 44"/>
                <a:gd name="T16" fmla="*/ 57 w 95"/>
                <a:gd name="T17" fmla="*/ 9 h 44"/>
                <a:gd name="T18" fmla="*/ 56 w 95"/>
                <a:gd name="T19" fmla="*/ 8 h 44"/>
                <a:gd name="T20" fmla="*/ 52 w 95"/>
                <a:gd name="T21" fmla="*/ 5 h 44"/>
                <a:gd name="T22" fmla="*/ 44 w 95"/>
                <a:gd name="T23" fmla="*/ 5 h 44"/>
                <a:gd name="T24" fmla="*/ 43 w 95"/>
                <a:gd name="T25" fmla="*/ 3 h 44"/>
                <a:gd name="T26" fmla="*/ 39 w 95"/>
                <a:gd name="T27" fmla="*/ 3 h 44"/>
                <a:gd name="T28" fmla="*/ 35 w 95"/>
                <a:gd name="T29" fmla="*/ 4 h 44"/>
                <a:gd name="T30" fmla="*/ 34 w 95"/>
                <a:gd name="T31" fmla="*/ 3 h 44"/>
                <a:gd name="T32" fmla="*/ 31 w 95"/>
                <a:gd name="T33" fmla="*/ 0 h 44"/>
                <a:gd name="T34" fmla="*/ 28 w 95"/>
                <a:gd name="T35" fmla="*/ 3 h 44"/>
                <a:gd name="T36" fmla="*/ 18 w 95"/>
                <a:gd name="T37" fmla="*/ 8 h 44"/>
                <a:gd name="T38" fmla="*/ 7 w 95"/>
                <a:gd name="T39" fmla="*/ 12 h 44"/>
                <a:gd name="T40" fmla="*/ 2 w 95"/>
                <a:gd name="T41" fmla="*/ 15 h 44"/>
                <a:gd name="T42" fmla="*/ 2 w 95"/>
                <a:gd name="T43" fmla="*/ 16 h 44"/>
                <a:gd name="T44" fmla="*/ 4 w 95"/>
                <a:gd name="T45" fmla="*/ 21 h 44"/>
                <a:gd name="T46" fmla="*/ 7 w 95"/>
                <a:gd name="T47" fmla="*/ 27 h 44"/>
                <a:gd name="T48" fmla="*/ 18 w 95"/>
                <a:gd name="T49" fmla="*/ 36 h 44"/>
                <a:gd name="T50" fmla="*/ 22 w 95"/>
                <a:gd name="T51" fmla="*/ 39 h 44"/>
                <a:gd name="T52" fmla="*/ 24 w 95"/>
                <a:gd name="T53" fmla="*/ 40 h 44"/>
                <a:gd name="T54" fmla="*/ 30 w 95"/>
                <a:gd name="T55" fmla="*/ 44 h 44"/>
                <a:gd name="T56" fmla="*/ 35 w 95"/>
                <a:gd name="T57" fmla="*/ 44 h 44"/>
                <a:gd name="T58" fmla="*/ 37 w 95"/>
                <a:gd name="T59" fmla="*/ 40 h 44"/>
                <a:gd name="T60" fmla="*/ 39 w 95"/>
                <a:gd name="T61" fmla="*/ 36 h 44"/>
                <a:gd name="T62" fmla="*/ 48 w 95"/>
                <a:gd name="T63" fmla="*/ 39 h 44"/>
                <a:gd name="T64" fmla="*/ 56 w 95"/>
                <a:gd name="T65" fmla="*/ 40 h 44"/>
                <a:gd name="T66" fmla="*/ 61 w 95"/>
                <a:gd name="T67" fmla="*/ 40 h 44"/>
                <a:gd name="T68" fmla="*/ 64 w 95"/>
                <a:gd name="T69" fmla="*/ 41 h 44"/>
                <a:gd name="T70" fmla="*/ 68 w 95"/>
                <a:gd name="T71" fmla="*/ 44 h 44"/>
                <a:gd name="T72" fmla="*/ 73 w 95"/>
                <a:gd name="T73" fmla="*/ 40 h 44"/>
                <a:gd name="T74" fmla="*/ 81 w 95"/>
                <a:gd name="T75" fmla="*/ 36 h 44"/>
                <a:gd name="T76" fmla="*/ 84 w 95"/>
                <a:gd name="T77" fmla="*/ 32 h 44"/>
                <a:gd name="T78" fmla="*/ 91 w 95"/>
                <a:gd name="T79" fmla="*/ 29 h 44"/>
                <a:gd name="T80" fmla="*/ 91 w 95"/>
                <a:gd name="T81" fmla="*/ 23 h 44"/>
                <a:gd name="T82" fmla="*/ 91 w 95"/>
                <a:gd name="T83" fmla="*/ 23 h 44"/>
                <a:gd name="T84" fmla="*/ 91 w 95"/>
                <a:gd name="T85" fmla="*/ 23 h 44"/>
                <a:gd name="T86" fmla="*/ 91 w 95"/>
                <a:gd name="T8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44">
                  <a:moveTo>
                    <a:pt x="91" y="23"/>
                  </a:moveTo>
                  <a:lnTo>
                    <a:pt x="88" y="21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5" y="12"/>
                  </a:lnTo>
                  <a:lnTo>
                    <a:pt x="68" y="13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5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7" y="27"/>
                  </a:lnTo>
                  <a:lnTo>
                    <a:pt x="11" y="31"/>
                  </a:lnTo>
                  <a:lnTo>
                    <a:pt x="18" y="36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4" y="40"/>
                  </a:lnTo>
                  <a:lnTo>
                    <a:pt x="26" y="43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4" y="36"/>
                  </a:lnTo>
                  <a:lnTo>
                    <a:pt x="48" y="39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4" y="41"/>
                  </a:lnTo>
                  <a:lnTo>
                    <a:pt x="65" y="43"/>
                  </a:lnTo>
                  <a:lnTo>
                    <a:pt x="68" y="44"/>
                  </a:lnTo>
                  <a:lnTo>
                    <a:pt x="69" y="40"/>
                  </a:lnTo>
                  <a:lnTo>
                    <a:pt x="73" y="40"/>
                  </a:lnTo>
                  <a:lnTo>
                    <a:pt x="79" y="39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4" y="32"/>
                  </a:lnTo>
                  <a:lnTo>
                    <a:pt x="84" y="31"/>
                  </a:lnTo>
                  <a:lnTo>
                    <a:pt x="91" y="29"/>
                  </a:lnTo>
                  <a:lnTo>
                    <a:pt x="95" y="29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99"/>
            <p:cNvSpPr>
              <a:spLocks noEditPoints="1"/>
            </p:cNvSpPr>
            <p:nvPr/>
          </p:nvSpPr>
          <p:spPr bwMode="auto">
            <a:xfrm>
              <a:off x="4640263" y="2176463"/>
              <a:ext cx="127000" cy="63500"/>
            </a:xfrm>
            <a:custGeom>
              <a:avLst/>
              <a:gdLst>
                <a:gd name="T0" fmla="*/ 5 w 80"/>
                <a:gd name="T1" fmla="*/ 17 h 40"/>
                <a:gd name="T2" fmla="*/ 1 w 80"/>
                <a:gd name="T3" fmla="*/ 19 h 40"/>
                <a:gd name="T4" fmla="*/ 0 w 80"/>
                <a:gd name="T5" fmla="*/ 21 h 40"/>
                <a:gd name="T6" fmla="*/ 1 w 80"/>
                <a:gd name="T7" fmla="*/ 27 h 40"/>
                <a:gd name="T8" fmla="*/ 3 w 80"/>
                <a:gd name="T9" fmla="*/ 27 h 40"/>
                <a:gd name="T10" fmla="*/ 7 w 80"/>
                <a:gd name="T11" fmla="*/ 24 h 40"/>
                <a:gd name="T12" fmla="*/ 11 w 80"/>
                <a:gd name="T13" fmla="*/ 24 h 40"/>
                <a:gd name="T14" fmla="*/ 15 w 80"/>
                <a:gd name="T15" fmla="*/ 21 h 40"/>
                <a:gd name="T16" fmla="*/ 13 w 80"/>
                <a:gd name="T17" fmla="*/ 19 h 40"/>
                <a:gd name="T18" fmla="*/ 9 w 80"/>
                <a:gd name="T19" fmla="*/ 17 h 40"/>
                <a:gd name="T20" fmla="*/ 9 w 80"/>
                <a:gd name="T21" fmla="*/ 17 h 40"/>
                <a:gd name="T22" fmla="*/ 9 w 80"/>
                <a:gd name="T23" fmla="*/ 17 h 40"/>
                <a:gd name="T24" fmla="*/ 5 w 80"/>
                <a:gd name="T25" fmla="*/ 15 h 40"/>
                <a:gd name="T26" fmla="*/ 9 w 80"/>
                <a:gd name="T27" fmla="*/ 15 h 40"/>
                <a:gd name="T28" fmla="*/ 13 w 80"/>
                <a:gd name="T29" fmla="*/ 11 h 40"/>
                <a:gd name="T30" fmla="*/ 7 w 80"/>
                <a:gd name="T31" fmla="*/ 9 h 40"/>
                <a:gd name="T32" fmla="*/ 0 w 80"/>
                <a:gd name="T33" fmla="*/ 11 h 40"/>
                <a:gd name="T34" fmla="*/ 5 w 80"/>
                <a:gd name="T35" fmla="*/ 15 h 40"/>
                <a:gd name="T36" fmla="*/ 5 w 80"/>
                <a:gd name="T37" fmla="*/ 15 h 40"/>
                <a:gd name="T38" fmla="*/ 5 w 80"/>
                <a:gd name="T39" fmla="*/ 15 h 40"/>
                <a:gd name="T40" fmla="*/ 5 w 80"/>
                <a:gd name="T41" fmla="*/ 15 h 40"/>
                <a:gd name="T42" fmla="*/ 76 w 80"/>
                <a:gd name="T43" fmla="*/ 5 h 40"/>
                <a:gd name="T44" fmla="*/ 80 w 80"/>
                <a:gd name="T45" fmla="*/ 5 h 40"/>
                <a:gd name="T46" fmla="*/ 72 w 80"/>
                <a:gd name="T47" fmla="*/ 4 h 40"/>
                <a:gd name="T48" fmla="*/ 55 w 80"/>
                <a:gd name="T49" fmla="*/ 1 h 40"/>
                <a:gd name="T50" fmla="*/ 43 w 80"/>
                <a:gd name="T51" fmla="*/ 0 h 40"/>
                <a:gd name="T52" fmla="*/ 40 w 80"/>
                <a:gd name="T53" fmla="*/ 1 h 40"/>
                <a:gd name="T54" fmla="*/ 33 w 80"/>
                <a:gd name="T55" fmla="*/ 4 h 40"/>
                <a:gd name="T56" fmla="*/ 28 w 80"/>
                <a:gd name="T57" fmla="*/ 4 h 40"/>
                <a:gd name="T58" fmla="*/ 27 w 80"/>
                <a:gd name="T59" fmla="*/ 5 h 40"/>
                <a:gd name="T60" fmla="*/ 19 w 80"/>
                <a:gd name="T61" fmla="*/ 7 h 40"/>
                <a:gd name="T62" fmla="*/ 20 w 80"/>
                <a:gd name="T63" fmla="*/ 9 h 40"/>
                <a:gd name="T64" fmla="*/ 19 w 80"/>
                <a:gd name="T65" fmla="*/ 15 h 40"/>
                <a:gd name="T66" fmla="*/ 20 w 80"/>
                <a:gd name="T67" fmla="*/ 17 h 40"/>
                <a:gd name="T68" fmla="*/ 24 w 80"/>
                <a:gd name="T69" fmla="*/ 23 h 40"/>
                <a:gd name="T70" fmla="*/ 29 w 80"/>
                <a:gd name="T71" fmla="*/ 23 h 40"/>
                <a:gd name="T72" fmla="*/ 33 w 80"/>
                <a:gd name="T73" fmla="*/ 23 h 40"/>
                <a:gd name="T74" fmla="*/ 33 w 80"/>
                <a:gd name="T75" fmla="*/ 24 h 40"/>
                <a:gd name="T76" fmla="*/ 32 w 80"/>
                <a:gd name="T77" fmla="*/ 31 h 40"/>
                <a:gd name="T78" fmla="*/ 40 w 80"/>
                <a:gd name="T79" fmla="*/ 27 h 40"/>
                <a:gd name="T80" fmla="*/ 49 w 80"/>
                <a:gd name="T81" fmla="*/ 28 h 40"/>
                <a:gd name="T82" fmla="*/ 60 w 80"/>
                <a:gd name="T83" fmla="*/ 35 h 40"/>
                <a:gd name="T84" fmla="*/ 68 w 80"/>
                <a:gd name="T85" fmla="*/ 35 h 40"/>
                <a:gd name="T86" fmla="*/ 76 w 80"/>
                <a:gd name="T87" fmla="*/ 37 h 40"/>
                <a:gd name="T88" fmla="*/ 77 w 80"/>
                <a:gd name="T89" fmla="*/ 37 h 40"/>
                <a:gd name="T90" fmla="*/ 72 w 80"/>
                <a:gd name="T91" fmla="*/ 35 h 40"/>
                <a:gd name="T92" fmla="*/ 73 w 80"/>
                <a:gd name="T93" fmla="*/ 27 h 40"/>
                <a:gd name="T94" fmla="*/ 72 w 80"/>
                <a:gd name="T95" fmla="*/ 23 h 40"/>
                <a:gd name="T96" fmla="*/ 72 w 80"/>
                <a:gd name="T97" fmla="*/ 17 h 40"/>
                <a:gd name="T98" fmla="*/ 72 w 80"/>
                <a:gd name="T99" fmla="*/ 11 h 40"/>
                <a:gd name="T100" fmla="*/ 73 w 80"/>
                <a:gd name="T101" fmla="*/ 9 h 40"/>
                <a:gd name="T102" fmla="*/ 73 w 80"/>
                <a:gd name="T103" fmla="*/ 9 h 40"/>
                <a:gd name="T104" fmla="*/ 73 w 80"/>
                <a:gd name="T10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40">
                  <a:moveTo>
                    <a:pt x="9" y="17"/>
                  </a:moveTo>
                  <a:lnTo>
                    <a:pt x="5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  <a:moveTo>
                    <a:pt x="5" y="15"/>
                  </a:move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3" y="9"/>
                  </a:moveTo>
                  <a:lnTo>
                    <a:pt x="76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4" y="4"/>
                  </a:lnTo>
                  <a:lnTo>
                    <a:pt x="55" y="1"/>
                  </a:lnTo>
                  <a:lnTo>
                    <a:pt x="49" y="1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2" y="31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3" y="27"/>
                  </a:lnTo>
                  <a:lnTo>
                    <a:pt x="49" y="28"/>
                  </a:lnTo>
                  <a:lnTo>
                    <a:pt x="57" y="32"/>
                  </a:lnTo>
                  <a:lnTo>
                    <a:pt x="60" y="35"/>
                  </a:lnTo>
                  <a:lnTo>
                    <a:pt x="63" y="35"/>
                  </a:lnTo>
                  <a:lnTo>
                    <a:pt x="68" y="35"/>
                  </a:lnTo>
                  <a:lnTo>
                    <a:pt x="72" y="36"/>
                  </a:lnTo>
                  <a:lnTo>
                    <a:pt x="76" y="37"/>
                  </a:lnTo>
                  <a:lnTo>
                    <a:pt x="77" y="40"/>
                  </a:lnTo>
                  <a:lnTo>
                    <a:pt x="77" y="37"/>
                  </a:lnTo>
                  <a:lnTo>
                    <a:pt x="73" y="36"/>
                  </a:lnTo>
                  <a:lnTo>
                    <a:pt x="72" y="35"/>
                  </a:lnTo>
                  <a:lnTo>
                    <a:pt x="77" y="31"/>
                  </a:lnTo>
                  <a:lnTo>
                    <a:pt x="73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72" y="17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100"/>
            <p:cNvSpPr>
              <a:spLocks noEditPoints="1"/>
            </p:cNvSpPr>
            <p:nvPr/>
          </p:nvSpPr>
          <p:spPr bwMode="auto">
            <a:xfrm>
              <a:off x="4351338" y="2227263"/>
              <a:ext cx="96838" cy="84138"/>
            </a:xfrm>
            <a:custGeom>
              <a:avLst/>
              <a:gdLst>
                <a:gd name="T0" fmla="*/ 29 w 61"/>
                <a:gd name="T1" fmla="*/ 21 h 53"/>
                <a:gd name="T2" fmla="*/ 29 w 61"/>
                <a:gd name="T3" fmla="*/ 12 h 53"/>
                <a:gd name="T4" fmla="*/ 33 w 61"/>
                <a:gd name="T5" fmla="*/ 3 h 53"/>
                <a:gd name="T6" fmla="*/ 21 w 61"/>
                <a:gd name="T7" fmla="*/ 8 h 53"/>
                <a:gd name="T8" fmla="*/ 4 w 61"/>
                <a:gd name="T9" fmla="*/ 13 h 53"/>
                <a:gd name="T10" fmla="*/ 8 w 61"/>
                <a:gd name="T11" fmla="*/ 13 h 53"/>
                <a:gd name="T12" fmla="*/ 16 w 61"/>
                <a:gd name="T13" fmla="*/ 13 h 53"/>
                <a:gd name="T14" fmla="*/ 17 w 61"/>
                <a:gd name="T15" fmla="*/ 21 h 53"/>
                <a:gd name="T16" fmla="*/ 13 w 61"/>
                <a:gd name="T17" fmla="*/ 17 h 53"/>
                <a:gd name="T18" fmla="*/ 8 w 61"/>
                <a:gd name="T19" fmla="*/ 19 h 53"/>
                <a:gd name="T20" fmla="*/ 0 w 61"/>
                <a:gd name="T21" fmla="*/ 25 h 53"/>
                <a:gd name="T22" fmla="*/ 3 w 61"/>
                <a:gd name="T23" fmla="*/ 33 h 53"/>
                <a:gd name="T24" fmla="*/ 4 w 61"/>
                <a:gd name="T25" fmla="*/ 36 h 53"/>
                <a:gd name="T26" fmla="*/ 8 w 61"/>
                <a:gd name="T27" fmla="*/ 44 h 53"/>
                <a:gd name="T28" fmla="*/ 17 w 61"/>
                <a:gd name="T29" fmla="*/ 49 h 53"/>
                <a:gd name="T30" fmla="*/ 21 w 61"/>
                <a:gd name="T31" fmla="*/ 46 h 53"/>
                <a:gd name="T32" fmla="*/ 21 w 61"/>
                <a:gd name="T33" fmla="*/ 42 h 53"/>
                <a:gd name="T34" fmla="*/ 21 w 61"/>
                <a:gd name="T35" fmla="*/ 34 h 53"/>
                <a:gd name="T36" fmla="*/ 25 w 61"/>
                <a:gd name="T37" fmla="*/ 33 h 53"/>
                <a:gd name="T38" fmla="*/ 33 w 61"/>
                <a:gd name="T39" fmla="*/ 25 h 53"/>
                <a:gd name="T40" fmla="*/ 39 w 61"/>
                <a:gd name="T41" fmla="*/ 25 h 53"/>
                <a:gd name="T42" fmla="*/ 39 w 61"/>
                <a:gd name="T43" fmla="*/ 21 h 53"/>
                <a:gd name="T44" fmla="*/ 35 w 61"/>
                <a:gd name="T45" fmla="*/ 36 h 53"/>
                <a:gd name="T46" fmla="*/ 29 w 61"/>
                <a:gd name="T47" fmla="*/ 36 h 53"/>
                <a:gd name="T48" fmla="*/ 29 w 61"/>
                <a:gd name="T49" fmla="*/ 44 h 53"/>
                <a:gd name="T50" fmla="*/ 37 w 61"/>
                <a:gd name="T51" fmla="*/ 42 h 53"/>
                <a:gd name="T52" fmla="*/ 35 w 61"/>
                <a:gd name="T53" fmla="*/ 36 h 53"/>
                <a:gd name="T54" fmla="*/ 35 w 61"/>
                <a:gd name="T55" fmla="*/ 36 h 53"/>
                <a:gd name="T56" fmla="*/ 61 w 61"/>
                <a:gd name="T57" fmla="*/ 29 h 53"/>
                <a:gd name="T58" fmla="*/ 53 w 61"/>
                <a:gd name="T59" fmla="*/ 33 h 53"/>
                <a:gd name="T60" fmla="*/ 52 w 61"/>
                <a:gd name="T61" fmla="*/ 31 h 53"/>
                <a:gd name="T62" fmla="*/ 51 w 61"/>
                <a:gd name="T63" fmla="*/ 31 h 53"/>
                <a:gd name="T64" fmla="*/ 43 w 61"/>
                <a:gd name="T65" fmla="*/ 33 h 53"/>
                <a:gd name="T66" fmla="*/ 40 w 61"/>
                <a:gd name="T67" fmla="*/ 40 h 53"/>
                <a:gd name="T68" fmla="*/ 51 w 61"/>
                <a:gd name="T69" fmla="*/ 44 h 53"/>
                <a:gd name="T70" fmla="*/ 53 w 61"/>
                <a:gd name="T71" fmla="*/ 44 h 53"/>
                <a:gd name="T72" fmla="*/ 57 w 61"/>
                <a:gd name="T73" fmla="*/ 40 h 53"/>
                <a:gd name="T74" fmla="*/ 61 w 61"/>
                <a:gd name="T75" fmla="*/ 34 h 53"/>
                <a:gd name="T76" fmla="*/ 60 w 61"/>
                <a:gd name="T77" fmla="*/ 31 h 53"/>
                <a:gd name="T78" fmla="*/ 60 w 61"/>
                <a:gd name="T79" fmla="*/ 31 h 53"/>
                <a:gd name="T80" fmla="*/ 44 w 61"/>
                <a:gd name="T81" fmla="*/ 48 h 53"/>
                <a:gd name="T82" fmla="*/ 44 w 61"/>
                <a:gd name="T83" fmla="*/ 52 h 53"/>
                <a:gd name="T84" fmla="*/ 52 w 61"/>
                <a:gd name="T85" fmla="*/ 53 h 53"/>
                <a:gd name="T86" fmla="*/ 51 w 61"/>
                <a:gd name="T87" fmla="*/ 48 h 53"/>
                <a:gd name="T88" fmla="*/ 51 w 61"/>
                <a:gd name="T89" fmla="*/ 49 h 53"/>
                <a:gd name="T90" fmla="*/ 4 w 61"/>
                <a:gd name="T91" fmla="*/ 49 h 53"/>
                <a:gd name="T92" fmla="*/ 4 w 61"/>
                <a:gd name="T93" fmla="*/ 49 h 53"/>
                <a:gd name="T94" fmla="*/ 4 w 61"/>
                <a:gd name="T95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" h="53">
                  <a:moveTo>
                    <a:pt x="39" y="21"/>
                  </a:moveTo>
                  <a:lnTo>
                    <a:pt x="33" y="19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3" y="8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4" y="4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20" y="12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4" y="36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close/>
                  <a:moveTo>
                    <a:pt x="35" y="36"/>
                  </a:move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5" y="38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close/>
                  <a:moveTo>
                    <a:pt x="60" y="31"/>
                  </a:moveTo>
                  <a:lnTo>
                    <a:pt x="61" y="29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9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48" y="33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39" y="34"/>
                  </a:lnTo>
                  <a:lnTo>
                    <a:pt x="43" y="38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1" y="44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3" y="44"/>
                  </a:lnTo>
                  <a:lnTo>
                    <a:pt x="56" y="44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57" y="40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close/>
                  <a:moveTo>
                    <a:pt x="51" y="49"/>
                  </a:moveTo>
                  <a:lnTo>
                    <a:pt x="51" y="49"/>
                  </a:lnTo>
                  <a:lnTo>
                    <a:pt x="48" y="49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4" y="52"/>
                  </a:lnTo>
                  <a:lnTo>
                    <a:pt x="48" y="53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53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2" y="46"/>
                  </a:lnTo>
                  <a:lnTo>
                    <a:pt x="51" y="48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close/>
                  <a:moveTo>
                    <a:pt x="4" y="49"/>
                  </a:moveTo>
                  <a:lnTo>
                    <a:pt x="7" y="48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4594225" y="2544763"/>
              <a:ext cx="98425" cy="122238"/>
            </a:xfrm>
            <a:custGeom>
              <a:avLst/>
              <a:gdLst>
                <a:gd name="T0" fmla="*/ 41 w 47"/>
                <a:gd name="T1" fmla="*/ 34 h 58"/>
                <a:gd name="T2" fmla="*/ 40 w 47"/>
                <a:gd name="T3" fmla="*/ 31 h 58"/>
                <a:gd name="T4" fmla="*/ 40 w 47"/>
                <a:gd name="T5" fmla="*/ 30 h 58"/>
                <a:gd name="T6" fmla="*/ 40 w 47"/>
                <a:gd name="T7" fmla="*/ 24 h 58"/>
                <a:gd name="T8" fmla="*/ 43 w 47"/>
                <a:gd name="T9" fmla="*/ 23 h 58"/>
                <a:gd name="T10" fmla="*/ 39 w 47"/>
                <a:gd name="T11" fmla="*/ 21 h 58"/>
                <a:gd name="T12" fmla="*/ 34 w 47"/>
                <a:gd name="T13" fmla="*/ 21 h 58"/>
                <a:gd name="T14" fmla="*/ 27 w 47"/>
                <a:gd name="T15" fmla="*/ 18 h 58"/>
                <a:gd name="T16" fmla="*/ 27 w 47"/>
                <a:gd name="T17" fmla="*/ 15 h 58"/>
                <a:gd name="T18" fmla="*/ 29 w 47"/>
                <a:gd name="T19" fmla="*/ 14 h 58"/>
                <a:gd name="T20" fmla="*/ 20 w 47"/>
                <a:gd name="T21" fmla="*/ 10 h 58"/>
                <a:gd name="T22" fmla="*/ 20 w 47"/>
                <a:gd name="T23" fmla="*/ 5 h 58"/>
                <a:gd name="T24" fmla="*/ 17 w 47"/>
                <a:gd name="T25" fmla="*/ 3 h 58"/>
                <a:gd name="T26" fmla="*/ 15 w 47"/>
                <a:gd name="T27" fmla="*/ 1 h 58"/>
                <a:gd name="T28" fmla="*/ 11 w 47"/>
                <a:gd name="T29" fmla="*/ 1 h 58"/>
                <a:gd name="T30" fmla="*/ 7 w 47"/>
                <a:gd name="T31" fmla="*/ 1 h 58"/>
                <a:gd name="T32" fmla="*/ 4 w 47"/>
                <a:gd name="T33" fmla="*/ 3 h 58"/>
                <a:gd name="T34" fmla="*/ 0 w 47"/>
                <a:gd name="T35" fmla="*/ 4 h 58"/>
                <a:gd name="T36" fmla="*/ 1 w 47"/>
                <a:gd name="T37" fmla="*/ 8 h 58"/>
                <a:gd name="T38" fmla="*/ 1 w 47"/>
                <a:gd name="T39" fmla="*/ 10 h 58"/>
                <a:gd name="T40" fmla="*/ 3 w 47"/>
                <a:gd name="T41" fmla="*/ 11 h 58"/>
                <a:gd name="T42" fmla="*/ 3 w 47"/>
                <a:gd name="T43" fmla="*/ 14 h 58"/>
                <a:gd name="T44" fmla="*/ 3 w 47"/>
                <a:gd name="T45" fmla="*/ 17 h 58"/>
                <a:gd name="T46" fmla="*/ 6 w 47"/>
                <a:gd name="T47" fmla="*/ 17 h 58"/>
                <a:gd name="T48" fmla="*/ 6 w 47"/>
                <a:gd name="T49" fmla="*/ 18 h 58"/>
                <a:gd name="T50" fmla="*/ 4 w 47"/>
                <a:gd name="T51" fmla="*/ 23 h 58"/>
                <a:gd name="T52" fmla="*/ 4 w 47"/>
                <a:gd name="T53" fmla="*/ 25 h 58"/>
                <a:gd name="T54" fmla="*/ 9 w 47"/>
                <a:gd name="T55" fmla="*/ 30 h 58"/>
                <a:gd name="T56" fmla="*/ 7 w 47"/>
                <a:gd name="T57" fmla="*/ 33 h 58"/>
                <a:gd name="T58" fmla="*/ 4 w 47"/>
                <a:gd name="T59" fmla="*/ 35 h 58"/>
                <a:gd name="T60" fmla="*/ 4 w 47"/>
                <a:gd name="T61" fmla="*/ 37 h 58"/>
                <a:gd name="T62" fmla="*/ 9 w 47"/>
                <a:gd name="T63" fmla="*/ 41 h 58"/>
                <a:gd name="T64" fmla="*/ 14 w 47"/>
                <a:gd name="T65" fmla="*/ 44 h 58"/>
                <a:gd name="T66" fmla="*/ 16 w 47"/>
                <a:gd name="T67" fmla="*/ 46 h 58"/>
                <a:gd name="T68" fmla="*/ 16 w 47"/>
                <a:gd name="T69" fmla="*/ 48 h 58"/>
                <a:gd name="T70" fmla="*/ 17 w 47"/>
                <a:gd name="T71" fmla="*/ 49 h 58"/>
                <a:gd name="T72" fmla="*/ 17 w 47"/>
                <a:gd name="T73" fmla="*/ 51 h 58"/>
                <a:gd name="T74" fmla="*/ 20 w 47"/>
                <a:gd name="T75" fmla="*/ 53 h 58"/>
                <a:gd name="T76" fmla="*/ 22 w 47"/>
                <a:gd name="T77" fmla="*/ 56 h 58"/>
                <a:gd name="T78" fmla="*/ 22 w 47"/>
                <a:gd name="T79" fmla="*/ 58 h 58"/>
                <a:gd name="T80" fmla="*/ 24 w 47"/>
                <a:gd name="T81" fmla="*/ 56 h 58"/>
                <a:gd name="T82" fmla="*/ 27 w 47"/>
                <a:gd name="T83" fmla="*/ 54 h 58"/>
                <a:gd name="T84" fmla="*/ 30 w 47"/>
                <a:gd name="T85" fmla="*/ 54 h 58"/>
                <a:gd name="T86" fmla="*/ 33 w 47"/>
                <a:gd name="T87" fmla="*/ 53 h 58"/>
                <a:gd name="T88" fmla="*/ 37 w 47"/>
                <a:gd name="T89" fmla="*/ 53 h 58"/>
                <a:gd name="T90" fmla="*/ 40 w 47"/>
                <a:gd name="T91" fmla="*/ 51 h 58"/>
                <a:gd name="T92" fmla="*/ 42 w 47"/>
                <a:gd name="T93" fmla="*/ 50 h 58"/>
                <a:gd name="T94" fmla="*/ 42 w 47"/>
                <a:gd name="T95" fmla="*/ 46 h 58"/>
                <a:gd name="T96" fmla="*/ 44 w 47"/>
                <a:gd name="T97" fmla="*/ 44 h 58"/>
                <a:gd name="T98" fmla="*/ 43 w 47"/>
                <a:gd name="T99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58">
                  <a:moveTo>
                    <a:pt x="43" y="37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4524375" y="2573338"/>
              <a:ext cx="103188" cy="96838"/>
            </a:xfrm>
            <a:custGeom>
              <a:avLst/>
              <a:gdLst>
                <a:gd name="T0" fmla="*/ 43 w 49"/>
                <a:gd name="T1" fmla="*/ 35 h 46"/>
                <a:gd name="T2" fmla="*/ 44 w 49"/>
                <a:gd name="T3" fmla="*/ 37 h 46"/>
                <a:gd name="T4" fmla="*/ 47 w 49"/>
                <a:gd name="T5" fmla="*/ 37 h 46"/>
                <a:gd name="T6" fmla="*/ 49 w 49"/>
                <a:gd name="T7" fmla="*/ 35 h 46"/>
                <a:gd name="T8" fmla="*/ 49 w 49"/>
                <a:gd name="T9" fmla="*/ 33 h 46"/>
                <a:gd name="T10" fmla="*/ 47 w 49"/>
                <a:gd name="T11" fmla="*/ 31 h 46"/>
                <a:gd name="T12" fmla="*/ 42 w 49"/>
                <a:gd name="T13" fmla="*/ 28 h 46"/>
                <a:gd name="T14" fmla="*/ 37 w 49"/>
                <a:gd name="T15" fmla="*/ 24 h 46"/>
                <a:gd name="T16" fmla="*/ 37 w 49"/>
                <a:gd name="T17" fmla="*/ 22 h 46"/>
                <a:gd name="T18" fmla="*/ 40 w 49"/>
                <a:gd name="T19" fmla="*/ 20 h 46"/>
                <a:gd name="T20" fmla="*/ 42 w 49"/>
                <a:gd name="T21" fmla="*/ 17 h 46"/>
                <a:gd name="T22" fmla="*/ 37 w 49"/>
                <a:gd name="T23" fmla="*/ 12 h 46"/>
                <a:gd name="T24" fmla="*/ 37 w 49"/>
                <a:gd name="T25" fmla="*/ 10 h 46"/>
                <a:gd name="T26" fmla="*/ 39 w 49"/>
                <a:gd name="T27" fmla="*/ 5 h 46"/>
                <a:gd name="T28" fmla="*/ 39 w 49"/>
                <a:gd name="T29" fmla="*/ 4 h 46"/>
                <a:gd name="T30" fmla="*/ 36 w 49"/>
                <a:gd name="T31" fmla="*/ 4 h 46"/>
                <a:gd name="T32" fmla="*/ 33 w 49"/>
                <a:gd name="T33" fmla="*/ 4 h 46"/>
                <a:gd name="T34" fmla="*/ 29 w 49"/>
                <a:gd name="T35" fmla="*/ 1 h 46"/>
                <a:gd name="T36" fmla="*/ 24 w 49"/>
                <a:gd name="T37" fmla="*/ 1 h 46"/>
                <a:gd name="T38" fmla="*/ 22 w 49"/>
                <a:gd name="T39" fmla="*/ 2 h 46"/>
                <a:gd name="T40" fmla="*/ 16 w 49"/>
                <a:gd name="T41" fmla="*/ 1 h 46"/>
                <a:gd name="T42" fmla="*/ 12 w 49"/>
                <a:gd name="T43" fmla="*/ 1 h 46"/>
                <a:gd name="T44" fmla="*/ 9 w 49"/>
                <a:gd name="T45" fmla="*/ 0 h 46"/>
                <a:gd name="T46" fmla="*/ 7 w 49"/>
                <a:gd name="T47" fmla="*/ 2 h 46"/>
                <a:gd name="T48" fmla="*/ 1 w 49"/>
                <a:gd name="T49" fmla="*/ 0 h 46"/>
                <a:gd name="T50" fmla="*/ 0 w 49"/>
                <a:gd name="T51" fmla="*/ 2 h 46"/>
                <a:gd name="T52" fmla="*/ 0 w 49"/>
                <a:gd name="T53" fmla="*/ 7 h 46"/>
                <a:gd name="T54" fmla="*/ 6 w 49"/>
                <a:gd name="T55" fmla="*/ 12 h 46"/>
                <a:gd name="T56" fmla="*/ 10 w 49"/>
                <a:gd name="T57" fmla="*/ 18 h 46"/>
                <a:gd name="T58" fmla="*/ 20 w 49"/>
                <a:gd name="T59" fmla="*/ 28 h 46"/>
                <a:gd name="T60" fmla="*/ 22 w 49"/>
                <a:gd name="T61" fmla="*/ 30 h 46"/>
                <a:gd name="T62" fmla="*/ 22 w 49"/>
                <a:gd name="T63" fmla="*/ 31 h 46"/>
                <a:gd name="T64" fmla="*/ 24 w 49"/>
                <a:gd name="T65" fmla="*/ 33 h 46"/>
                <a:gd name="T66" fmla="*/ 28 w 49"/>
                <a:gd name="T67" fmla="*/ 34 h 46"/>
                <a:gd name="T68" fmla="*/ 33 w 49"/>
                <a:gd name="T69" fmla="*/ 45 h 46"/>
                <a:gd name="T70" fmla="*/ 40 w 49"/>
                <a:gd name="T71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46">
                  <a:moveTo>
                    <a:pt x="41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6"/>
                    <a:pt x="30" y="37"/>
                    <a:pt x="30" y="37"/>
                  </a:cubicBezTo>
                  <a:cubicBezTo>
                    <a:pt x="31" y="38"/>
                    <a:pt x="32" y="45"/>
                    <a:pt x="33" y="45"/>
                  </a:cubicBezTo>
                  <a:cubicBezTo>
                    <a:pt x="34" y="46"/>
                    <a:pt x="42" y="45"/>
                    <a:pt x="42" y="45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1" y="3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sz="1350" dirty="0">
                  <a:solidFill>
                    <a:prstClr val="black"/>
                  </a:solidFill>
                </a:rPr>
                <a:t>            </a:t>
              </a: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4473575" y="2535238"/>
              <a:ext cx="133350" cy="103188"/>
            </a:xfrm>
            <a:custGeom>
              <a:avLst/>
              <a:gdLst>
                <a:gd name="T0" fmla="*/ 44 w 63"/>
                <a:gd name="T1" fmla="*/ 46 h 49"/>
                <a:gd name="T2" fmla="*/ 34 w 63"/>
                <a:gd name="T3" fmla="*/ 36 h 49"/>
                <a:gd name="T4" fmla="*/ 30 w 63"/>
                <a:gd name="T5" fmla="*/ 30 h 49"/>
                <a:gd name="T6" fmla="*/ 24 w 63"/>
                <a:gd name="T7" fmla="*/ 25 h 49"/>
                <a:gd name="T8" fmla="*/ 24 w 63"/>
                <a:gd name="T9" fmla="*/ 20 h 49"/>
                <a:gd name="T10" fmla="*/ 25 w 63"/>
                <a:gd name="T11" fmla="*/ 18 h 49"/>
                <a:gd name="T12" fmla="*/ 31 w 63"/>
                <a:gd name="T13" fmla="*/ 20 h 49"/>
                <a:gd name="T14" fmla="*/ 33 w 63"/>
                <a:gd name="T15" fmla="*/ 18 h 49"/>
                <a:gd name="T16" fmla="*/ 36 w 63"/>
                <a:gd name="T17" fmla="*/ 19 h 49"/>
                <a:gd name="T18" fmla="*/ 40 w 63"/>
                <a:gd name="T19" fmla="*/ 19 h 49"/>
                <a:gd name="T20" fmla="*/ 46 w 63"/>
                <a:gd name="T21" fmla="*/ 20 h 49"/>
                <a:gd name="T22" fmla="*/ 48 w 63"/>
                <a:gd name="T23" fmla="*/ 19 h 49"/>
                <a:gd name="T24" fmla="*/ 53 w 63"/>
                <a:gd name="T25" fmla="*/ 19 h 49"/>
                <a:gd name="T26" fmla="*/ 57 w 63"/>
                <a:gd name="T27" fmla="*/ 22 h 49"/>
                <a:gd name="T28" fmla="*/ 60 w 63"/>
                <a:gd name="T29" fmla="*/ 22 h 49"/>
                <a:gd name="T30" fmla="*/ 60 w 63"/>
                <a:gd name="T31" fmla="*/ 19 h 49"/>
                <a:gd name="T32" fmla="*/ 60 w 63"/>
                <a:gd name="T33" fmla="*/ 16 h 49"/>
                <a:gd name="T34" fmla="*/ 58 w 63"/>
                <a:gd name="T35" fmla="*/ 15 h 49"/>
                <a:gd name="T36" fmla="*/ 58 w 63"/>
                <a:gd name="T37" fmla="*/ 13 h 49"/>
                <a:gd name="T38" fmla="*/ 57 w 63"/>
                <a:gd name="T39" fmla="*/ 9 h 49"/>
                <a:gd name="T40" fmla="*/ 54 w 63"/>
                <a:gd name="T41" fmla="*/ 10 h 49"/>
                <a:gd name="T42" fmla="*/ 48 w 63"/>
                <a:gd name="T43" fmla="*/ 10 h 49"/>
                <a:gd name="T44" fmla="*/ 43 w 63"/>
                <a:gd name="T45" fmla="*/ 9 h 49"/>
                <a:gd name="T46" fmla="*/ 33 w 63"/>
                <a:gd name="T47" fmla="*/ 2 h 49"/>
                <a:gd name="T48" fmla="*/ 29 w 63"/>
                <a:gd name="T49" fmla="*/ 1 h 49"/>
                <a:gd name="T50" fmla="*/ 28 w 63"/>
                <a:gd name="T51" fmla="*/ 2 h 49"/>
                <a:gd name="T52" fmla="*/ 25 w 63"/>
                <a:gd name="T53" fmla="*/ 5 h 49"/>
                <a:gd name="T54" fmla="*/ 23 w 63"/>
                <a:gd name="T55" fmla="*/ 6 h 49"/>
                <a:gd name="T56" fmla="*/ 21 w 63"/>
                <a:gd name="T57" fmla="*/ 10 h 49"/>
                <a:gd name="T58" fmla="*/ 21 w 63"/>
                <a:gd name="T59" fmla="*/ 11 h 49"/>
                <a:gd name="T60" fmla="*/ 20 w 63"/>
                <a:gd name="T61" fmla="*/ 12 h 49"/>
                <a:gd name="T62" fmla="*/ 20 w 63"/>
                <a:gd name="T63" fmla="*/ 15 h 49"/>
                <a:gd name="T64" fmla="*/ 18 w 63"/>
                <a:gd name="T65" fmla="*/ 15 h 49"/>
                <a:gd name="T66" fmla="*/ 17 w 63"/>
                <a:gd name="T67" fmla="*/ 15 h 49"/>
                <a:gd name="T68" fmla="*/ 14 w 63"/>
                <a:gd name="T69" fmla="*/ 13 h 49"/>
                <a:gd name="T70" fmla="*/ 8 w 63"/>
                <a:gd name="T71" fmla="*/ 15 h 49"/>
                <a:gd name="T72" fmla="*/ 5 w 63"/>
                <a:gd name="T73" fmla="*/ 15 h 49"/>
                <a:gd name="T74" fmla="*/ 3 w 63"/>
                <a:gd name="T75" fmla="*/ 15 h 49"/>
                <a:gd name="T76" fmla="*/ 1 w 63"/>
                <a:gd name="T77" fmla="*/ 15 h 49"/>
                <a:gd name="T78" fmla="*/ 0 w 63"/>
                <a:gd name="T79" fmla="*/ 18 h 49"/>
                <a:gd name="T80" fmla="*/ 3 w 63"/>
                <a:gd name="T81" fmla="*/ 19 h 49"/>
                <a:gd name="T82" fmla="*/ 3 w 63"/>
                <a:gd name="T83" fmla="*/ 22 h 49"/>
                <a:gd name="T84" fmla="*/ 5 w 63"/>
                <a:gd name="T85" fmla="*/ 20 h 49"/>
                <a:gd name="T86" fmla="*/ 7 w 63"/>
                <a:gd name="T87" fmla="*/ 18 h 49"/>
                <a:gd name="T88" fmla="*/ 10 w 63"/>
                <a:gd name="T89" fmla="*/ 16 h 49"/>
                <a:gd name="T90" fmla="*/ 14 w 63"/>
                <a:gd name="T91" fmla="*/ 20 h 49"/>
                <a:gd name="T92" fmla="*/ 15 w 63"/>
                <a:gd name="T93" fmla="*/ 26 h 49"/>
                <a:gd name="T94" fmla="*/ 21 w 63"/>
                <a:gd name="T95" fmla="*/ 30 h 49"/>
                <a:gd name="T96" fmla="*/ 20 w 63"/>
                <a:gd name="T97" fmla="*/ 35 h 49"/>
                <a:gd name="T98" fmla="*/ 25 w 63"/>
                <a:gd name="T99" fmla="*/ 39 h 49"/>
                <a:gd name="T100" fmla="*/ 28 w 63"/>
                <a:gd name="T101" fmla="*/ 40 h 49"/>
                <a:gd name="T102" fmla="*/ 37 w 63"/>
                <a:gd name="T103" fmla="*/ 42 h 49"/>
                <a:gd name="T104" fmla="*/ 44 w 63"/>
                <a:gd name="T105" fmla="*/ 49 h 49"/>
                <a:gd name="T106" fmla="*/ 45 w 63"/>
                <a:gd name="T107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49">
                  <a:moveTo>
                    <a:pt x="45" y="47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5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4627563" y="2263775"/>
              <a:ext cx="120650" cy="66675"/>
            </a:xfrm>
            <a:custGeom>
              <a:avLst/>
              <a:gdLst>
                <a:gd name="T0" fmla="*/ 73 w 76"/>
                <a:gd name="T1" fmla="*/ 15 h 42"/>
                <a:gd name="T2" fmla="*/ 68 w 76"/>
                <a:gd name="T3" fmla="*/ 10 h 42"/>
                <a:gd name="T4" fmla="*/ 61 w 76"/>
                <a:gd name="T5" fmla="*/ 6 h 42"/>
                <a:gd name="T6" fmla="*/ 55 w 76"/>
                <a:gd name="T7" fmla="*/ 4 h 42"/>
                <a:gd name="T8" fmla="*/ 49 w 76"/>
                <a:gd name="T9" fmla="*/ 0 h 42"/>
                <a:gd name="T10" fmla="*/ 45 w 76"/>
                <a:gd name="T11" fmla="*/ 0 h 42"/>
                <a:gd name="T12" fmla="*/ 32 w 76"/>
                <a:gd name="T13" fmla="*/ 0 h 42"/>
                <a:gd name="T14" fmla="*/ 24 w 76"/>
                <a:gd name="T15" fmla="*/ 0 h 42"/>
                <a:gd name="T16" fmla="*/ 9 w 76"/>
                <a:gd name="T17" fmla="*/ 0 h 42"/>
                <a:gd name="T18" fmla="*/ 2 w 76"/>
                <a:gd name="T19" fmla="*/ 4 h 42"/>
                <a:gd name="T20" fmla="*/ 0 w 76"/>
                <a:gd name="T21" fmla="*/ 6 h 42"/>
                <a:gd name="T22" fmla="*/ 4 w 76"/>
                <a:gd name="T23" fmla="*/ 15 h 42"/>
                <a:gd name="T24" fmla="*/ 8 w 76"/>
                <a:gd name="T25" fmla="*/ 19 h 42"/>
                <a:gd name="T26" fmla="*/ 13 w 76"/>
                <a:gd name="T27" fmla="*/ 21 h 42"/>
                <a:gd name="T28" fmla="*/ 27 w 76"/>
                <a:gd name="T29" fmla="*/ 23 h 42"/>
                <a:gd name="T30" fmla="*/ 28 w 76"/>
                <a:gd name="T31" fmla="*/ 29 h 42"/>
                <a:gd name="T32" fmla="*/ 32 w 76"/>
                <a:gd name="T33" fmla="*/ 38 h 42"/>
                <a:gd name="T34" fmla="*/ 35 w 76"/>
                <a:gd name="T35" fmla="*/ 42 h 42"/>
                <a:gd name="T36" fmla="*/ 37 w 76"/>
                <a:gd name="T37" fmla="*/ 42 h 42"/>
                <a:gd name="T38" fmla="*/ 40 w 76"/>
                <a:gd name="T39" fmla="*/ 42 h 42"/>
                <a:gd name="T40" fmla="*/ 45 w 76"/>
                <a:gd name="T41" fmla="*/ 42 h 42"/>
                <a:gd name="T42" fmla="*/ 49 w 76"/>
                <a:gd name="T43" fmla="*/ 42 h 42"/>
                <a:gd name="T44" fmla="*/ 53 w 76"/>
                <a:gd name="T45" fmla="*/ 38 h 42"/>
                <a:gd name="T46" fmla="*/ 57 w 76"/>
                <a:gd name="T47" fmla="*/ 38 h 42"/>
                <a:gd name="T48" fmla="*/ 61 w 76"/>
                <a:gd name="T49" fmla="*/ 37 h 42"/>
                <a:gd name="T50" fmla="*/ 63 w 76"/>
                <a:gd name="T51" fmla="*/ 38 h 42"/>
                <a:gd name="T52" fmla="*/ 65 w 76"/>
                <a:gd name="T53" fmla="*/ 37 h 42"/>
                <a:gd name="T54" fmla="*/ 61 w 76"/>
                <a:gd name="T55" fmla="*/ 34 h 42"/>
                <a:gd name="T56" fmla="*/ 65 w 76"/>
                <a:gd name="T57" fmla="*/ 29 h 42"/>
                <a:gd name="T58" fmla="*/ 65 w 76"/>
                <a:gd name="T59" fmla="*/ 26 h 42"/>
                <a:gd name="T60" fmla="*/ 71 w 76"/>
                <a:gd name="T61" fmla="*/ 23 h 42"/>
                <a:gd name="T62" fmla="*/ 75 w 76"/>
                <a:gd name="T63" fmla="*/ 21 h 42"/>
                <a:gd name="T64" fmla="*/ 72 w 76"/>
                <a:gd name="T65" fmla="*/ 17 h 42"/>
                <a:gd name="T66" fmla="*/ 72 w 76"/>
                <a:gd name="T67" fmla="*/ 17 h 42"/>
                <a:gd name="T68" fmla="*/ 72 w 76"/>
                <a:gd name="T69" fmla="*/ 17 h 42"/>
                <a:gd name="T70" fmla="*/ 72 w 76"/>
                <a:gd name="T71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2">
                  <a:moveTo>
                    <a:pt x="72" y="17"/>
                  </a:moveTo>
                  <a:lnTo>
                    <a:pt x="73" y="15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5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39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3" y="34"/>
                  </a:lnTo>
                  <a:lnTo>
                    <a:pt x="61" y="34"/>
                  </a:lnTo>
                  <a:lnTo>
                    <a:pt x="63" y="33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8" y="25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5" y="21"/>
                  </a:lnTo>
                  <a:lnTo>
                    <a:pt x="76" y="19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4624388" y="2219325"/>
              <a:ext cx="152400" cy="61913"/>
            </a:xfrm>
            <a:custGeom>
              <a:avLst/>
              <a:gdLst>
                <a:gd name="T0" fmla="*/ 6 w 96"/>
                <a:gd name="T1" fmla="*/ 30 h 39"/>
                <a:gd name="T2" fmla="*/ 19 w 96"/>
                <a:gd name="T3" fmla="*/ 28 h 39"/>
                <a:gd name="T4" fmla="*/ 30 w 96"/>
                <a:gd name="T5" fmla="*/ 28 h 39"/>
                <a:gd name="T6" fmla="*/ 42 w 96"/>
                <a:gd name="T7" fmla="*/ 30 h 39"/>
                <a:gd name="T8" fmla="*/ 50 w 96"/>
                <a:gd name="T9" fmla="*/ 28 h 39"/>
                <a:gd name="T10" fmla="*/ 55 w 96"/>
                <a:gd name="T11" fmla="*/ 30 h 39"/>
                <a:gd name="T12" fmla="*/ 61 w 96"/>
                <a:gd name="T13" fmla="*/ 32 h 39"/>
                <a:gd name="T14" fmla="*/ 67 w 96"/>
                <a:gd name="T15" fmla="*/ 36 h 39"/>
                <a:gd name="T16" fmla="*/ 77 w 96"/>
                <a:gd name="T17" fmla="*/ 39 h 39"/>
                <a:gd name="T18" fmla="*/ 86 w 96"/>
                <a:gd name="T19" fmla="*/ 38 h 39"/>
                <a:gd name="T20" fmla="*/ 90 w 96"/>
                <a:gd name="T21" fmla="*/ 36 h 39"/>
                <a:gd name="T22" fmla="*/ 95 w 96"/>
                <a:gd name="T23" fmla="*/ 32 h 39"/>
                <a:gd name="T24" fmla="*/ 96 w 96"/>
                <a:gd name="T25" fmla="*/ 32 h 39"/>
                <a:gd name="T26" fmla="*/ 95 w 96"/>
                <a:gd name="T27" fmla="*/ 26 h 39"/>
                <a:gd name="T28" fmla="*/ 90 w 96"/>
                <a:gd name="T29" fmla="*/ 21 h 39"/>
                <a:gd name="T30" fmla="*/ 87 w 96"/>
                <a:gd name="T31" fmla="*/ 18 h 39"/>
                <a:gd name="T32" fmla="*/ 87 w 96"/>
                <a:gd name="T33" fmla="*/ 13 h 39"/>
                <a:gd name="T34" fmla="*/ 82 w 96"/>
                <a:gd name="T35" fmla="*/ 9 h 39"/>
                <a:gd name="T36" fmla="*/ 73 w 96"/>
                <a:gd name="T37" fmla="*/ 8 h 39"/>
                <a:gd name="T38" fmla="*/ 67 w 96"/>
                <a:gd name="T39" fmla="*/ 5 h 39"/>
                <a:gd name="T40" fmla="*/ 53 w 96"/>
                <a:gd name="T41" fmla="*/ 0 h 39"/>
                <a:gd name="T42" fmla="*/ 46 w 96"/>
                <a:gd name="T43" fmla="*/ 1 h 39"/>
                <a:gd name="T44" fmla="*/ 42 w 96"/>
                <a:gd name="T45" fmla="*/ 8 h 39"/>
                <a:gd name="T46" fmla="*/ 42 w 96"/>
                <a:gd name="T47" fmla="*/ 13 h 39"/>
                <a:gd name="T48" fmla="*/ 37 w 96"/>
                <a:gd name="T49" fmla="*/ 17 h 39"/>
                <a:gd name="T50" fmla="*/ 29 w 96"/>
                <a:gd name="T51" fmla="*/ 14 h 39"/>
                <a:gd name="T52" fmla="*/ 19 w 96"/>
                <a:gd name="T53" fmla="*/ 5 h 39"/>
                <a:gd name="T54" fmla="*/ 15 w 96"/>
                <a:gd name="T55" fmla="*/ 5 h 39"/>
                <a:gd name="T56" fmla="*/ 7 w 96"/>
                <a:gd name="T57" fmla="*/ 9 h 39"/>
                <a:gd name="T58" fmla="*/ 4 w 96"/>
                <a:gd name="T59" fmla="*/ 17 h 39"/>
                <a:gd name="T60" fmla="*/ 0 w 96"/>
                <a:gd name="T61" fmla="*/ 22 h 39"/>
                <a:gd name="T62" fmla="*/ 0 w 96"/>
                <a:gd name="T63" fmla="*/ 28 h 39"/>
                <a:gd name="T64" fmla="*/ 0 w 96"/>
                <a:gd name="T65" fmla="*/ 32 h 39"/>
                <a:gd name="T66" fmla="*/ 2 w 96"/>
                <a:gd name="T67" fmla="*/ 33 h 39"/>
                <a:gd name="T68" fmla="*/ 4 w 96"/>
                <a:gd name="T69" fmla="*/ 32 h 39"/>
                <a:gd name="T70" fmla="*/ 4 w 96"/>
                <a:gd name="T71" fmla="*/ 32 h 39"/>
                <a:gd name="T72" fmla="*/ 4 w 96"/>
                <a:gd name="T7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39">
                  <a:moveTo>
                    <a:pt x="4" y="32"/>
                  </a:moveTo>
                  <a:lnTo>
                    <a:pt x="6" y="30"/>
                  </a:lnTo>
                  <a:lnTo>
                    <a:pt x="11" y="28"/>
                  </a:lnTo>
                  <a:lnTo>
                    <a:pt x="19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42" y="30"/>
                  </a:lnTo>
                  <a:lnTo>
                    <a:pt x="47" y="28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5" y="30"/>
                  </a:lnTo>
                  <a:lnTo>
                    <a:pt x="57" y="32"/>
                  </a:lnTo>
                  <a:lnTo>
                    <a:pt x="61" y="32"/>
                  </a:lnTo>
                  <a:lnTo>
                    <a:pt x="63" y="34"/>
                  </a:lnTo>
                  <a:lnTo>
                    <a:pt x="67" y="36"/>
                  </a:lnTo>
                  <a:lnTo>
                    <a:pt x="70" y="38"/>
                  </a:lnTo>
                  <a:lnTo>
                    <a:pt x="77" y="39"/>
                  </a:lnTo>
                  <a:lnTo>
                    <a:pt x="81" y="38"/>
                  </a:lnTo>
                  <a:lnTo>
                    <a:pt x="86" y="38"/>
                  </a:lnTo>
                  <a:lnTo>
                    <a:pt x="87" y="38"/>
                  </a:lnTo>
                  <a:lnTo>
                    <a:pt x="90" y="36"/>
                  </a:lnTo>
                  <a:lnTo>
                    <a:pt x="94" y="32"/>
                  </a:lnTo>
                  <a:lnTo>
                    <a:pt x="95" y="32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5" y="30"/>
                  </a:lnTo>
                  <a:lnTo>
                    <a:pt x="95" y="26"/>
                  </a:lnTo>
                  <a:lnTo>
                    <a:pt x="91" y="22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6" y="10"/>
                  </a:lnTo>
                  <a:lnTo>
                    <a:pt x="82" y="9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70" y="8"/>
                  </a:lnTo>
                  <a:lnTo>
                    <a:pt x="67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2" y="13"/>
                  </a:lnTo>
                  <a:lnTo>
                    <a:pt x="39" y="14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29" y="14"/>
                  </a:lnTo>
                  <a:lnTo>
                    <a:pt x="25" y="10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7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106"/>
            <p:cNvSpPr>
              <a:spLocks noEditPoints="1"/>
            </p:cNvSpPr>
            <p:nvPr/>
          </p:nvSpPr>
          <p:spPr bwMode="auto">
            <a:xfrm>
              <a:off x="4606925" y="2290763"/>
              <a:ext cx="69850" cy="31750"/>
            </a:xfrm>
            <a:custGeom>
              <a:avLst/>
              <a:gdLst>
                <a:gd name="T0" fmla="*/ 13 w 44"/>
                <a:gd name="T1" fmla="*/ 2 h 20"/>
                <a:gd name="T2" fmla="*/ 11 w 44"/>
                <a:gd name="T3" fmla="*/ 6 h 20"/>
                <a:gd name="T4" fmla="*/ 17 w 44"/>
                <a:gd name="T5" fmla="*/ 0 h 20"/>
                <a:gd name="T6" fmla="*/ 13 w 44"/>
                <a:gd name="T7" fmla="*/ 2 h 20"/>
                <a:gd name="T8" fmla="*/ 13 w 44"/>
                <a:gd name="T9" fmla="*/ 2 h 20"/>
                <a:gd name="T10" fmla="*/ 13 w 44"/>
                <a:gd name="T11" fmla="*/ 2 h 20"/>
                <a:gd name="T12" fmla="*/ 13 w 44"/>
                <a:gd name="T13" fmla="*/ 2 h 20"/>
                <a:gd name="T14" fmla="*/ 13 w 44"/>
                <a:gd name="T15" fmla="*/ 2 h 20"/>
                <a:gd name="T16" fmla="*/ 13 w 44"/>
                <a:gd name="T17" fmla="*/ 2 h 20"/>
                <a:gd name="T18" fmla="*/ 13 w 44"/>
                <a:gd name="T19" fmla="*/ 2 h 20"/>
                <a:gd name="T20" fmla="*/ 44 w 44"/>
                <a:gd name="T21" fmla="*/ 9 h 20"/>
                <a:gd name="T22" fmla="*/ 40 w 44"/>
                <a:gd name="T23" fmla="*/ 6 h 20"/>
                <a:gd name="T24" fmla="*/ 34 w 44"/>
                <a:gd name="T25" fmla="*/ 6 h 20"/>
                <a:gd name="T26" fmla="*/ 26 w 44"/>
                <a:gd name="T27" fmla="*/ 4 h 20"/>
                <a:gd name="T28" fmla="*/ 22 w 44"/>
                <a:gd name="T29" fmla="*/ 2 h 20"/>
                <a:gd name="T30" fmla="*/ 21 w 44"/>
                <a:gd name="T31" fmla="*/ 2 h 20"/>
                <a:gd name="T32" fmla="*/ 18 w 44"/>
                <a:gd name="T33" fmla="*/ 4 h 20"/>
                <a:gd name="T34" fmla="*/ 18 w 44"/>
                <a:gd name="T35" fmla="*/ 8 h 20"/>
                <a:gd name="T36" fmla="*/ 17 w 44"/>
                <a:gd name="T37" fmla="*/ 8 h 20"/>
                <a:gd name="T38" fmla="*/ 9 w 44"/>
                <a:gd name="T39" fmla="*/ 8 h 20"/>
                <a:gd name="T40" fmla="*/ 11 w 44"/>
                <a:gd name="T41" fmla="*/ 6 h 20"/>
                <a:gd name="T42" fmla="*/ 7 w 44"/>
                <a:gd name="T43" fmla="*/ 8 h 20"/>
                <a:gd name="T44" fmla="*/ 4 w 44"/>
                <a:gd name="T45" fmla="*/ 8 h 20"/>
                <a:gd name="T46" fmla="*/ 1 w 44"/>
                <a:gd name="T47" fmla="*/ 8 h 20"/>
                <a:gd name="T48" fmla="*/ 1 w 44"/>
                <a:gd name="T49" fmla="*/ 9 h 20"/>
                <a:gd name="T50" fmla="*/ 0 w 44"/>
                <a:gd name="T51" fmla="*/ 13 h 20"/>
                <a:gd name="T52" fmla="*/ 1 w 44"/>
                <a:gd name="T53" fmla="*/ 12 h 20"/>
                <a:gd name="T54" fmla="*/ 7 w 44"/>
                <a:gd name="T55" fmla="*/ 12 h 20"/>
                <a:gd name="T56" fmla="*/ 5 w 44"/>
                <a:gd name="T57" fmla="*/ 13 h 20"/>
                <a:gd name="T58" fmla="*/ 4 w 44"/>
                <a:gd name="T59" fmla="*/ 13 h 20"/>
                <a:gd name="T60" fmla="*/ 0 w 44"/>
                <a:gd name="T61" fmla="*/ 17 h 20"/>
                <a:gd name="T62" fmla="*/ 1 w 44"/>
                <a:gd name="T63" fmla="*/ 17 h 20"/>
                <a:gd name="T64" fmla="*/ 11 w 44"/>
                <a:gd name="T65" fmla="*/ 17 h 20"/>
                <a:gd name="T66" fmla="*/ 24 w 44"/>
                <a:gd name="T67" fmla="*/ 20 h 20"/>
                <a:gd name="T68" fmla="*/ 40 w 44"/>
                <a:gd name="T69" fmla="*/ 20 h 20"/>
                <a:gd name="T70" fmla="*/ 44 w 44"/>
                <a:gd name="T71" fmla="*/ 20 h 20"/>
                <a:gd name="T72" fmla="*/ 41 w 44"/>
                <a:gd name="T73" fmla="*/ 12 h 20"/>
                <a:gd name="T74" fmla="*/ 44 w 44"/>
                <a:gd name="T75" fmla="*/ 9 h 20"/>
                <a:gd name="T76" fmla="*/ 44 w 44"/>
                <a:gd name="T77" fmla="*/ 9 h 20"/>
                <a:gd name="T78" fmla="*/ 44 w 44"/>
                <a:gd name="T79" fmla="*/ 9 h 20"/>
                <a:gd name="T80" fmla="*/ 44 w 44"/>
                <a:gd name="T81" fmla="*/ 9 h 20"/>
                <a:gd name="T82" fmla="*/ 44 w 44"/>
                <a:gd name="T83" fmla="*/ 9 h 20"/>
                <a:gd name="T84" fmla="*/ 44 w 44"/>
                <a:gd name="T85" fmla="*/ 9 h 20"/>
                <a:gd name="T86" fmla="*/ 44 w 44"/>
                <a:gd name="T8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20">
                  <a:moveTo>
                    <a:pt x="13" y="2"/>
                  </a:moveTo>
                  <a:lnTo>
                    <a:pt x="11" y="6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close/>
                  <a:moveTo>
                    <a:pt x="44" y="9"/>
                  </a:moveTo>
                  <a:lnTo>
                    <a:pt x="40" y="6"/>
                  </a:lnTo>
                  <a:lnTo>
                    <a:pt x="34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7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1" y="17"/>
                  </a:lnTo>
                  <a:lnTo>
                    <a:pt x="24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4483100" y="2305050"/>
              <a:ext cx="220663" cy="160338"/>
            </a:xfrm>
            <a:custGeom>
              <a:avLst/>
              <a:gdLst>
                <a:gd name="T0" fmla="*/ 136 w 139"/>
                <a:gd name="T1" fmla="*/ 66 h 101"/>
                <a:gd name="T2" fmla="*/ 131 w 139"/>
                <a:gd name="T3" fmla="*/ 57 h 101"/>
                <a:gd name="T4" fmla="*/ 131 w 139"/>
                <a:gd name="T5" fmla="*/ 53 h 101"/>
                <a:gd name="T6" fmla="*/ 127 w 139"/>
                <a:gd name="T7" fmla="*/ 47 h 101"/>
                <a:gd name="T8" fmla="*/ 127 w 139"/>
                <a:gd name="T9" fmla="*/ 41 h 101"/>
                <a:gd name="T10" fmla="*/ 132 w 139"/>
                <a:gd name="T11" fmla="*/ 37 h 101"/>
                <a:gd name="T12" fmla="*/ 128 w 139"/>
                <a:gd name="T13" fmla="*/ 21 h 101"/>
                <a:gd name="T14" fmla="*/ 126 w 139"/>
                <a:gd name="T15" fmla="*/ 16 h 101"/>
                <a:gd name="T16" fmla="*/ 122 w 139"/>
                <a:gd name="T17" fmla="*/ 11 h 101"/>
                <a:gd name="T18" fmla="*/ 89 w 139"/>
                <a:gd name="T19" fmla="*/ 8 h 101"/>
                <a:gd name="T20" fmla="*/ 75 w 139"/>
                <a:gd name="T21" fmla="*/ 8 h 101"/>
                <a:gd name="T22" fmla="*/ 69 w 139"/>
                <a:gd name="T23" fmla="*/ 11 h 101"/>
                <a:gd name="T24" fmla="*/ 58 w 139"/>
                <a:gd name="T25" fmla="*/ 7 h 101"/>
                <a:gd name="T26" fmla="*/ 61 w 139"/>
                <a:gd name="T27" fmla="*/ 3 h 101"/>
                <a:gd name="T28" fmla="*/ 43 w 139"/>
                <a:gd name="T29" fmla="*/ 3 h 101"/>
                <a:gd name="T30" fmla="*/ 27 w 139"/>
                <a:gd name="T31" fmla="*/ 8 h 101"/>
                <a:gd name="T32" fmla="*/ 13 w 139"/>
                <a:gd name="T33" fmla="*/ 12 h 101"/>
                <a:gd name="T34" fmla="*/ 5 w 139"/>
                <a:gd name="T35" fmla="*/ 17 h 101"/>
                <a:gd name="T36" fmla="*/ 1 w 139"/>
                <a:gd name="T37" fmla="*/ 20 h 101"/>
                <a:gd name="T38" fmla="*/ 4 w 139"/>
                <a:gd name="T39" fmla="*/ 27 h 101"/>
                <a:gd name="T40" fmla="*/ 1 w 139"/>
                <a:gd name="T41" fmla="*/ 35 h 101"/>
                <a:gd name="T42" fmla="*/ 8 w 139"/>
                <a:gd name="T43" fmla="*/ 41 h 101"/>
                <a:gd name="T44" fmla="*/ 9 w 139"/>
                <a:gd name="T45" fmla="*/ 47 h 101"/>
                <a:gd name="T46" fmla="*/ 8 w 139"/>
                <a:gd name="T47" fmla="*/ 55 h 101"/>
                <a:gd name="T48" fmla="*/ 11 w 139"/>
                <a:gd name="T49" fmla="*/ 57 h 101"/>
                <a:gd name="T50" fmla="*/ 13 w 139"/>
                <a:gd name="T51" fmla="*/ 68 h 101"/>
                <a:gd name="T52" fmla="*/ 17 w 139"/>
                <a:gd name="T53" fmla="*/ 69 h 101"/>
                <a:gd name="T54" fmla="*/ 26 w 139"/>
                <a:gd name="T55" fmla="*/ 70 h 101"/>
                <a:gd name="T56" fmla="*/ 31 w 139"/>
                <a:gd name="T57" fmla="*/ 73 h 101"/>
                <a:gd name="T58" fmla="*/ 31 w 139"/>
                <a:gd name="T59" fmla="*/ 78 h 101"/>
                <a:gd name="T60" fmla="*/ 38 w 139"/>
                <a:gd name="T61" fmla="*/ 82 h 101"/>
                <a:gd name="T62" fmla="*/ 45 w 139"/>
                <a:gd name="T63" fmla="*/ 78 h 101"/>
                <a:gd name="T64" fmla="*/ 51 w 139"/>
                <a:gd name="T65" fmla="*/ 82 h 101"/>
                <a:gd name="T66" fmla="*/ 57 w 139"/>
                <a:gd name="T67" fmla="*/ 84 h 101"/>
                <a:gd name="T68" fmla="*/ 65 w 139"/>
                <a:gd name="T69" fmla="*/ 88 h 101"/>
                <a:gd name="T70" fmla="*/ 75 w 139"/>
                <a:gd name="T71" fmla="*/ 92 h 101"/>
                <a:gd name="T72" fmla="*/ 83 w 139"/>
                <a:gd name="T73" fmla="*/ 98 h 101"/>
                <a:gd name="T74" fmla="*/ 91 w 139"/>
                <a:gd name="T75" fmla="*/ 94 h 101"/>
                <a:gd name="T76" fmla="*/ 108 w 139"/>
                <a:gd name="T77" fmla="*/ 94 h 101"/>
                <a:gd name="T78" fmla="*/ 115 w 139"/>
                <a:gd name="T79" fmla="*/ 100 h 101"/>
                <a:gd name="T80" fmla="*/ 123 w 139"/>
                <a:gd name="T81" fmla="*/ 101 h 101"/>
                <a:gd name="T82" fmla="*/ 122 w 139"/>
                <a:gd name="T83" fmla="*/ 98 h 101"/>
                <a:gd name="T84" fmla="*/ 122 w 139"/>
                <a:gd name="T85" fmla="*/ 93 h 101"/>
                <a:gd name="T86" fmla="*/ 126 w 139"/>
                <a:gd name="T87" fmla="*/ 84 h 101"/>
                <a:gd name="T88" fmla="*/ 139 w 139"/>
                <a:gd name="T89" fmla="*/ 73 h 101"/>
                <a:gd name="T90" fmla="*/ 139 w 139"/>
                <a:gd name="T91" fmla="*/ 69 h 101"/>
                <a:gd name="T92" fmla="*/ 139 w 139"/>
                <a:gd name="T93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01">
                  <a:moveTo>
                    <a:pt x="139" y="69"/>
                  </a:moveTo>
                  <a:lnTo>
                    <a:pt x="136" y="68"/>
                  </a:lnTo>
                  <a:lnTo>
                    <a:pt x="136" y="66"/>
                  </a:lnTo>
                  <a:lnTo>
                    <a:pt x="132" y="64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31" y="56"/>
                  </a:lnTo>
                  <a:lnTo>
                    <a:pt x="131" y="55"/>
                  </a:lnTo>
                  <a:lnTo>
                    <a:pt x="131" y="53"/>
                  </a:lnTo>
                  <a:lnTo>
                    <a:pt x="131" y="52"/>
                  </a:lnTo>
                  <a:lnTo>
                    <a:pt x="131" y="48"/>
                  </a:lnTo>
                  <a:lnTo>
                    <a:pt x="127" y="47"/>
                  </a:lnTo>
                  <a:lnTo>
                    <a:pt x="126" y="47"/>
                  </a:lnTo>
                  <a:lnTo>
                    <a:pt x="126" y="44"/>
                  </a:lnTo>
                  <a:lnTo>
                    <a:pt x="127" y="41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2" y="31"/>
                  </a:lnTo>
                  <a:lnTo>
                    <a:pt x="131" y="27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7" y="17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3" y="12"/>
                  </a:lnTo>
                  <a:lnTo>
                    <a:pt x="122" y="11"/>
                  </a:lnTo>
                  <a:lnTo>
                    <a:pt x="118" y="11"/>
                  </a:lnTo>
                  <a:lnTo>
                    <a:pt x="102" y="11"/>
                  </a:lnTo>
                  <a:lnTo>
                    <a:pt x="89" y="8"/>
                  </a:lnTo>
                  <a:lnTo>
                    <a:pt x="79" y="8"/>
                  </a:lnTo>
                  <a:lnTo>
                    <a:pt x="78" y="8"/>
                  </a:lnTo>
                  <a:lnTo>
                    <a:pt x="75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69" y="11"/>
                  </a:lnTo>
                  <a:lnTo>
                    <a:pt x="69" y="8"/>
                  </a:lnTo>
                  <a:lnTo>
                    <a:pt x="62" y="8"/>
                  </a:lnTo>
                  <a:lnTo>
                    <a:pt x="58" y="7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5" y="11"/>
                  </a:lnTo>
                  <a:lnTo>
                    <a:pt x="21" y="12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7"/>
                  </a:lnTo>
                  <a:lnTo>
                    <a:pt x="31" y="78"/>
                  </a:lnTo>
                  <a:lnTo>
                    <a:pt x="34" y="81"/>
                  </a:lnTo>
                  <a:lnTo>
                    <a:pt x="35" y="82"/>
                  </a:lnTo>
                  <a:lnTo>
                    <a:pt x="38" y="82"/>
                  </a:lnTo>
                  <a:lnTo>
                    <a:pt x="42" y="78"/>
                  </a:lnTo>
                  <a:lnTo>
                    <a:pt x="39" y="77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3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62" y="86"/>
                  </a:lnTo>
                  <a:lnTo>
                    <a:pt x="65" y="88"/>
                  </a:lnTo>
                  <a:lnTo>
                    <a:pt x="69" y="94"/>
                  </a:lnTo>
                  <a:lnTo>
                    <a:pt x="71" y="92"/>
                  </a:lnTo>
                  <a:lnTo>
                    <a:pt x="75" y="92"/>
                  </a:lnTo>
                  <a:lnTo>
                    <a:pt x="79" y="94"/>
                  </a:lnTo>
                  <a:lnTo>
                    <a:pt x="82" y="98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9" y="94"/>
                  </a:lnTo>
                  <a:lnTo>
                    <a:pt x="91" y="94"/>
                  </a:lnTo>
                  <a:lnTo>
                    <a:pt x="96" y="96"/>
                  </a:lnTo>
                  <a:lnTo>
                    <a:pt x="102" y="94"/>
                  </a:lnTo>
                  <a:lnTo>
                    <a:pt x="108" y="94"/>
                  </a:lnTo>
                  <a:lnTo>
                    <a:pt x="111" y="97"/>
                  </a:lnTo>
                  <a:lnTo>
                    <a:pt x="112" y="98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3" y="100"/>
                  </a:lnTo>
                  <a:lnTo>
                    <a:pt x="122" y="98"/>
                  </a:lnTo>
                  <a:lnTo>
                    <a:pt x="122" y="96"/>
                  </a:lnTo>
                  <a:lnTo>
                    <a:pt x="122" y="94"/>
                  </a:lnTo>
                  <a:lnTo>
                    <a:pt x="122" y="93"/>
                  </a:lnTo>
                  <a:lnTo>
                    <a:pt x="122" y="92"/>
                  </a:lnTo>
                  <a:lnTo>
                    <a:pt x="122" y="90"/>
                  </a:lnTo>
                  <a:lnTo>
                    <a:pt x="126" y="84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39" y="73"/>
                  </a:lnTo>
                  <a:lnTo>
                    <a:pt x="136" y="70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4549775" y="2451100"/>
              <a:ext cx="122238" cy="52388"/>
            </a:xfrm>
            <a:custGeom>
              <a:avLst/>
              <a:gdLst>
                <a:gd name="T0" fmla="*/ 69 w 77"/>
                <a:gd name="T1" fmla="*/ 5 h 33"/>
                <a:gd name="T2" fmla="*/ 60 w 77"/>
                <a:gd name="T3" fmla="*/ 2 h 33"/>
                <a:gd name="T4" fmla="*/ 49 w 77"/>
                <a:gd name="T5" fmla="*/ 2 h 33"/>
                <a:gd name="T6" fmla="*/ 45 w 77"/>
                <a:gd name="T7" fmla="*/ 4 h 33"/>
                <a:gd name="T8" fmla="*/ 40 w 77"/>
                <a:gd name="T9" fmla="*/ 6 h 33"/>
                <a:gd name="T10" fmla="*/ 33 w 77"/>
                <a:gd name="T11" fmla="*/ 0 h 33"/>
                <a:gd name="T12" fmla="*/ 27 w 77"/>
                <a:gd name="T13" fmla="*/ 2 h 33"/>
                <a:gd name="T14" fmla="*/ 16 w 77"/>
                <a:gd name="T15" fmla="*/ 4 h 33"/>
                <a:gd name="T16" fmla="*/ 15 w 77"/>
                <a:gd name="T17" fmla="*/ 8 h 33"/>
                <a:gd name="T18" fmla="*/ 11 w 77"/>
                <a:gd name="T19" fmla="*/ 12 h 33"/>
                <a:gd name="T20" fmla="*/ 1 w 77"/>
                <a:gd name="T21" fmla="*/ 13 h 33"/>
                <a:gd name="T22" fmla="*/ 0 w 77"/>
                <a:gd name="T23" fmla="*/ 20 h 33"/>
                <a:gd name="T24" fmla="*/ 0 w 77"/>
                <a:gd name="T25" fmla="*/ 25 h 33"/>
                <a:gd name="T26" fmla="*/ 7 w 77"/>
                <a:gd name="T27" fmla="*/ 29 h 33"/>
                <a:gd name="T28" fmla="*/ 11 w 77"/>
                <a:gd name="T29" fmla="*/ 33 h 33"/>
                <a:gd name="T30" fmla="*/ 27 w 77"/>
                <a:gd name="T31" fmla="*/ 30 h 33"/>
                <a:gd name="T32" fmla="*/ 28 w 77"/>
                <a:gd name="T33" fmla="*/ 26 h 33"/>
                <a:gd name="T34" fmla="*/ 33 w 77"/>
                <a:gd name="T35" fmla="*/ 26 h 33"/>
                <a:gd name="T36" fmla="*/ 40 w 77"/>
                <a:gd name="T37" fmla="*/ 25 h 33"/>
                <a:gd name="T38" fmla="*/ 45 w 77"/>
                <a:gd name="T39" fmla="*/ 25 h 33"/>
                <a:gd name="T40" fmla="*/ 49 w 77"/>
                <a:gd name="T41" fmla="*/ 21 h 33"/>
                <a:gd name="T42" fmla="*/ 54 w 77"/>
                <a:gd name="T43" fmla="*/ 17 h 33"/>
                <a:gd name="T44" fmla="*/ 60 w 77"/>
                <a:gd name="T45" fmla="*/ 18 h 33"/>
                <a:gd name="T46" fmla="*/ 64 w 77"/>
                <a:gd name="T47" fmla="*/ 20 h 33"/>
                <a:gd name="T48" fmla="*/ 68 w 77"/>
                <a:gd name="T49" fmla="*/ 21 h 33"/>
                <a:gd name="T50" fmla="*/ 72 w 77"/>
                <a:gd name="T51" fmla="*/ 21 h 33"/>
                <a:gd name="T52" fmla="*/ 72 w 77"/>
                <a:gd name="T53" fmla="*/ 20 h 33"/>
                <a:gd name="T54" fmla="*/ 76 w 77"/>
                <a:gd name="T55" fmla="*/ 12 h 33"/>
                <a:gd name="T56" fmla="*/ 73 w 77"/>
                <a:gd name="T57" fmla="*/ 8 h 33"/>
                <a:gd name="T58" fmla="*/ 70 w 77"/>
                <a:gd name="T59" fmla="*/ 6 h 33"/>
                <a:gd name="T60" fmla="*/ 70 w 77"/>
                <a:gd name="T61" fmla="*/ 6 h 33"/>
                <a:gd name="T62" fmla="*/ 70 w 77"/>
                <a:gd name="T63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33">
                  <a:moveTo>
                    <a:pt x="70" y="6"/>
                  </a:moveTo>
                  <a:lnTo>
                    <a:pt x="69" y="5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5" y="13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3" y="26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7" y="22"/>
                  </a:lnTo>
                  <a:lnTo>
                    <a:pt x="49" y="21"/>
                  </a:lnTo>
                  <a:lnTo>
                    <a:pt x="49" y="17"/>
                  </a:lnTo>
                  <a:lnTo>
                    <a:pt x="54" y="17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2" y="17"/>
                  </a:lnTo>
                  <a:lnTo>
                    <a:pt x="64" y="20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2" y="20"/>
                  </a:lnTo>
                  <a:lnTo>
                    <a:pt x="73" y="16"/>
                  </a:lnTo>
                  <a:lnTo>
                    <a:pt x="76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4532313" y="2478088"/>
              <a:ext cx="150813" cy="77788"/>
            </a:xfrm>
            <a:custGeom>
              <a:avLst/>
              <a:gdLst>
                <a:gd name="T0" fmla="*/ 87 w 95"/>
                <a:gd name="T1" fmla="*/ 4 h 49"/>
                <a:gd name="T2" fmla="*/ 83 w 95"/>
                <a:gd name="T3" fmla="*/ 4 h 49"/>
                <a:gd name="T4" fmla="*/ 81 w 95"/>
                <a:gd name="T5" fmla="*/ 4 h 49"/>
                <a:gd name="T6" fmla="*/ 77 w 95"/>
                <a:gd name="T7" fmla="*/ 4 h 49"/>
                <a:gd name="T8" fmla="*/ 73 w 95"/>
                <a:gd name="T9" fmla="*/ 0 h 49"/>
                <a:gd name="T10" fmla="*/ 69 w 95"/>
                <a:gd name="T11" fmla="*/ 3 h 49"/>
                <a:gd name="T12" fmla="*/ 60 w 95"/>
                <a:gd name="T13" fmla="*/ 0 h 49"/>
                <a:gd name="T14" fmla="*/ 58 w 95"/>
                <a:gd name="T15" fmla="*/ 5 h 49"/>
                <a:gd name="T16" fmla="*/ 54 w 95"/>
                <a:gd name="T17" fmla="*/ 8 h 49"/>
                <a:gd name="T18" fmla="*/ 47 w 95"/>
                <a:gd name="T19" fmla="*/ 5 h 49"/>
                <a:gd name="T20" fmla="*/ 40 w 95"/>
                <a:gd name="T21" fmla="*/ 9 h 49"/>
                <a:gd name="T22" fmla="*/ 38 w 95"/>
                <a:gd name="T23" fmla="*/ 12 h 49"/>
                <a:gd name="T24" fmla="*/ 27 w 95"/>
                <a:gd name="T25" fmla="*/ 16 h 49"/>
                <a:gd name="T26" fmla="*/ 19 w 95"/>
                <a:gd name="T27" fmla="*/ 12 h 49"/>
                <a:gd name="T28" fmla="*/ 14 w 95"/>
                <a:gd name="T29" fmla="*/ 9 h 49"/>
                <a:gd name="T30" fmla="*/ 11 w 95"/>
                <a:gd name="T31" fmla="*/ 16 h 49"/>
                <a:gd name="T32" fmla="*/ 8 w 95"/>
                <a:gd name="T33" fmla="*/ 16 h 49"/>
                <a:gd name="T34" fmla="*/ 4 w 95"/>
                <a:gd name="T35" fmla="*/ 16 h 49"/>
                <a:gd name="T36" fmla="*/ 7 w 95"/>
                <a:gd name="T37" fmla="*/ 19 h 49"/>
                <a:gd name="T38" fmla="*/ 4 w 95"/>
                <a:gd name="T39" fmla="*/ 23 h 49"/>
                <a:gd name="T40" fmla="*/ 0 w 95"/>
                <a:gd name="T41" fmla="*/ 30 h 49"/>
                <a:gd name="T42" fmla="*/ 14 w 95"/>
                <a:gd name="T43" fmla="*/ 44 h 49"/>
                <a:gd name="T44" fmla="*/ 24 w 95"/>
                <a:gd name="T45" fmla="*/ 49 h 49"/>
                <a:gd name="T46" fmla="*/ 34 w 95"/>
                <a:gd name="T47" fmla="*/ 49 h 49"/>
                <a:gd name="T48" fmla="*/ 35 w 95"/>
                <a:gd name="T49" fmla="*/ 48 h 49"/>
                <a:gd name="T50" fmla="*/ 42 w 95"/>
                <a:gd name="T51" fmla="*/ 46 h 49"/>
                <a:gd name="T52" fmla="*/ 47 w 95"/>
                <a:gd name="T53" fmla="*/ 46 h 49"/>
                <a:gd name="T54" fmla="*/ 51 w 95"/>
                <a:gd name="T55" fmla="*/ 42 h 49"/>
                <a:gd name="T56" fmla="*/ 58 w 95"/>
                <a:gd name="T57" fmla="*/ 44 h 49"/>
                <a:gd name="T58" fmla="*/ 62 w 95"/>
                <a:gd name="T59" fmla="*/ 42 h 49"/>
                <a:gd name="T60" fmla="*/ 65 w 95"/>
                <a:gd name="T61" fmla="*/ 42 h 49"/>
                <a:gd name="T62" fmla="*/ 69 w 95"/>
                <a:gd name="T63" fmla="*/ 40 h 49"/>
                <a:gd name="T64" fmla="*/ 73 w 95"/>
                <a:gd name="T65" fmla="*/ 38 h 49"/>
                <a:gd name="T66" fmla="*/ 77 w 95"/>
                <a:gd name="T67" fmla="*/ 32 h 49"/>
                <a:gd name="T68" fmla="*/ 83 w 95"/>
                <a:gd name="T69" fmla="*/ 21 h 49"/>
                <a:gd name="T70" fmla="*/ 83 w 95"/>
                <a:gd name="T71" fmla="*/ 17 h 49"/>
                <a:gd name="T72" fmla="*/ 88 w 95"/>
                <a:gd name="T73" fmla="*/ 16 h 49"/>
                <a:gd name="T74" fmla="*/ 93 w 95"/>
                <a:gd name="T75" fmla="*/ 12 h 49"/>
                <a:gd name="T76" fmla="*/ 95 w 95"/>
                <a:gd name="T77" fmla="*/ 9 h 49"/>
                <a:gd name="T78" fmla="*/ 92 w 95"/>
                <a:gd name="T79" fmla="*/ 8 h 49"/>
                <a:gd name="T80" fmla="*/ 92 w 95"/>
                <a:gd name="T81" fmla="*/ 8 h 49"/>
                <a:gd name="T82" fmla="*/ 92 w 95"/>
                <a:gd name="T83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49">
                  <a:moveTo>
                    <a:pt x="92" y="8"/>
                  </a:moveTo>
                  <a:lnTo>
                    <a:pt x="87" y="4"/>
                  </a:lnTo>
                  <a:lnTo>
                    <a:pt x="84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69" y="3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8" y="5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7" y="38"/>
                  </a:lnTo>
                  <a:lnTo>
                    <a:pt x="14" y="44"/>
                  </a:lnTo>
                  <a:lnTo>
                    <a:pt x="20" y="48"/>
                  </a:lnTo>
                  <a:lnTo>
                    <a:pt x="24" y="49"/>
                  </a:lnTo>
                  <a:lnTo>
                    <a:pt x="27" y="49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9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7" y="46"/>
                  </a:lnTo>
                  <a:lnTo>
                    <a:pt x="48" y="44"/>
                  </a:lnTo>
                  <a:lnTo>
                    <a:pt x="51" y="42"/>
                  </a:lnTo>
                  <a:lnTo>
                    <a:pt x="54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2" y="42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7" y="32"/>
                  </a:lnTo>
                  <a:lnTo>
                    <a:pt x="79" y="26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7" y="16"/>
                  </a:lnTo>
                  <a:lnTo>
                    <a:pt x="88" y="16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5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110"/>
            <p:cNvSpPr>
              <a:spLocks noEditPoints="1"/>
            </p:cNvSpPr>
            <p:nvPr/>
          </p:nvSpPr>
          <p:spPr bwMode="auto">
            <a:xfrm>
              <a:off x="4316413" y="2519363"/>
              <a:ext cx="276225" cy="298450"/>
            </a:xfrm>
            <a:custGeom>
              <a:avLst/>
              <a:gdLst>
                <a:gd name="T0" fmla="*/ 114 w 174"/>
                <a:gd name="T1" fmla="*/ 162 h 188"/>
                <a:gd name="T2" fmla="*/ 95 w 174"/>
                <a:gd name="T3" fmla="*/ 161 h 188"/>
                <a:gd name="T4" fmla="*/ 86 w 174"/>
                <a:gd name="T5" fmla="*/ 168 h 188"/>
                <a:gd name="T6" fmla="*/ 113 w 174"/>
                <a:gd name="T7" fmla="*/ 180 h 188"/>
                <a:gd name="T8" fmla="*/ 127 w 174"/>
                <a:gd name="T9" fmla="*/ 181 h 188"/>
                <a:gd name="T10" fmla="*/ 132 w 174"/>
                <a:gd name="T11" fmla="*/ 158 h 188"/>
                <a:gd name="T12" fmla="*/ 126 w 174"/>
                <a:gd name="T13" fmla="*/ 161 h 188"/>
                <a:gd name="T14" fmla="*/ 170 w 174"/>
                <a:gd name="T15" fmla="*/ 119 h 188"/>
                <a:gd name="T16" fmla="*/ 140 w 174"/>
                <a:gd name="T17" fmla="*/ 104 h 188"/>
                <a:gd name="T18" fmla="*/ 135 w 174"/>
                <a:gd name="T19" fmla="*/ 92 h 188"/>
                <a:gd name="T20" fmla="*/ 109 w 174"/>
                <a:gd name="T21" fmla="*/ 80 h 188"/>
                <a:gd name="T22" fmla="*/ 93 w 174"/>
                <a:gd name="T23" fmla="*/ 60 h 188"/>
                <a:gd name="T24" fmla="*/ 82 w 174"/>
                <a:gd name="T25" fmla="*/ 40 h 188"/>
                <a:gd name="T26" fmla="*/ 79 w 174"/>
                <a:gd name="T27" fmla="*/ 31 h 188"/>
                <a:gd name="T28" fmla="*/ 87 w 174"/>
                <a:gd name="T29" fmla="*/ 27 h 188"/>
                <a:gd name="T30" fmla="*/ 98 w 174"/>
                <a:gd name="T31" fmla="*/ 24 h 188"/>
                <a:gd name="T32" fmla="*/ 97 w 174"/>
                <a:gd name="T33" fmla="*/ 14 h 188"/>
                <a:gd name="T34" fmla="*/ 86 w 174"/>
                <a:gd name="T35" fmla="*/ 8 h 188"/>
                <a:gd name="T36" fmla="*/ 74 w 174"/>
                <a:gd name="T37" fmla="*/ 3 h 188"/>
                <a:gd name="T38" fmla="*/ 61 w 174"/>
                <a:gd name="T39" fmla="*/ 6 h 188"/>
                <a:gd name="T40" fmla="*/ 51 w 174"/>
                <a:gd name="T41" fmla="*/ 8 h 188"/>
                <a:gd name="T42" fmla="*/ 47 w 174"/>
                <a:gd name="T43" fmla="*/ 14 h 188"/>
                <a:gd name="T44" fmla="*/ 39 w 174"/>
                <a:gd name="T45" fmla="*/ 10 h 188"/>
                <a:gd name="T46" fmla="*/ 35 w 174"/>
                <a:gd name="T47" fmla="*/ 18 h 188"/>
                <a:gd name="T48" fmla="*/ 26 w 174"/>
                <a:gd name="T49" fmla="*/ 14 h 188"/>
                <a:gd name="T50" fmla="*/ 18 w 174"/>
                <a:gd name="T51" fmla="*/ 20 h 188"/>
                <a:gd name="T52" fmla="*/ 5 w 174"/>
                <a:gd name="T53" fmla="*/ 22 h 188"/>
                <a:gd name="T54" fmla="*/ 4 w 174"/>
                <a:gd name="T55" fmla="*/ 35 h 188"/>
                <a:gd name="T56" fmla="*/ 5 w 174"/>
                <a:gd name="T57" fmla="*/ 44 h 188"/>
                <a:gd name="T58" fmla="*/ 13 w 174"/>
                <a:gd name="T59" fmla="*/ 52 h 188"/>
                <a:gd name="T60" fmla="*/ 12 w 174"/>
                <a:gd name="T61" fmla="*/ 59 h 188"/>
                <a:gd name="T62" fmla="*/ 25 w 174"/>
                <a:gd name="T63" fmla="*/ 52 h 188"/>
                <a:gd name="T64" fmla="*/ 49 w 174"/>
                <a:gd name="T65" fmla="*/ 56 h 188"/>
                <a:gd name="T66" fmla="*/ 62 w 174"/>
                <a:gd name="T67" fmla="*/ 79 h 188"/>
                <a:gd name="T68" fmla="*/ 74 w 174"/>
                <a:gd name="T69" fmla="*/ 88 h 188"/>
                <a:gd name="T70" fmla="*/ 93 w 174"/>
                <a:gd name="T71" fmla="*/ 105 h 188"/>
                <a:gd name="T72" fmla="*/ 105 w 174"/>
                <a:gd name="T73" fmla="*/ 107 h 188"/>
                <a:gd name="T74" fmla="*/ 113 w 174"/>
                <a:gd name="T75" fmla="*/ 117 h 188"/>
                <a:gd name="T76" fmla="*/ 123 w 174"/>
                <a:gd name="T77" fmla="*/ 124 h 188"/>
                <a:gd name="T78" fmla="*/ 132 w 174"/>
                <a:gd name="T79" fmla="*/ 127 h 188"/>
                <a:gd name="T80" fmla="*/ 140 w 174"/>
                <a:gd name="T81" fmla="*/ 149 h 188"/>
                <a:gd name="T82" fmla="*/ 132 w 174"/>
                <a:gd name="T83" fmla="*/ 161 h 188"/>
                <a:gd name="T84" fmla="*/ 147 w 174"/>
                <a:gd name="T85" fmla="*/ 154 h 188"/>
                <a:gd name="T86" fmla="*/ 154 w 174"/>
                <a:gd name="T87" fmla="*/ 144 h 188"/>
                <a:gd name="T88" fmla="*/ 144 w 174"/>
                <a:gd name="T89" fmla="*/ 131 h 188"/>
                <a:gd name="T90" fmla="*/ 160 w 174"/>
                <a:gd name="T91" fmla="*/ 123 h 188"/>
                <a:gd name="T92" fmla="*/ 171 w 174"/>
                <a:gd name="T93" fmla="*/ 131 h 188"/>
                <a:gd name="T94" fmla="*/ 171 w 174"/>
                <a:gd name="T95" fmla="*/ 120 h 188"/>
                <a:gd name="T96" fmla="*/ 171 w 174"/>
                <a:gd name="T97" fmla="*/ 120 h 188"/>
                <a:gd name="T98" fmla="*/ 25 w 174"/>
                <a:gd name="T99" fmla="*/ 145 h 188"/>
                <a:gd name="T100" fmla="*/ 25 w 174"/>
                <a:gd name="T101" fmla="*/ 145 h 188"/>
                <a:gd name="T102" fmla="*/ 39 w 174"/>
                <a:gd name="T103" fmla="*/ 107 h 188"/>
                <a:gd name="T104" fmla="*/ 25 w 174"/>
                <a:gd name="T105" fmla="*/ 113 h 188"/>
                <a:gd name="T106" fmla="*/ 25 w 174"/>
                <a:gd name="T107" fmla="*/ 123 h 188"/>
                <a:gd name="T108" fmla="*/ 26 w 174"/>
                <a:gd name="T109" fmla="*/ 132 h 188"/>
                <a:gd name="T110" fmla="*/ 30 w 174"/>
                <a:gd name="T111" fmla="*/ 148 h 188"/>
                <a:gd name="T112" fmla="*/ 42 w 174"/>
                <a:gd name="T113" fmla="*/ 141 h 188"/>
                <a:gd name="T114" fmla="*/ 43 w 174"/>
                <a:gd name="T115" fmla="*/ 123 h 188"/>
                <a:gd name="T116" fmla="*/ 42 w 174"/>
                <a:gd name="T117" fmla="*/ 111 h 188"/>
                <a:gd name="T118" fmla="*/ 42 w 174"/>
                <a:gd name="T119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88">
                  <a:moveTo>
                    <a:pt x="126" y="161"/>
                  </a:moveTo>
                  <a:lnTo>
                    <a:pt x="123" y="161"/>
                  </a:lnTo>
                  <a:lnTo>
                    <a:pt x="122" y="161"/>
                  </a:lnTo>
                  <a:lnTo>
                    <a:pt x="118" y="161"/>
                  </a:lnTo>
                  <a:lnTo>
                    <a:pt x="114" y="162"/>
                  </a:lnTo>
                  <a:lnTo>
                    <a:pt x="106" y="162"/>
                  </a:lnTo>
                  <a:lnTo>
                    <a:pt x="105" y="162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5" y="161"/>
                  </a:lnTo>
                  <a:lnTo>
                    <a:pt x="91" y="162"/>
                  </a:lnTo>
                  <a:lnTo>
                    <a:pt x="90" y="161"/>
                  </a:lnTo>
                  <a:lnTo>
                    <a:pt x="86" y="164"/>
                  </a:lnTo>
                  <a:lnTo>
                    <a:pt x="86" y="166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91" y="170"/>
                  </a:lnTo>
                  <a:lnTo>
                    <a:pt x="97" y="174"/>
                  </a:lnTo>
                  <a:lnTo>
                    <a:pt x="101" y="177"/>
                  </a:lnTo>
                  <a:lnTo>
                    <a:pt x="113" y="180"/>
                  </a:lnTo>
                  <a:lnTo>
                    <a:pt x="114" y="184"/>
                  </a:lnTo>
                  <a:lnTo>
                    <a:pt x="118" y="188"/>
                  </a:lnTo>
                  <a:lnTo>
                    <a:pt x="126" y="188"/>
                  </a:lnTo>
                  <a:lnTo>
                    <a:pt x="126" y="184"/>
                  </a:lnTo>
                  <a:lnTo>
                    <a:pt x="127" y="181"/>
                  </a:lnTo>
                  <a:lnTo>
                    <a:pt x="127" y="177"/>
                  </a:lnTo>
                  <a:lnTo>
                    <a:pt x="126" y="174"/>
                  </a:lnTo>
                  <a:lnTo>
                    <a:pt x="126" y="170"/>
                  </a:lnTo>
                  <a:lnTo>
                    <a:pt x="127" y="166"/>
                  </a:lnTo>
                  <a:lnTo>
                    <a:pt x="132" y="158"/>
                  </a:lnTo>
                  <a:lnTo>
                    <a:pt x="130" y="158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71" y="120"/>
                  </a:moveTo>
                  <a:lnTo>
                    <a:pt x="170" y="119"/>
                  </a:lnTo>
                  <a:lnTo>
                    <a:pt x="162" y="115"/>
                  </a:lnTo>
                  <a:lnTo>
                    <a:pt x="156" y="111"/>
                  </a:lnTo>
                  <a:lnTo>
                    <a:pt x="150" y="107"/>
                  </a:lnTo>
                  <a:lnTo>
                    <a:pt x="144" y="105"/>
                  </a:lnTo>
                  <a:lnTo>
                    <a:pt x="140" y="104"/>
                  </a:lnTo>
                  <a:lnTo>
                    <a:pt x="135" y="100"/>
                  </a:lnTo>
                  <a:lnTo>
                    <a:pt x="136" y="97"/>
                  </a:lnTo>
                  <a:lnTo>
                    <a:pt x="139" y="93"/>
                  </a:lnTo>
                  <a:lnTo>
                    <a:pt x="139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6" y="92"/>
                  </a:lnTo>
                  <a:lnTo>
                    <a:pt x="122" y="91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6" y="77"/>
                  </a:lnTo>
                  <a:lnTo>
                    <a:pt x="105" y="71"/>
                  </a:lnTo>
                  <a:lnTo>
                    <a:pt x="101" y="63"/>
                  </a:lnTo>
                  <a:lnTo>
                    <a:pt x="97" y="62"/>
                  </a:lnTo>
                  <a:lnTo>
                    <a:pt x="93" y="60"/>
                  </a:lnTo>
                  <a:lnTo>
                    <a:pt x="87" y="56"/>
                  </a:lnTo>
                  <a:lnTo>
                    <a:pt x="83" y="52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3" y="39"/>
                  </a:lnTo>
                  <a:lnTo>
                    <a:pt x="83" y="36"/>
                  </a:lnTo>
                  <a:lnTo>
                    <a:pt x="82" y="36"/>
                  </a:lnTo>
                  <a:lnTo>
                    <a:pt x="79" y="31"/>
                  </a:lnTo>
                  <a:lnTo>
                    <a:pt x="82" y="30"/>
                  </a:lnTo>
                  <a:lnTo>
                    <a:pt x="86" y="27"/>
                  </a:lnTo>
                  <a:lnTo>
                    <a:pt x="83" y="30"/>
                  </a:lnTo>
                  <a:lnTo>
                    <a:pt x="86" y="30"/>
                  </a:lnTo>
                  <a:lnTo>
                    <a:pt x="87" y="27"/>
                  </a:lnTo>
                  <a:lnTo>
                    <a:pt x="91" y="26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7" y="26"/>
                  </a:lnTo>
                  <a:lnTo>
                    <a:pt x="98" y="24"/>
                  </a:lnTo>
                  <a:lnTo>
                    <a:pt x="101" y="23"/>
                  </a:lnTo>
                  <a:lnTo>
                    <a:pt x="101" y="22"/>
                  </a:lnTo>
                  <a:lnTo>
                    <a:pt x="99" y="20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9" y="12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5" y="10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5" y="4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29" y="18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8"/>
                  </a:lnTo>
                  <a:lnTo>
                    <a:pt x="5" y="50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6" y="60"/>
                  </a:lnTo>
                  <a:lnTo>
                    <a:pt x="21" y="58"/>
                  </a:lnTo>
                  <a:lnTo>
                    <a:pt x="22" y="56"/>
                  </a:lnTo>
                  <a:lnTo>
                    <a:pt x="25" y="52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1" y="58"/>
                  </a:lnTo>
                  <a:lnTo>
                    <a:pt x="53" y="62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62" y="79"/>
                  </a:lnTo>
                  <a:lnTo>
                    <a:pt x="65" y="80"/>
                  </a:lnTo>
                  <a:lnTo>
                    <a:pt x="65" y="84"/>
                  </a:lnTo>
                  <a:lnTo>
                    <a:pt x="69" y="84"/>
                  </a:lnTo>
                  <a:lnTo>
                    <a:pt x="70" y="84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8" y="92"/>
                  </a:lnTo>
                  <a:lnTo>
                    <a:pt x="86" y="100"/>
                  </a:lnTo>
                  <a:lnTo>
                    <a:pt x="91" y="104"/>
                  </a:lnTo>
                  <a:lnTo>
                    <a:pt x="93" y="105"/>
                  </a:lnTo>
                  <a:lnTo>
                    <a:pt x="95" y="105"/>
                  </a:lnTo>
                  <a:lnTo>
                    <a:pt x="99" y="105"/>
                  </a:lnTo>
                  <a:lnTo>
                    <a:pt x="103" y="105"/>
                  </a:lnTo>
                  <a:lnTo>
                    <a:pt x="105" y="105"/>
                  </a:lnTo>
                  <a:lnTo>
                    <a:pt x="105" y="107"/>
                  </a:lnTo>
                  <a:lnTo>
                    <a:pt x="106" y="111"/>
                  </a:lnTo>
                  <a:lnTo>
                    <a:pt x="110" y="113"/>
                  </a:lnTo>
                  <a:lnTo>
                    <a:pt x="113" y="113"/>
                  </a:lnTo>
                  <a:lnTo>
                    <a:pt x="114" y="113"/>
                  </a:lnTo>
                  <a:lnTo>
                    <a:pt x="113" y="117"/>
                  </a:lnTo>
                  <a:lnTo>
                    <a:pt x="118" y="115"/>
                  </a:lnTo>
                  <a:lnTo>
                    <a:pt x="119" y="117"/>
                  </a:lnTo>
                  <a:lnTo>
                    <a:pt x="122" y="119"/>
                  </a:lnTo>
                  <a:lnTo>
                    <a:pt x="122" y="123"/>
                  </a:lnTo>
                  <a:lnTo>
                    <a:pt x="123" y="124"/>
                  </a:lnTo>
                  <a:lnTo>
                    <a:pt x="126" y="124"/>
                  </a:lnTo>
                  <a:lnTo>
                    <a:pt x="127" y="127"/>
                  </a:lnTo>
                  <a:lnTo>
                    <a:pt x="130" y="127"/>
                  </a:lnTo>
                  <a:lnTo>
                    <a:pt x="131" y="127"/>
                  </a:lnTo>
                  <a:lnTo>
                    <a:pt x="132" y="127"/>
                  </a:lnTo>
                  <a:lnTo>
                    <a:pt x="135" y="132"/>
                  </a:lnTo>
                  <a:lnTo>
                    <a:pt x="136" y="136"/>
                  </a:lnTo>
                  <a:lnTo>
                    <a:pt x="139" y="144"/>
                  </a:lnTo>
                  <a:lnTo>
                    <a:pt x="140" y="145"/>
                  </a:lnTo>
                  <a:lnTo>
                    <a:pt x="140" y="149"/>
                  </a:lnTo>
                  <a:lnTo>
                    <a:pt x="139" y="150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2" y="158"/>
                  </a:lnTo>
                  <a:lnTo>
                    <a:pt x="132" y="161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43" y="158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49"/>
                  </a:lnTo>
                  <a:lnTo>
                    <a:pt x="150" y="148"/>
                  </a:lnTo>
                  <a:lnTo>
                    <a:pt x="154" y="145"/>
                  </a:lnTo>
                  <a:lnTo>
                    <a:pt x="154" y="144"/>
                  </a:lnTo>
                  <a:lnTo>
                    <a:pt x="154" y="137"/>
                  </a:lnTo>
                  <a:lnTo>
                    <a:pt x="150" y="136"/>
                  </a:lnTo>
                  <a:lnTo>
                    <a:pt x="147" y="135"/>
                  </a:lnTo>
                  <a:lnTo>
                    <a:pt x="144" y="132"/>
                  </a:lnTo>
                  <a:lnTo>
                    <a:pt x="144" y="131"/>
                  </a:lnTo>
                  <a:lnTo>
                    <a:pt x="148" y="123"/>
                  </a:lnTo>
                  <a:lnTo>
                    <a:pt x="150" y="119"/>
                  </a:lnTo>
                  <a:lnTo>
                    <a:pt x="156" y="119"/>
                  </a:lnTo>
                  <a:lnTo>
                    <a:pt x="156" y="120"/>
                  </a:lnTo>
                  <a:lnTo>
                    <a:pt x="160" y="123"/>
                  </a:lnTo>
                  <a:lnTo>
                    <a:pt x="163" y="123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70" y="131"/>
                  </a:lnTo>
                  <a:lnTo>
                    <a:pt x="171" y="131"/>
                  </a:lnTo>
                  <a:lnTo>
                    <a:pt x="174" y="128"/>
                  </a:lnTo>
                  <a:lnTo>
                    <a:pt x="174" y="127"/>
                  </a:lnTo>
                  <a:lnTo>
                    <a:pt x="174" y="12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close/>
                  <a:moveTo>
                    <a:pt x="25" y="145"/>
                  </a:moveTo>
                  <a:lnTo>
                    <a:pt x="26" y="144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close/>
                  <a:moveTo>
                    <a:pt x="42" y="111"/>
                  </a:moveTo>
                  <a:lnTo>
                    <a:pt x="43" y="109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39" y="107"/>
                  </a:lnTo>
                  <a:lnTo>
                    <a:pt x="38" y="105"/>
                  </a:lnTo>
                  <a:lnTo>
                    <a:pt x="35" y="105"/>
                  </a:lnTo>
                  <a:lnTo>
                    <a:pt x="34" y="107"/>
                  </a:lnTo>
                  <a:lnTo>
                    <a:pt x="29" y="111"/>
                  </a:lnTo>
                  <a:lnTo>
                    <a:pt x="25" y="113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25" y="119"/>
                  </a:lnTo>
                  <a:lnTo>
                    <a:pt x="25" y="123"/>
                  </a:lnTo>
                  <a:lnTo>
                    <a:pt x="26" y="124"/>
                  </a:lnTo>
                  <a:lnTo>
                    <a:pt x="25" y="128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25" y="132"/>
                  </a:lnTo>
                  <a:lnTo>
                    <a:pt x="25" y="140"/>
                  </a:lnTo>
                  <a:lnTo>
                    <a:pt x="26" y="144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4" y="145"/>
                  </a:lnTo>
                  <a:lnTo>
                    <a:pt x="34" y="141"/>
                  </a:lnTo>
                  <a:lnTo>
                    <a:pt x="38" y="141"/>
                  </a:lnTo>
                  <a:lnTo>
                    <a:pt x="42" y="141"/>
                  </a:lnTo>
                  <a:lnTo>
                    <a:pt x="43" y="140"/>
                  </a:lnTo>
                  <a:lnTo>
                    <a:pt x="43" y="136"/>
                  </a:lnTo>
                  <a:lnTo>
                    <a:pt x="43" y="131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6" y="119"/>
                  </a:lnTo>
                  <a:lnTo>
                    <a:pt x="46" y="115"/>
                  </a:lnTo>
                  <a:lnTo>
                    <a:pt x="43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111"/>
            <p:cNvSpPr>
              <a:spLocks noEditPoints="1"/>
            </p:cNvSpPr>
            <p:nvPr/>
          </p:nvSpPr>
          <p:spPr bwMode="auto">
            <a:xfrm>
              <a:off x="7800975" y="3502025"/>
              <a:ext cx="25400" cy="149225"/>
            </a:xfrm>
            <a:custGeom>
              <a:avLst/>
              <a:gdLst>
                <a:gd name="T0" fmla="*/ 8 w 16"/>
                <a:gd name="T1" fmla="*/ 0 h 94"/>
                <a:gd name="T2" fmla="*/ 8 w 16"/>
                <a:gd name="T3" fmla="*/ 0 h 94"/>
                <a:gd name="T4" fmla="*/ 9 w 16"/>
                <a:gd name="T5" fmla="*/ 0 h 94"/>
                <a:gd name="T6" fmla="*/ 9 w 16"/>
                <a:gd name="T7" fmla="*/ 0 h 94"/>
                <a:gd name="T8" fmla="*/ 8 w 16"/>
                <a:gd name="T9" fmla="*/ 0 h 94"/>
                <a:gd name="T10" fmla="*/ 8 w 16"/>
                <a:gd name="T11" fmla="*/ 0 h 94"/>
                <a:gd name="T12" fmla="*/ 8 w 16"/>
                <a:gd name="T13" fmla="*/ 0 h 94"/>
                <a:gd name="T14" fmla="*/ 8 w 16"/>
                <a:gd name="T15" fmla="*/ 0 h 94"/>
                <a:gd name="T16" fmla="*/ 8 w 16"/>
                <a:gd name="T17" fmla="*/ 0 h 94"/>
                <a:gd name="T18" fmla="*/ 8 w 16"/>
                <a:gd name="T19" fmla="*/ 0 h 94"/>
                <a:gd name="T20" fmla="*/ 8 w 16"/>
                <a:gd name="T21" fmla="*/ 0 h 94"/>
                <a:gd name="T22" fmla="*/ 8 w 16"/>
                <a:gd name="T23" fmla="*/ 0 h 94"/>
                <a:gd name="T24" fmla="*/ 8 w 16"/>
                <a:gd name="T25" fmla="*/ 0 h 94"/>
                <a:gd name="T26" fmla="*/ 16 w 16"/>
                <a:gd name="T27" fmla="*/ 25 h 94"/>
                <a:gd name="T28" fmla="*/ 16 w 16"/>
                <a:gd name="T29" fmla="*/ 27 h 94"/>
                <a:gd name="T30" fmla="*/ 16 w 16"/>
                <a:gd name="T31" fmla="*/ 27 h 94"/>
                <a:gd name="T32" fmla="*/ 16 w 16"/>
                <a:gd name="T33" fmla="*/ 27 h 94"/>
                <a:gd name="T34" fmla="*/ 16 w 16"/>
                <a:gd name="T35" fmla="*/ 27 h 94"/>
                <a:gd name="T36" fmla="*/ 16 w 16"/>
                <a:gd name="T37" fmla="*/ 25 h 94"/>
                <a:gd name="T38" fmla="*/ 16 w 16"/>
                <a:gd name="T39" fmla="*/ 25 h 94"/>
                <a:gd name="T40" fmla="*/ 16 w 16"/>
                <a:gd name="T41" fmla="*/ 25 h 94"/>
                <a:gd name="T42" fmla="*/ 16 w 16"/>
                <a:gd name="T43" fmla="*/ 25 h 94"/>
                <a:gd name="T44" fmla="*/ 16 w 16"/>
                <a:gd name="T45" fmla="*/ 25 h 94"/>
                <a:gd name="T46" fmla="*/ 16 w 16"/>
                <a:gd name="T47" fmla="*/ 25 h 94"/>
                <a:gd name="T48" fmla="*/ 16 w 16"/>
                <a:gd name="T49" fmla="*/ 25 h 94"/>
                <a:gd name="T50" fmla="*/ 16 w 16"/>
                <a:gd name="T51" fmla="*/ 25 h 94"/>
                <a:gd name="T52" fmla="*/ 16 w 16"/>
                <a:gd name="T53" fmla="*/ 25 h 94"/>
                <a:gd name="T54" fmla="*/ 15 w 16"/>
                <a:gd name="T55" fmla="*/ 69 h 94"/>
                <a:gd name="T56" fmla="*/ 15 w 16"/>
                <a:gd name="T57" fmla="*/ 69 h 94"/>
                <a:gd name="T58" fmla="*/ 15 w 16"/>
                <a:gd name="T59" fmla="*/ 69 h 94"/>
                <a:gd name="T60" fmla="*/ 15 w 16"/>
                <a:gd name="T61" fmla="*/ 70 h 94"/>
                <a:gd name="T62" fmla="*/ 15 w 16"/>
                <a:gd name="T63" fmla="*/ 70 h 94"/>
                <a:gd name="T64" fmla="*/ 15 w 16"/>
                <a:gd name="T65" fmla="*/ 69 h 94"/>
                <a:gd name="T66" fmla="*/ 15 w 16"/>
                <a:gd name="T67" fmla="*/ 69 h 94"/>
                <a:gd name="T68" fmla="*/ 15 w 16"/>
                <a:gd name="T69" fmla="*/ 69 h 94"/>
                <a:gd name="T70" fmla="*/ 15 w 16"/>
                <a:gd name="T71" fmla="*/ 69 h 94"/>
                <a:gd name="T72" fmla="*/ 15 w 16"/>
                <a:gd name="T73" fmla="*/ 69 h 94"/>
                <a:gd name="T74" fmla="*/ 15 w 16"/>
                <a:gd name="T75" fmla="*/ 69 h 94"/>
                <a:gd name="T76" fmla="*/ 15 w 16"/>
                <a:gd name="T77" fmla="*/ 69 h 94"/>
                <a:gd name="T78" fmla="*/ 15 w 16"/>
                <a:gd name="T79" fmla="*/ 69 h 94"/>
                <a:gd name="T80" fmla="*/ 15 w 16"/>
                <a:gd name="T81" fmla="*/ 69 h 94"/>
                <a:gd name="T82" fmla="*/ 15 w 16"/>
                <a:gd name="T83" fmla="*/ 69 h 94"/>
                <a:gd name="T84" fmla="*/ 1 w 16"/>
                <a:gd name="T85" fmla="*/ 92 h 94"/>
                <a:gd name="T86" fmla="*/ 1 w 16"/>
                <a:gd name="T87" fmla="*/ 93 h 94"/>
                <a:gd name="T88" fmla="*/ 0 w 16"/>
                <a:gd name="T89" fmla="*/ 93 h 94"/>
                <a:gd name="T90" fmla="*/ 1 w 16"/>
                <a:gd name="T91" fmla="*/ 94 h 94"/>
                <a:gd name="T92" fmla="*/ 3 w 16"/>
                <a:gd name="T93" fmla="*/ 94 h 94"/>
                <a:gd name="T94" fmla="*/ 3 w 16"/>
                <a:gd name="T95" fmla="*/ 92 h 94"/>
                <a:gd name="T96" fmla="*/ 4 w 16"/>
                <a:gd name="T97" fmla="*/ 92 h 94"/>
                <a:gd name="T98" fmla="*/ 4 w 16"/>
                <a:gd name="T99" fmla="*/ 90 h 94"/>
                <a:gd name="T100" fmla="*/ 4 w 16"/>
                <a:gd name="T101" fmla="*/ 90 h 94"/>
                <a:gd name="T102" fmla="*/ 1 w 16"/>
                <a:gd name="T103" fmla="*/ 92 h 94"/>
                <a:gd name="T104" fmla="*/ 1 w 16"/>
                <a:gd name="T105" fmla="*/ 92 h 94"/>
                <a:gd name="T106" fmla="*/ 1 w 16"/>
                <a:gd name="T107" fmla="*/ 92 h 94"/>
                <a:gd name="T108" fmla="*/ 1 w 16"/>
                <a:gd name="T109" fmla="*/ 92 h 94"/>
                <a:gd name="T110" fmla="*/ 1 w 16"/>
                <a:gd name="T111" fmla="*/ 92 h 94"/>
                <a:gd name="T112" fmla="*/ 1 w 16"/>
                <a:gd name="T113" fmla="*/ 92 h 94"/>
                <a:gd name="T114" fmla="*/ 1 w 16"/>
                <a:gd name="T115" fmla="*/ 92 h 94"/>
                <a:gd name="T116" fmla="*/ 1 w 16"/>
                <a:gd name="T117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" h="94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16" y="25"/>
                  </a:move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close/>
                  <a:moveTo>
                    <a:pt x="15" y="69"/>
                  </a:moveTo>
                  <a:lnTo>
                    <a:pt x="15" y="69"/>
                  </a:lnTo>
                  <a:lnTo>
                    <a:pt x="15" y="69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close/>
                  <a:moveTo>
                    <a:pt x="1" y="92"/>
                  </a:moveTo>
                  <a:lnTo>
                    <a:pt x="1" y="93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5219700" y="4217988"/>
              <a:ext cx="195263" cy="390525"/>
            </a:xfrm>
            <a:custGeom>
              <a:avLst/>
              <a:gdLst>
                <a:gd name="T0" fmla="*/ 2 w 123"/>
                <a:gd name="T1" fmla="*/ 194 h 246"/>
                <a:gd name="T2" fmla="*/ 6 w 123"/>
                <a:gd name="T3" fmla="*/ 206 h 246"/>
                <a:gd name="T4" fmla="*/ 6 w 123"/>
                <a:gd name="T5" fmla="*/ 210 h 246"/>
                <a:gd name="T6" fmla="*/ 6 w 123"/>
                <a:gd name="T7" fmla="*/ 225 h 246"/>
                <a:gd name="T8" fmla="*/ 15 w 123"/>
                <a:gd name="T9" fmla="*/ 239 h 246"/>
                <a:gd name="T10" fmla="*/ 15 w 123"/>
                <a:gd name="T11" fmla="*/ 239 h 246"/>
                <a:gd name="T12" fmla="*/ 28 w 123"/>
                <a:gd name="T13" fmla="*/ 246 h 246"/>
                <a:gd name="T14" fmla="*/ 46 w 123"/>
                <a:gd name="T15" fmla="*/ 238 h 246"/>
                <a:gd name="T16" fmla="*/ 55 w 123"/>
                <a:gd name="T17" fmla="*/ 237 h 246"/>
                <a:gd name="T18" fmla="*/ 59 w 123"/>
                <a:gd name="T19" fmla="*/ 233 h 246"/>
                <a:gd name="T20" fmla="*/ 67 w 123"/>
                <a:gd name="T21" fmla="*/ 215 h 246"/>
                <a:gd name="T22" fmla="*/ 80 w 123"/>
                <a:gd name="T23" fmla="*/ 172 h 246"/>
                <a:gd name="T24" fmla="*/ 89 w 123"/>
                <a:gd name="T25" fmla="*/ 149 h 246"/>
                <a:gd name="T26" fmla="*/ 92 w 123"/>
                <a:gd name="T27" fmla="*/ 138 h 246"/>
                <a:gd name="T28" fmla="*/ 101 w 123"/>
                <a:gd name="T29" fmla="*/ 114 h 246"/>
                <a:gd name="T30" fmla="*/ 105 w 123"/>
                <a:gd name="T31" fmla="*/ 92 h 246"/>
                <a:gd name="T32" fmla="*/ 111 w 123"/>
                <a:gd name="T33" fmla="*/ 81 h 246"/>
                <a:gd name="T34" fmla="*/ 108 w 123"/>
                <a:gd name="T35" fmla="*/ 76 h 246"/>
                <a:gd name="T36" fmla="*/ 108 w 123"/>
                <a:gd name="T37" fmla="*/ 63 h 246"/>
                <a:gd name="T38" fmla="*/ 112 w 123"/>
                <a:gd name="T39" fmla="*/ 67 h 246"/>
                <a:gd name="T40" fmla="*/ 119 w 123"/>
                <a:gd name="T41" fmla="*/ 71 h 246"/>
                <a:gd name="T42" fmla="*/ 123 w 123"/>
                <a:gd name="T43" fmla="*/ 57 h 246"/>
                <a:gd name="T44" fmla="*/ 119 w 123"/>
                <a:gd name="T45" fmla="*/ 40 h 246"/>
                <a:gd name="T46" fmla="*/ 111 w 123"/>
                <a:gd name="T47" fmla="*/ 14 h 246"/>
                <a:gd name="T48" fmla="*/ 108 w 123"/>
                <a:gd name="T49" fmla="*/ 11 h 246"/>
                <a:gd name="T50" fmla="*/ 107 w 123"/>
                <a:gd name="T51" fmla="*/ 6 h 246"/>
                <a:gd name="T52" fmla="*/ 105 w 123"/>
                <a:gd name="T53" fmla="*/ 2 h 246"/>
                <a:gd name="T54" fmla="*/ 103 w 123"/>
                <a:gd name="T55" fmla="*/ 2 h 246"/>
                <a:gd name="T56" fmla="*/ 97 w 123"/>
                <a:gd name="T57" fmla="*/ 8 h 246"/>
                <a:gd name="T58" fmla="*/ 97 w 123"/>
                <a:gd name="T59" fmla="*/ 19 h 246"/>
                <a:gd name="T60" fmla="*/ 92 w 123"/>
                <a:gd name="T61" fmla="*/ 24 h 246"/>
                <a:gd name="T62" fmla="*/ 88 w 123"/>
                <a:gd name="T63" fmla="*/ 32 h 246"/>
                <a:gd name="T64" fmla="*/ 81 w 123"/>
                <a:gd name="T65" fmla="*/ 31 h 246"/>
                <a:gd name="T66" fmla="*/ 84 w 123"/>
                <a:gd name="T67" fmla="*/ 36 h 246"/>
                <a:gd name="T68" fmla="*/ 81 w 123"/>
                <a:gd name="T69" fmla="*/ 37 h 246"/>
                <a:gd name="T70" fmla="*/ 79 w 123"/>
                <a:gd name="T71" fmla="*/ 45 h 246"/>
                <a:gd name="T72" fmla="*/ 81 w 123"/>
                <a:gd name="T73" fmla="*/ 49 h 246"/>
                <a:gd name="T74" fmla="*/ 79 w 123"/>
                <a:gd name="T75" fmla="*/ 48 h 246"/>
                <a:gd name="T76" fmla="*/ 72 w 123"/>
                <a:gd name="T77" fmla="*/ 55 h 246"/>
                <a:gd name="T78" fmla="*/ 72 w 123"/>
                <a:gd name="T79" fmla="*/ 49 h 246"/>
                <a:gd name="T80" fmla="*/ 68 w 123"/>
                <a:gd name="T81" fmla="*/ 57 h 246"/>
                <a:gd name="T82" fmla="*/ 68 w 123"/>
                <a:gd name="T83" fmla="*/ 61 h 246"/>
                <a:gd name="T84" fmla="*/ 64 w 123"/>
                <a:gd name="T85" fmla="*/ 65 h 246"/>
                <a:gd name="T86" fmla="*/ 64 w 123"/>
                <a:gd name="T87" fmla="*/ 59 h 246"/>
                <a:gd name="T88" fmla="*/ 57 w 123"/>
                <a:gd name="T89" fmla="*/ 65 h 246"/>
                <a:gd name="T90" fmla="*/ 55 w 123"/>
                <a:gd name="T91" fmla="*/ 68 h 246"/>
                <a:gd name="T92" fmla="*/ 53 w 123"/>
                <a:gd name="T93" fmla="*/ 68 h 246"/>
                <a:gd name="T94" fmla="*/ 51 w 123"/>
                <a:gd name="T95" fmla="*/ 68 h 246"/>
                <a:gd name="T96" fmla="*/ 46 w 123"/>
                <a:gd name="T97" fmla="*/ 68 h 246"/>
                <a:gd name="T98" fmla="*/ 44 w 123"/>
                <a:gd name="T99" fmla="*/ 72 h 246"/>
                <a:gd name="T100" fmla="*/ 40 w 123"/>
                <a:gd name="T101" fmla="*/ 75 h 246"/>
                <a:gd name="T102" fmla="*/ 32 w 123"/>
                <a:gd name="T103" fmla="*/ 76 h 246"/>
                <a:gd name="T104" fmla="*/ 24 w 123"/>
                <a:gd name="T105" fmla="*/ 81 h 246"/>
                <a:gd name="T106" fmla="*/ 23 w 123"/>
                <a:gd name="T107" fmla="*/ 89 h 246"/>
                <a:gd name="T108" fmla="*/ 18 w 123"/>
                <a:gd name="T109" fmla="*/ 103 h 246"/>
                <a:gd name="T110" fmla="*/ 19 w 123"/>
                <a:gd name="T111" fmla="*/ 118 h 246"/>
                <a:gd name="T112" fmla="*/ 22 w 123"/>
                <a:gd name="T113" fmla="*/ 132 h 246"/>
                <a:gd name="T114" fmla="*/ 22 w 123"/>
                <a:gd name="T115" fmla="*/ 138 h 246"/>
                <a:gd name="T116" fmla="*/ 18 w 123"/>
                <a:gd name="T117" fmla="*/ 152 h 246"/>
                <a:gd name="T118" fmla="*/ 11 w 123"/>
                <a:gd name="T119" fmla="*/ 164 h 246"/>
                <a:gd name="T120" fmla="*/ 6 w 123"/>
                <a:gd name="T121" fmla="*/ 169 h 246"/>
                <a:gd name="T122" fmla="*/ 0 w 123"/>
                <a:gd name="T123" fmla="*/ 182 h 246"/>
                <a:gd name="T124" fmla="*/ 0 w 123"/>
                <a:gd name="T125" fmla="*/ 18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" h="246">
                  <a:moveTo>
                    <a:pt x="0" y="182"/>
                  </a:moveTo>
                  <a:lnTo>
                    <a:pt x="0" y="182"/>
                  </a:lnTo>
                  <a:lnTo>
                    <a:pt x="0" y="190"/>
                  </a:lnTo>
                  <a:lnTo>
                    <a:pt x="2" y="194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4" y="202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7" y="207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6" y="213"/>
                  </a:lnTo>
                  <a:lnTo>
                    <a:pt x="4" y="217"/>
                  </a:lnTo>
                  <a:lnTo>
                    <a:pt x="6" y="225"/>
                  </a:lnTo>
                  <a:lnTo>
                    <a:pt x="6" y="225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11" y="237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4" y="239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4" y="243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32" y="246"/>
                  </a:lnTo>
                  <a:lnTo>
                    <a:pt x="38" y="243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7" y="234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4" y="162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9" y="149"/>
                  </a:lnTo>
                  <a:lnTo>
                    <a:pt x="89" y="145"/>
                  </a:lnTo>
                  <a:lnTo>
                    <a:pt x="89" y="145"/>
                  </a:lnTo>
                  <a:lnTo>
                    <a:pt x="92" y="141"/>
                  </a:lnTo>
                  <a:lnTo>
                    <a:pt x="92" y="138"/>
                  </a:lnTo>
                  <a:lnTo>
                    <a:pt x="92" y="138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01" y="114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3" y="95"/>
                  </a:lnTo>
                  <a:lnTo>
                    <a:pt x="105" y="92"/>
                  </a:lnTo>
                  <a:lnTo>
                    <a:pt x="107" y="88"/>
                  </a:lnTo>
                  <a:lnTo>
                    <a:pt x="107" y="88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8" y="67"/>
                  </a:lnTo>
                  <a:lnTo>
                    <a:pt x="108" y="63"/>
                  </a:lnTo>
                  <a:lnTo>
                    <a:pt x="111" y="63"/>
                  </a:lnTo>
                  <a:lnTo>
                    <a:pt x="111" y="63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5" y="68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9" y="71"/>
                  </a:lnTo>
                  <a:lnTo>
                    <a:pt x="120" y="67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3" y="57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19" y="48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6" y="27"/>
                  </a:lnTo>
                  <a:lnTo>
                    <a:pt x="112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101" y="6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9" y="10"/>
                  </a:lnTo>
                  <a:lnTo>
                    <a:pt x="99" y="14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5" y="23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4" y="28"/>
                  </a:lnTo>
                  <a:lnTo>
                    <a:pt x="81" y="27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1" y="32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0" y="41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6" y="52"/>
                  </a:lnTo>
                  <a:lnTo>
                    <a:pt x="75" y="53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5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2" y="49"/>
                  </a:lnTo>
                  <a:lnTo>
                    <a:pt x="72" y="53"/>
                  </a:lnTo>
                  <a:lnTo>
                    <a:pt x="72" y="53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57" y="65"/>
                  </a:lnTo>
                  <a:lnTo>
                    <a:pt x="55" y="67"/>
                  </a:lnTo>
                  <a:lnTo>
                    <a:pt x="55" y="67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5" y="71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1"/>
                  </a:lnTo>
                  <a:lnTo>
                    <a:pt x="42" y="72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4" y="85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18" y="95"/>
                  </a:lnTo>
                  <a:lnTo>
                    <a:pt x="15" y="99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9" y="118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8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3" y="136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1" y="160"/>
                  </a:lnTo>
                  <a:lnTo>
                    <a:pt x="11" y="160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6" y="169"/>
                  </a:lnTo>
                  <a:lnTo>
                    <a:pt x="4" y="173"/>
                  </a:lnTo>
                  <a:lnTo>
                    <a:pt x="4" y="173"/>
                  </a:lnTo>
                  <a:lnTo>
                    <a:pt x="4" y="177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6683375" y="3681413"/>
              <a:ext cx="107950" cy="153988"/>
            </a:xfrm>
            <a:custGeom>
              <a:avLst/>
              <a:gdLst>
                <a:gd name="T0" fmla="*/ 28 w 68"/>
                <a:gd name="T1" fmla="*/ 14 h 97"/>
                <a:gd name="T2" fmla="*/ 24 w 68"/>
                <a:gd name="T3" fmla="*/ 14 h 97"/>
                <a:gd name="T4" fmla="*/ 20 w 68"/>
                <a:gd name="T5" fmla="*/ 13 h 97"/>
                <a:gd name="T6" fmla="*/ 16 w 68"/>
                <a:gd name="T7" fmla="*/ 17 h 97"/>
                <a:gd name="T8" fmla="*/ 13 w 68"/>
                <a:gd name="T9" fmla="*/ 14 h 97"/>
                <a:gd name="T10" fmla="*/ 15 w 68"/>
                <a:gd name="T11" fmla="*/ 9 h 97"/>
                <a:gd name="T12" fmla="*/ 9 w 68"/>
                <a:gd name="T13" fmla="*/ 5 h 97"/>
                <a:gd name="T14" fmla="*/ 7 w 68"/>
                <a:gd name="T15" fmla="*/ 4 h 97"/>
                <a:gd name="T16" fmla="*/ 1 w 68"/>
                <a:gd name="T17" fmla="*/ 0 h 97"/>
                <a:gd name="T18" fmla="*/ 0 w 68"/>
                <a:gd name="T19" fmla="*/ 4 h 97"/>
                <a:gd name="T20" fmla="*/ 3 w 68"/>
                <a:gd name="T21" fmla="*/ 17 h 97"/>
                <a:gd name="T22" fmla="*/ 5 w 68"/>
                <a:gd name="T23" fmla="*/ 30 h 97"/>
                <a:gd name="T24" fmla="*/ 7 w 68"/>
                <a:gd name="T25" fmla="*/ 40 h 97"/>
                <a:gd name="T26" fmla="*/ 11 w 68"/>
                <a:gd name="T27" fmla="*/ 46 h 97"/>
                <a:gd name="T28" fmla="*/ 11 w 68"/>
                <a:gd name="T29" fmla="*/ 49 h 97"/>
                <a:gd name="T30" fmla="*/ 16 w 68"/>
                <a:gd name="T31" fmla="*/ 57 h 97"/>
                <a:gd name="T32" fmla="*/ 20 w 68"/>
                <a:gd name="T33" fmla="*/ 64 h 97"/>
                <a:gd name="T34" fmla="*/ 20 w 68"/>
                <a:gd name="T35" fmla="*/ 68 h 97"/>
                <a:gd name="T36" fmla="*/ 23 w 68"/>
                <a:gd name="T37" fmla="*/ 72 h 97"/>
                <a:gd name="T38" fmla="*/ 28 w 68"/>
                <a:gd name="T39" fmla="*/ 74 h 97"/>
                <a:gd name="T40" fmla="*/ 40 w 68"/>
                <a:gd name="T41" fmla="*/ 83 h 97"/>
                <a:gd name="T42" fmla="*/ 49 w 68"/>
                <a:gd name="T43" fmla="*/ 90 h 97"/>
                <a:gd name="T44" fmla="*/ 54 w 68"/>
                <a:gd name="T45" fmla="*/ 97 h 97"/>
                <a:gd name="T46" fmla="*/ 62 w 68"/>
                <a:gd name="T47" fmla="*/ 94 h 97"/>
                <a:gd name="T48" fmla="*/ 66 w 68"/>
                <a:gd name="T49" fmla="*/ 94 h 97"/>
                <a:gd name="T50" fmla="*/ 68 w 68"/>
                <a:gd name="T51" fmla="*/ 90 h 97"/>
                <a:gd name="T52" fmla="*/ 58 w 68"/>
                <a:gd name="T53" fmla="*/ 74 h 97"/>
                <a:gd name="T54" fmla="*/ 54 w 68"/>
                <a:gd name="T55" fmla="*/ 66 h 97"/>
                <a:gd name="T56" fmla="*/ 54 w 68"/>
                <a:gd name="T57" fmla="*/ 57 h 97"/>
                <a:gd name="T58" fmla="*/ 53 w 68"/>
                <a:gd name="T59" fmla="*/ 49 h 97"/>
                <a:gd name="T60" fmla="*/ 53 w 68"/>
                <a:gd name="T61" fmla="*/ 33 h 97"/>
                <a:gd name="T62" fmla="*/ 45 w 68"/>
                <a:gd name="T63" fmla="*/ 20 h 97"/>
                <a:gd name="T64" fmla="*/ 36 w 68"/>
                <a:gd name="T65" fmla="*/ 9 h 97"/>
                <a:gd name="T66" fmla="*/ 31 w 68"/>
                <a:gd name="T67" fmla="*/ 6 h 97"/>
                <a:gd name="T68" fmla="*/ 31 w 68"/>
                <a:gd name="T69" fmla="*/ 10 h 97"/>
                <a:gd name="T70" fmla="*/ 31 w 68"/>
                <a:gd name="T71" fmla="*/ 10 h 97"/>
                <a:gd name="T72" fmla="*/ 31 w 68"/>
                <a:gd name="T73" fmla="*/ 10 h 97"/>
                <a:gd name="T74" fmla="*/ 31 w 68"/>
                <a:gd name="T75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97">
                  <a:moveTo>
                    <a:pt x="31" y="10"/>
                  </a:moveTo>
                  <a:lnTo>
                    <a:pt x="28" y="14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1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9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9" y="45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1" y="49"/>
                  </a:lnTo>
                  <a:lnTo>
                    <a:pt x="13" y="50"/>
                  </a:lnTo>
                  <a:lnTo>
                    <a:pt x="16" y="57"/>
                  </a:lnTo>
                  <a:lnTo>
                    <a:pt x="20" y="62"/>
                  </a:lnTo>
                  <a:lnTo>
                    <a:pt x="20" y="64"/>
                  </a:lnTo>
                  <a:lnTo>
                    <a:pt x="20" y="66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23" y="72"/>
                  </a:lnTo>
                  <a:lnTo>
                    <a:pt x="27" y="72"/>
                  </a:lnTo>
                  <a:lnTo>
                    <a:pt x="28" y="74"/>
                  </a:lnTo>
                  <a:lnTo>
                    <a:pt x="33" y="79"/>
                  </a:lnTo>
                  <a:lnTo>
                    <a:pt x="40" y="83"/>
                  </a:lnTo>
                  <a:lnTo>
                    <a:pt x="44" y="85"/>
                  </a:lnTo>
                  <a:lnTo>
                    <a:pt x="49" y="90"/>
                  </a:lnTo>
                  <a:lnTo>
                    <a:pt x="53" y="93"/>
                  </a:lnTo>
                  <a:lnTo>
                    <a:pt x="54" y="97"/>
                  </a:lnTo>
                  <a:lnTo>
                    <a:pt x="58" y="94"/>
                  </a:lnTo>
                  <a:lnTo>
                    <a:pt x="62" y="94"/>
                  </a:lnTo>
                  <a:lnTo>
                    <a:pt x="64" y="94"/>
                  </a:lnTo>
                  <a:lnTo>
                    <a:pt x="66" y="94"/>
                  </a:lnTo>
                  <a:lnTo>
                    <a:pt x="68" y="94"/>
                  </a:lnTo>
                  <a:lnTo>
                    <a:pt x="68" y="90"/>
                  </a:lnTo>
                  <a:lnTo>
                    <a:pt x="62" y="77"/>
                  </a:lnTo>
                  <a:lnTo>
                    <a:pt x="58" y="74"/>
                  </a:lnTo>
                  <a:lnTo>
                    <a:pt x="54" y="70"/>
                  </a:lnTo>
                  <a:lnTo>
                    <a:pt x="54" y="66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4" y="44"/>
                  </a:lnTo>
                  <a:lnTo>
                    <a:pt x="53" y="33"/>
                  </a:lnTo>
                  <a:lnTo>
                    <a:pt x="49" y="26"/>
                  </a:lnTo>
                  <a:lnTo>
                    <a:pt x="45" y="20"/>
                  </a:lnTo>
                  <a:lnTo>
                    <a:pt x="40" y="14"/>
                  </a:lnTo>
                  <a:lnTo>
                    <a:pt x="36" y="9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6791325" y="3836988"/>
              <a:ext cx="7938" cy="7938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4 h 5"/>
                <a:gd name="T4" fmla="*/ 4 w 5"/>
                <a:gd name="T5" fmla="*/ 0 h 5"/>
                <a:gd name="T6" fmla="*/ 2 w 5"/>
                <a:gd name="T7" fmla="*/ 3 h 5"/>
                <a:gd name="T8" fmla="*/ 0 w 5"/>
                <a:gd name="T9" fmla="*/ 3 h 5"/>
                <a:gd name="T10" fmla="*/ 0 w 5"/>
                <a:gd name="T11" fmla="*/ 4 h 5"/>
                <a:gd name="T12" fmla="*/ 0 w 5"/>
                <a:gd name="T13" fmla="*/ 4 h 5"/>
                <a:gd name="T14" fmla="*/ 2 w 5"/>
                <a:gd name="T15" fmla="*/ 4 h 5"/>
                <a:gd name="T16" fmla="*/ 4 w 5"/>
                <a:gd name="T17" fmla="*/ 5 h 5"/>
                <a:gd name="T18" fmla="*/ 4 w 5"/>
                <a:gd name="T19" fmla="*/ 5 h 5"/>
                <a:gd name="T20" fmla="*/ 4 w 5"/>
                <a:gd name="T21" fmla="*/ 5 h 5"/>
                <a:gd name="T22" fmla="*/ 5 w 5"/>
                <a:gd name="T23" fmla="*/ 5 h 5"/>
                <a:gd name="T24" fmla="*/ 5 w 5"/>
                <a:gd name="T25" fmla="*/ 4 h 5"/>
                <a:gd name="T26" fmla="*/ 5 w 5"/>
                <a:gd name="T27" fmla="*/ 4 h 5"/>
                <a:gd name="T28" fmla="*/ 5 w 5"/>
                <a:gd name="T29" fmla="*/ 4 h 5"/>
                <a:gd name="T30" fmla="*/ 5 w 5"/>
                <a:gd name="T31" fmla="*/ 4 h 5"/>
                <a:gd name="T32" fmla="*/ 5 w 5"/>
                <a:gd name="T33" fmla="*/ 4 h 5"/>
                <a:gd name="T34" fmla="*/ 5 w 5"/>
                <a:gd name="T35" fmla="*/ 4 h 5"/>
                <a:gd name="T36" fmla="*/ 5 w 5"/>
                <a:gd name="T37" fmla="*/ 4 h 5"/>
                <a:gd name="T38" fmla="*/ 5 w 5"/>
                <a:gd name="T3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lnTo>
                    <a:pt x="5" y="4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115"/>
            <p:cNvSpPr>
              <a:spLocks noEditPoints="1"/>
            </p:cNvSpPr>
            <p:nvPr/>
          </p:nvSpPr>
          <p:spPr bwMode="auto">
            <a:xfrm>
              <a:off x="4008438" y="2144713"/>
              <a:ext cx="204788" cy="293688"/>
            </a:xfrm>
            <a:custGeom>
              <a:avLst/>
              <a:gdLst>
                <a:gd name="T0" fmla="*/ 32 w 129"/>
                <a:gd name="T1" fmla="*/ 105 h 185"/>
                <a:gd name="T2" fmla="*/ 25 w 129"/>
                <a:gd name="T3" fmla="*/ 94 h 185"/>
                <a:gd name="T4" fmla="*/ 8 w 129"/>
                <a:gd name="T5" fmla="*/ 104 h 185"/>
                <a:gd name="T6" fmla="*/ 12 w 129"/>
                <a:gd name="T7" fmla="*/ 112 h 185"/>
                <a:gd name="T8" fmla="*/ 21 w 129"/>
                <a:gd name="T9" fmla="*/ 114 h 185"/>
                <a:gd name="T10" fmla="*/ 26 w 129"/>
                <a:gd name="T11" fmla="*/ 114 h 185"/>
                <a:gd name="T12" fmla="*/ 30 w 129"/>
                <a:gd name="T13" fmla="*/ 44 h 185"/>
                <a:gd name="T14" fmla="*/ 22 w 129"/>
                <a:gd name="T15" fmla="*/ 44 h 185"/>
                <a:gd name="T16" fmla="*/ 21 w 129"/>
                <a:gd name="T17" fmla="*/ 52 h 185"/>
                <a:gd name="T18" fmla="*/ 101 w 129"/>
                <a:gd name="T19" fmla="*/ 0 h 185"/>
                <a:gd name="T20" fmla="*/ 75 w 129"/>
                <a:gd name="T21" fmla="*/ 33 h 185"/>
                <a:gd name="T22" fmla="*/ 69 w 129"/>
                <a:gd name="T23" fmla="*/ 29 h 185"/>
                <a:gd name="T24" fmla="*/ 75 w 129"/>
                <a:gd name="T25" fmla="*/ 33 h 185"/>
                <a:gd name="T26" fmla="*/ 105 w 129"/>
                <a:gd name="T27" fmla="*/ 7 h 185"/>
                <a:gd name="T28" fmla="*/ 95 w 129"/>
                <a:gd name="T29" fmla="*/ 8 h 185"/>
                <a:gd name="T30" fmla="*/ 114 w 129"/>
                <a:gd name="T31" fmla="*/ 134 h 185"/>
                <a:gd name="T32" fmla="*/ 105 w 129"/>
                <a:gd name="T33" fmla="*/ 122 h 185"/>
                <a:gd name="T34" fmla="*/ 101 w 129"/>
                <a:gd name="T35" fmla="*/ 108 h 185"/>
                <a:gd name="T36" fmla="*/ 75 w 129"/>
                <a:gd name="T37" fmla="*/ 81 h 185"/>
                <a:gd name="T38" fmla="*/ 74 w 129"/>
                <a:gd name="T39" fmla="*/ 77 h 185"/>
                <a:gd name="T40" fmla="*/ 85 w 129"/>
                <a:gd name="T41" fmla="*/ 52 h 185"/>
                <a:gd name="T42" fmla="*/ 61 w 129"/>
                <a:gd name="T43" fmla="*/ 51 h 185"/>
                <a:gd name="T44" fmla="*/ 66 w 129"/>
                <a:gd name="T45" fmla="*/ 37 h 185"/>
                <a:gd name="T46" fmla="*/ 45 w 129"/>
                <a:gd name="T47" fmla="*/ 43 h 185"/>
                <a:gd name="T48" fmla="*/ 36 w 129"/>
                <a:gd name="T49" fmla="*/ 52 h 185"/>
                <a:gd name="T50" fmla="*/ 38 w 129"/>
                <a:gd name="T51" fmla="*/ 61 h 185"/>
                <a:gd name="T52" fmla="*/ 28 w 129"/>
                <a:gd name="T53" fmla="*/ 69 h 185"/>
                <a:gd name="T54" fmla="*/ 40 w 129"/>
                <a:gd name="T55" fmla="*/ 73 h 185"/>
                <a:gd name="T56" fmla="*/ 38 w 129"/>
                <a:gd name="T57" fmla="*/ 85 h 185"/>
                <a:gd name="T58" fmla="*/ 45 w 129"/>
                <a:gd name="T59" fmla="*/ 81 h 185"/>
                <a:gd name="T60" fmla="*/ 45 w 129"/>
                <a:gd name="T61" fmla="*/ 86 h 185"/>
                <a:gd name="T62" fmla="*/ 44 w 129"/>
                <a:gd name="T63" fmla="*/ 105 h 185"/>
                <a:gd name="T64" fmla="*/ 61 w 129"/>
                <a:gd name="T65" fmla="*/ 98 h 185"/>
                <a:gd name="T66" fmla="*/ 66 w 129"/>
                <a:gd name="T67" fmla="*/ 112 h 185"/>
                <a:gd name="T68" fmla="*/ 66 w 129"/>
                <a:gd name="T69" fmla="*/ 125 h 185"/>
                <a:gd name="T70" fmla="*/ 49 w 129"/>
                <a:gd name="T71" fmla="*/ 126 h 185"/>
                <a:gd name="T72" fmla="*/ 48 w 129"/>
                <a:gd name="T73" fmla="*/ 134 h 185"/>
                <a:gd name="T74" fmla="*/ 48 w 129"/>
                <a:gd name="T75" fmla="*/ 145 h 185"/>
                <a:gd name="T76" fmla="*/ 40 w 129"/>
                <a:gd name="T77" fmla="*/ 157 h 185"/>
                <a:gd name="T78" fmla="*/ 57 w 129"/>
                <a:gd name="T79" fmla="*/ 161 h 185"/>
                <a:gd name="T80" fmla="*/ 57 w 129"/>
                <a:gd name="T81" fmla="*/ 165 h 185"/>
                <a:gd name="T82" fmla="*/ 34 w 129"/>
                <a:gd name="T83" fmla="*/ 175 h 185"/>
                <a:gd name="T84" fmla="*/ 34 w 129"/>
                <a:gd name="T85" fmla="*/ 183 h 185"/>
                <a:gd name="T86" fmla="*/ 54 w 129"/>
                <a:gd name="T87" fmla="*/ 178 h 185"/>
                <a:gd name="T88" fmla="*/ 75 w 129"/>
                <a:gd name="T89" fmla="*/ 174 h 185"/>
                <a:gd name="T90" fmla="*/ 93 w 129"/>
                <a:gd name="T91" fmla="*/ 171 h 185"/>
                <a:gd name="T92" fmla="*/ 122 w 129"/>
                <a:gd name="T93" fmla="*/ 166 h 185"/>
                <a:gd name="T94" fmla="*/ 118 w 129"/>
                <a:gd name="T95" fmla="*/ 156 h 185"/>
                <a:gd name="T96" fmla="*/ 129 w 129"/>
                <a:gd name="T97" fmla="*/ 145 h 185"/>
                <a:gd name="T98" fmla="*/ 126 w 129"/>
                <a:gd name="T99" fmla="*/ 134 h 185"/>
                <a:gd name="T100" fmla="*/ 71 w 129"/>
                <a:gd name="T101" fmla="*/ 73 h 185"/>
                <a:gd name="T102" fmla="*/ 28 w 129"/>
                <a:gd name="T103" fmla="*/ 56 h 185"/>
                <a:gd name="T104" fmla="*/ 32 w 129"/>
                <a:gd name="T105" fmla="*/ 64 h 185"/>
                <a:gd name="T106" fmla="*/ 32 w 129"/>
                <a:gd name="T107" fmla="*/ 57 h 185"/>
                <a:gd name="T108" fmla="*/ 34 w 129"/>
                <a:gd name="T109" fmla="*/ 88 h 185"/>
                <a:gd name="T110" fmla="*/ 44 w 129"/>
                <a:gd name="T111" fmla="*/ 86 h 185"/>
                <a:gd name="T112" fmla="*/ 44 w 129"/>
                <a:gd name="T113" fmla="*/ 86 h 185"/>
                <a:gd name="T114" fmla="*/ 36 w 129"/>
                <a:gd name="T115" fmla="*/ 75 h 185"/>
                <a:gd name="T116" fmla="*/ 28 w 129"/>
                <a:gd name="T117" fmla="*/ 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85">
                  <a:moveTo>
                    <a:pt x="26" y="114"/>
                  </a:moveTo>
                  <a:lnTo>
                    <a:pt x="28" y="113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4" y="109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2" y="105"/>
                  </a:lnTo>
                  <a:lnTo>
                    <a:pt x="34" y="108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32" y="101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25" y="94"/>
                  </a:lnTo>
                  <a:lnTo>
                    <a:pt x="21" y="94"/>
                  </a:lnTo>
                  <a:lnTo>
                    <a:pt x="18" y="96"/>
                  </a:lnTo>
                  <a:lnTo>
                    <a:pt x="17" y="96"/>
                  </a:lnTo>
                  <a:lnTo>
                    <a:pt x="14" y="98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9" y="100"/>
                  </a:lnTo>
                  <a:lnTo>
                    <a:pt x="8" y="104"/>
                  </a:lnTo>
                  <a:lnTo>
                    <a:pt x="5" y="104"/>
                  </a:lnTo>
                  <a:lnTo>
                    <a:pt x="4" y="104"/>
                  </a:lnTo>
                  <a:lnTo>
                    <a:pt x="5" y="105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8" y="113"/>
                  </a:lnTo>
                  <a:lnTo>
                    <a:pt x="9" y="113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21" y="114"/>
                  </a:lnTo>
                  <a:lnTo>
                    <a:pt x="25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  <a:moveTo>
                    <a:pt x="21" y="52"/>
                  </a:moveTo>
                  <a:lnTo>
                    <a:pt x="22" y="51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0" y="43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close/>
                  <a:moveTo>
                    <a:pt x="98" y="0"/>
                  </a:moveTo>
                  <a:lnTo>
                    <a:pt x="97" y="3"/>
                  </a:lnTo>
                  <a:lnTo>
                    <a:pt x="98" y="4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75" y="33"/>
                  </a:moveTo>
                  <a:lnTo>
                    <a:pt x="78" y="33"/>
                  </a:lnTo>
                  <a:lnTo>
                    <a:pt x="79" y="31"/>
                  </a:lnTo>
                  <a:lnTo>
                    <a:pt x="75" y="31"/>
                  </a:lnTo>
                  <a:lnTo>
                    <a:pt x="74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0" y="27"/>
                  </a:lnTo>
                  <a:lnTo>
                    <a:pt x="69" y="29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close/>
                  <a:moveTo>
                    <a:pt x="95" y="8"/>
                  </a:moveTo>
                  <a:lnTo>
                    <a:pt x="97" y="8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97" y="16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5" y="7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98" y="4"/>
                  </a:lnTo>
                  <a:lnTo>
                    <a:pt x="101" y="7"/>
                  </a:lnTo>
                  <a:lnTo>
                    <a:pt x="93" y="7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close/>
                  <a:moveTo>
                    <a:pt x="126" y="134"/>
                  </a:moveTo>
                  <a:lnTo>
                    <a:pt x="119" y="134"/>
                  </a:lnTo>
                  <a:lnTo>
                    <a:pt x="115" y="132"/>
                  </a:lnTo>
                  <a:lnTo>
                    <a:pt x="114" y="134"/>
                  </a:lnTo>
                  <a:lnTo>
                    <a:pt x="113" y="138"/>
                  </a:lnTo>
                  <a:lnTo>
                    <a:pt x="109" y="136"/>
                  </a:lnTo>
                  <a:lnTo>
                    <a:pt x="106" y="136"/>
                  </a:lnTo>
                  <a:lnTo>
                    <a:pt x="110" y="130"/>
                  </a:lnTo>
                  <a:lnTo>
                    <a:pt x="113" y="128"/>
                  </a:lnTo>
                  <a:lnTo>
                    <a:pt x="110" y="126"/>
                  </a:lnTo>
                  <a:lnTo>
                    <a:pt x="106" y="122"/>
                  </a:lnTo>
                  <a:lnTo>
                    <a:pt x="105" y="122"/>
                  </a:lnTo>
                  <a:lnTo>
                    <a:pt x="97" y="121"/>
                  </a:lnTo>
                  <a:lnTo>
                    <a:pt x="105" y="121"/>
                  </a:lnTo>
                  <a:lnTo>
                    <a:pt x="110" y="122"/>
                  </a:lnTo>
                  <a:lnTo>
                    <a:pt x="106" y="118"/>
                  </a:lnTo>
                  <a:lnTo>
                    <a:pt x="105" y="114"/>
                  </a:lnTo>
                  <a:lnTo>
                    <a:pt x="106" y="113"/>
                  </a:lnTo>
                  <a:lnTo>
                    <a:pt x="102" y="112"/>
                  </a:lnTo>
                  <a:lnTo>
                    <a:pt x="101" y="108"/>
                  </a:lnTo>
                  <a:lnTo>
                    <a:pt x="97" y="105"/>
                  </a:lnTo>
                  <a:lnTo>
                    <a:pt x="93" y="105"/>
                  </a:lnTo>
                  <a:lnTo>
                    <a:pt x="91" y="104"/>
                  </a:lnTo>
                  <a:lnTo>
                    <a:pt x="89" y="100"/>
                  </a:lnTo>
                  <a:lnTo>
                    <a:pt x="87" y="92"/>
                  </a:lnTo>
                  <a:lnTo>
                    <a:pt x="87" y="88"/>
                  </a:lnTo>
                  <a:lnTo>
                    <a:pt x="83" y="85"/>
                  </a:lnTo>
                  <a:lnTo>
                    <a:pt x="75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0" y="83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70" y="79"/>
                  </a:lnTo>
                  <a:lnTo>
                    <a:pt x="71" y="79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82" y="68"/>
                  </a:lnTo>
                  <a:lnTo>
                    <a:pt x="85" y="60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5" y="52"/>
                  </a:lnTo>
                  <a:lnTo>
                    <a:pt x="82" y="52"/>
                  </a:lnTo>
                  <a:lnTo>
                    <a:pt x="75" y="52"/>
                  </a:lnTo>
                  <a:lnTo>
                    <a:pt x="70" y="52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58" y="51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1" y="41"/>
                  </a:lnTo>
                  <a:lnTo>
                    <a:pt x="74" y="39"/>
                  </a:lnTo>
                  <a:lnTo>
                    <a:pt x="74" y="37"/>
                  </a:lnTo>
                  <a:lnTo>
                    <a:pt x="71" y="37"/>
                  </a:lnTo>
                  <a:lnTo>
                    <a:pt x="66" y="37"/>
                  </a:lnTo>
                  <a:lnTo>
                    <a:pt x="61" y="39"/>
                  </a:lnTo>
                  <a:lnTo>
                    <a:pt x="57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9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6" y="52"/>
                  </a:lnTo>
                  <a:lnTo>
                    <a:pt x="36" y="55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6" y="57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36" y="64"/>
                  </a:lnTo>
                  <a:lnTo>
                    <a:pt x="34" y="65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0" y="68"/>
                  </a:lnTo>
                  <a:lnTo>
                    <a:pt x="28" y="69"/>
                  </a:lnTo>
                  <a:lnTo>
                    <a:pt x="32" y="69"/>
                  </a:lnTo>
                  <a:lnTo>
                    <a:pt x="34" y="73"/>
                  </a:lnTo>
                  <a:lnTo>
                    <a:pt x="38" y="71"/>
                  </a:lnTo>
                  <a:lnTo>
                    <a:pt x="44" y="68"/>
                  </a:lnTo>
                  <a:lnTo>
                    <a:pt x="44" y="69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0" y="73"/>
                  </a:lnTo>
                  <a:lnTo>
                    <a:pt x="38" y="75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6" y="81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1" y="83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1"/>
                  </a:lnTo>
                  <a:lnTo>
                    <a:pt x="45" y="79"/>
                  </a:lnTo>
                  <a:lnTo>
                    <a:pt x="48" y="79"/>
                  </a:lnTo>
                  <a:lnTo>
                    <a:pt x="45" y="81"/>
                  </a:lnTo>
                  <a:lnTo>
                    <a:pt x="48" y="81"/>
                  </a:lnTo>
                  <a:lnTo>
                    <a:pt x="49" y="83"/>
                  </a:lnTo>
                  <a:lnTo>
                    <a:pt x="48" y="83"/>
                  </a:lnTo>
                  <a:lnTo>
                    <a:pt x="45" y="83"/>
                  </a:lnTo>
                  <a:lnTo>
                    <a:pt x="45" y="86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45" y="94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4" y="105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49" y="104"/>
                  </a:lnTo>
                  <a:lnTo>
                    <a:pt x="49" y="100"/>
                  </a:lnTo>
                  <a:lnTo>
                    <a:pt x="54" y="101"/>
                  </a:lnTo>
                  <a:lnTo>
                    <a:pt x="58" y="101"/>
                  </a:lnTo>
                  <a:lnTo>
                    <a:pt x="61" y="100"/>
                  </a:lnTo>
                  <a:lnTo>
                    <a:pt x="61" y="98"/>
                  </a:lnTo>
                  <a:lnTo>
                    <a:pt x="69" y="100"/>
                  </a:lnTo>
                  <a:lnTo>
                    <a:pt x="65" y="101"/>
                  </a:lnTo>
                  <a:lnTo>
                    <a:pt x="61" y="104"/>
                  </a:lnTo>
                  <a:lnTo>
                    <a:pt x="61" y="109"/>
                  </a:lnTo>
                  <a:lnTo>
                    <a:pt x="62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6" y="112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69" y="117"/>
                  </a:lnTo>
                  <a:lnTo>
                    <a:pt x="66" y="118"/>
                  </a:lnTo>
                  <a:lnTo>
                    <a:pt x="66" y="121"/>
                  </a:lnTo>
                  <a:lnTo>
                    <a:pt x="69" y="121"/>
                  </a:lnTo>
                  <a:lnTo>
                    <a:pt x="66" y="122"/>
                  </a:lnTo>
                  <a:lnTo>
                    <a:pt x="66" y="125"/>
                  </a:lnTo>
                  <a:lnTo>
                    <a:pt x="69" y="126"/>
                  </a:lnTo>
                  <a:lnTo>
                    <a:pt x="66" y="126"/>
                  </a:lnTo>
                  <a:lnTo>
                    <a:pt x="65" y="126"/>
                  </a:lnTo>
                  <a:lnTo>
                    <a:pt x="65" y="128"/>
                  </a:lnTo>
                  <a:lnTo>
                    <a:pt x="62" y="128"/>
                  </a:lnTo>
                  <a:lnTo>
                    <a:pt x="58" y="128"/>
                  </a:lnTo>
                  <a:lnTo>
                    <a:pt x="52" y="128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30"/>
                  </a:lnTo>
                  <a:lnTo>
                    <a:pt x="48" y="130"/>
                  </a:lnTo>
                  <a:lnTo>
                    <a:pt x="49" y="130"/>
                  </a:lnTo>
                  <a:lnTo>
                    <a:pt x="41" y="136"/>
                  </a:lnTo>
                  <a:lnTo>
                    <a:pt x="45" y="136"/>
                  </a:lnTo>
                  <a:lnTo>
                    <a:pt x="48" y="134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2" y="140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4"/>
                  </a:lnTo>
                  <a:lnTo>
                    <a:pt x="48" y="145"/>
                  </a:lnTo>
                  <a:lnTo>
                    <a:pt x="45" y="148"/>
                  </a:lnTo>
                  <a:lnTo>
                    <a:pt x="40" y="149"/>
                  </a:lnTo>
                  <a:lnTo>
                    <a:pt x="34" y="153"/>
                  </a:lnTo>
                  <a:lnTo>
                    <a:pt x="36" y="153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7"/>
                  </a:lnTo>
                  <a:lnTo>
                    <a:pt x="40" y="157"/>
                  </a:lnTo>
                  <a:lnTo>
                    <a:pt x="45" y="156"/>
                  </a:lnTo>
                  <a:lnTo>
                    <a:pt x="48" y="157"/>
                  </a:lnTo>
                  <a:lnTo>
                    <a:pt x="48" y="158"/>
                  </a:lnTo>
                  <a:lnTo>
                    <a:pt x="49" y="158"/>
                  </a:lnTo>
                  <a:lnTo>
                    <a:pt x="52" y="157"/>
                  </a:lnTo>
                  <a:lnTo>
                    <a:pt x="53" y="157"/>
                  </a:lnTo>
                  <a:lnTo>
                    <a:pt x="53" y="158"/>
                  </a:lnTo>
                  <a:lnTo>
                    <a:pt x="57" y="161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5" y="158"/>
                  </a:lnTo>
                  <a:lnTo>
                    <a:pt x="69" y="157"/>
                  </a:lnTo>
                  <a:lnTo>
                    <a:pt x="71" y="156"/>
                  </a:lnTo>
                  <a:lnTo>
                    <a:pt x="62" y="162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2"/>
                  </a:lnTo>
                  <a:lnTo>
                    <a:pt x="48" y="165"/>
                  </a:lnTo>
                  <a:lnTo>
                    <a:pt x="45" y="169"/>
                  </a:lnTo>
                  <a:lnTo>
                    <a:pt x="44" y="169"/>
                  </a:lnTo>
                  <a:lnTo>
                    <a:pt x="41" y="170"/>
                  </a:lnTo>
                  <a:lnTo>
                    <a:pt x="40" y="174"/>
                  </a:lnTo>
                  <a:lnTo>
                    <a:pt x="36" y="175"/>
                  </a:lnTo>
                  <a:lnTo>
                    <a:pt x="34" y="175"/>
                  </a:lnTo>
                  <a:lnTo>
                    <a:pt x="34" y="178"/>
                  </a:lnTo>
                  <a:lnTo>
                    <a:pt x="32" y="179"/>
                  </a:lnTo>
                  <a:lnTo>
                    <a:pt x="28" y="179"/>
                  </a:lnTo>
                  <a:lnTo>
                    <a:pt x="25" y="183"/>
                  </a:lnTo>
                  <a:lnTo>
                    <a:pt x="28" y="183"/>
                  </a:lnTo>
                  <a:lnTo>
                    <a:pt x="30" y="183"/>
                  </a:lnTo>
                  <a:lnTo>
                    <a:pt x="30" y="185"/>
                  </a:lnTo>
                  <a:lnTo>
                    <a:pt x="34" y="183"/>
                  </a:lnTo>
                  <a:lnTo>
                    <a:pt x="36" y="182"/>
                  </a:lnTo>
                  <a:lnTo>
                    <a:pt x="41" y="179"/>
                  </a:lnTo>
                  <a:lnTo>
                    <a:pt x="44" y="179"/>
                  </a:lnTo>
                  <a:lnTo>
                    <a:pt x="45" y="178"/>
                  </a:lnTo>
                  <a:lnTo>
                    <a:pt x="48" y="179"/>
                  </a:lnTo>
                  <a:lnTo>
                    <a:pt x="52" y="182"/>
                  </a:lnTo>
                  <a:lnTo>
                    <a:pt x="53" y="179"/>
                  </a:lnTo>
                  <a:lnTo>
                    <a:pt x="54" y="178"/>
                  </a:lnTo>
                  <a:lnTo>
                    <a:pt x="57" y="174"/>
                  </a:lnTo>
                  <a:lnTo>
                    <a:pt x="58" y="174"/>
                  </a:lnTo>
                  <a:lnTo>
                    <a:pt x="62" y="171"/>
                  </a:lnTo>
                  <a:lnTo>
                    <a:pt x="66" y="171"/>
                  </a:lnTo>
                  <a:lnTo>
                    <a:pt x="70" y="175"/>
                  </a:lnTo>
                  <a:lnTo>
                    <a:pt x="71" y="174"/>
                  </a:lnTo>
                  <a:lnTo>
                    <a:pt x="74" y="174"/>
                  </a:lnTo>
                  <a:lnTo>
                    <a:pt x="75" y="174"/>
                  </a:lnTo>
                  <a:lnTo>
                    <a:pt x="78" y="174"/>
                  </a:lnTo>
                  <a:lnTo>
                    <a:pt x="75" y="171"/>
                  </a:lnTo>
                  <a:lnTo>
                    <a:pt x="82" y="171"/>
                  </a:lnTo>
                  <a:lnTo>
                    <a:pt x="85" y="171"/>
                  </a:lnTo>
                  <a:lnTo>
                    <a:pt x="85" y="170"/>
                  </a:lnTo>
                  <a:lnTo>
                    <a:pt x="89" y="170"/>
                  </a:lnTo>
                  <a:lnTo>
                    <a:pt x="91" y="170"/>
                  </a:lnTo>
                  <a:lnTo>
                    <a:pt x="93" y="171"/>
                  </a:lnTo>
                  <a:lnTo>
                    <a:pt x="95" y="171"/>
                  </a:lnTo>
                  <a:lnTo>
                    <a:pt x="97" y="171"/>
                  </a:lnTo>
                  <a:lnTo>
                    <a:pt x="101" y="170"/>
                  </a:lnTo>
                  <a:lnTo>
                    <a:pt x="105" y="171"/>
                  </a:lnTo>
                  <a:lnTo>
                    <a:pt x="110" y="171"/>
                  </a:lnTo>
                  <a:lnTo>
                    <a:pt x="114" y="170"/>
                  </a:lnTo>
                  <a:lnTo>
                    <a:pt x="118" y="166"/>
                  </a:lnTo>
                  <a:lnTo>
                    <a:pt x="122" y="166"/>
                  </a:lnTo>
                  <a:lnTo>
                    <a:pt x="126" y="165"/>
                  </a:lnTo>
                  <a:lnTo>
                    <a:pt x="123" y="162"/>
                  </a:lnTo>
                  <a:lnTo>
                    <a:pt x="119" y="161"/>
                  </a:lnTo>
                  <a:lnTo>
                    <a:pt x="113" y="161"/>
                  </a:lnTo>
                  <a:lnTo>
                    <a:pt x="115" y="158"/>
                  </a:lnTo>
                  <a:lnTo>
                    <a:pt x="118" y="158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5" y="156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23" y="153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9" y="142"/>
                  </a:lnTo>
                  <a:lnTo>
                    <a:pt x="129" y="140"/>
                  </a:lnTo>
                  <a:lnTo>
                    <a:pt x="129" y="138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close/>
                  <a:moveTo>
                    <a:pt x="71" y="73"/>
                  </a:moveTo>
                  <a:lnTo>
                    <a:pt x="70" y="75"/>
                  </a:lnTo>
                  <a:lnTo>
                    <a:pt x="66" y="75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close/>
                  <a:moveTo>
                    <a:pt x="32" y="57"/>
                  </a:moveTo>
                  <a:lnTo>
                    <a:pt x="30" y="55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25" y="57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2" y="64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close/>
                  <a:moveTo>
                    <a:pt x="32" y="92"/>
                  </a:moveTo>
                  <a:lnTo>
                    <a:pt x="34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close/>
                  <a:moveTo>
                    <a:pt x="44" y="86"/>
                  </a:moveTo>
                  <a:lnTo>
                    <a:pt x="44" y="85"/>
                  </a:lnTo>
                  <a:lnTo>
                    <a:pt x="41" y="83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28" y="71"/>
                  </a:moveTo>
                  <a:lnTo>
                    <a:pt x="26" y="73"/>
                  </a:lnTo>
                  <a:lnTo>
                    <a:pt x="30" y="73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28" y="77"/>
                  </a:lnTo>
                  <a:lnTo>
                    <a:pt x="36" y="75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3732213" y="2001838"/>
              <a:ext cx="206375" cy="77788"/>
            </a:xfrm>
            <a:custGeom>
              <a:avLst/>
              <a:gdLst>
                <a:gd name="T0" fmla="*/ 16 w 130"/>
                <a:gd name="T1" fmla="*/ 15 h 49"/>
                <a:gd name="T2" fmla="*/ 20 w 130"/>
                <a:gd name="T3" fmla="*/ 15 h 49"/>
                <a:gd name="T4" fmla="*/ 28 w 130"/>
                <a:gd name="T5" fmla="*/ 13 h 49"/>
                <a:gd name="T6" fmla="*/ 33 w 130"/>
                <a:gd name="T7" fmla="*/ 15 h 49"/>
                <a:gd name="T8" fmla="*/ 25 w 130"/>
                <a:gd name="T9" fmla="*/ 20 h 49"/>
                <a:gd name="T10" fmla="*/ 14 w 130"/>
                <a:gd name="T11" fmla="*/ 24 h 49"/>
                <a:gd name="T12" fmla="*/ 4 w 130"/>
                <a:gd name="T13" fmla="*/ 24 h 49"/>
                <a:gd name="T14" fmla="*/ 14 w 130"/>
                <a:gd name="T15" fmla="*/ 27 h 49"/>
                <a:gd name="T16" fmla="*/ 24 w 130"/>
                <a:gd name="T17" fmla="*/ 27 h 49"/>
                <a:gd name="T18" fmla="*/ 30 w 130"/>
                <a:gd name="T19" fmla="*/ 28 h 49"/>
                <a:gd name="T20" fmla="*/ 25 w 130"/>
                <a:gd name="T21" fmla="*/ 32 h 49"/>
                <a:gd name="T22" fmla="*/ 30 w 130"/>
                <a:gd name="T23" fmla="*/ 32 h 49"/>
                <a:gd name="T24" fmla="*/ 24 w 130"/>
                <a:gd name="T25" fmla="*/ 36 h 49"/>
                <a:gd name="T26" fmla="*/ 16 w 130"/>
                <a:gd name="T27" fmla="*/ 37 h 49"/>
                <a:gd name="T28" fmla="*/ 25 w 130"/>
                <a:gd name="T29" fmla="*/ 41 h 49"/>
                <a:gd name="T30" fmla="*/ 33 w 130"/>
                <a:gd name="T31" fmla="*/ 41 h 49"/>
                <a:gd name="T32" fmla="*/ 37 w 130"/>
                <a:gd name="T33" fmla="*/ 44 h 49"/>
                <a:gd name="T34" fmla="*/ 41 w 130"/>
                <a:gd name="T35" fmla="*/ 44 h 49"/>
                <a:gd name="T36" fmla="*/ 60 w 130"/>
                <a:gd name="T37" fmla="*/ 49 h 49"/>
                <a:gd name="T38" fmla="*/ 73 w 130"/>
                <a:gd name="T39" fmla="*/ 44 h 49"/>
                <a:gd name="T40" fmla="*/ 82 w 130"/>
                <a:gd name="T41" fmla="*/ 41 h 49"/>
                <a:gd name="T42" fmla="*/ 94 w 130"/>
                <a:gd name="T43" fmla="*/ 40 h 49"/>
                <a:gd name="T44" fmla="*/ 114 w 130"/>
                <a:gd name="T45" fmla="*/ 32 h 49"/>
                <a:gd name="T46" fmla="*/ 118 w 130"/>
                <a:gd name="T47" fmla="*/ 27 h 49"/>
                <a:gd name="T48" fmla="*/ 125 w 130"/>
                <a:gd name="T49" fmla="*/ 24 h 49"/>
                <a:gd name="T50" fmla="*/ 122 w 130"/>
                <a:gd name="T51" fmla="*/ 23 h 49"/>
                <a:gd name="T52" fmla="*/ 130 w 130"/>
                <a:gd name="T53" fmla="*/ 23 h 49"/>
                <a:gd name="T54" fmla="*/ 130 w 130"/>
                <a:gd name="T55" fmla="*/ 19 h 49"/>
                <a:gd name="T56" fmla="*/ 130 w 130"/>
                <a:gd name="T57" fmla="*/ 15 h 49"/>
                <a:gd name="T58" fmla="*/ 118 w 130"/>
                <a:gd name="T59" fmla="*/ 15 h 49"/>
                <a:gd name="T60" fmla="*/ 118 w 130"/>
                <a:gd name="T61" fmla="*/ 9 h 49"/>
                <a:gd name="T62" fmla="*/ 117 w 130"/>
                <a:gd name="T63" fmla="*/ 3 h 49"/>
                <a:gd name="T64" fmla="*/ 114 w 130"/>
                <a:gd name="T65" fmla="*/ 1 h 49"/>
                <a:gd name="T66" fmla="*/ 107 w 130"/>
                <a:gd name="T67" fmla="*/ 1 h 49"/>
                <a:gd name="T68" fmla="*/ 99 w 130"/>
                <a:gd name="T69" fmla="*/ 0 h 49"/>
                <a:gd name="T70" fmla="*/ 90 w 130"/>
                <a:gd name="T71" fmla="*/ 3 h 49"/>
                <a:gd name="T72" fmla="*/ 78 w 130"/>
                <a:gd name="T73" fmla="*/ 3 h 49"/>
                <a:gd name="T74" fmla="*/ 77 w 130"/>
                <a:gd name="T75" fmla="*/ 13 h 49"/>
                <a:gd name="T76" fmla="*/ 67 w 130"/>
                <a:gd name="T77" fmla="*/ 5 h 49"/>
                <a:gd name="T78" fmla="*/ 61 w 130"/>
                <a:gd name="T79" fmla="*/ 11 h 49"/>
                <a:gd name="T80" fmla="*/ 52 w 130"/>
                <a:gd name="T81" fmla="*/ 5 h 49"/>
                <a:gd name="T82" fmla="*/ 48 w 130"/>
                <a:gd name="T83" fmla="*/ 13 h 49"/>
                <a:gd name="T84" fmla="*/ 42 w 130"/>
                <a:gd name="T85" fmla="*/ 15 h 49"/>
                <a:gd name="T86" fmla="*/ 38 w 130"/>
                <a:gd name="T87" fmla="*/ 17 h 49"/>
                <a:gd name="T88" fmla="*/ 33 w 130"/>
                <a:gd name="T89" fmla="*/ 11 h 49"/>
                <a:gd name="T90" fmla="*/ 37 w 130"/>
                <a:gd name="T91" fmla="*/ 7 h 49"/>
                <a:gd name="T92" fmla="*/ 33 w 130"/>
                <a:gd name="T93" fmla="*/ 3 h 49"/>
                <a:gd name="T94" fmla="*/ 21 w 130"/>
                <a:gd name="T95" fmla="*/ 0 h 49"/>
                <a:gd name="T96" fmla="*/ 24 w 130"/>
                <a:gd name="T97" fmla="*/ 3 h 49"/>
                <a:gd name="T98" fmla="*/ 25 w 130"/>
                <a:gd name="T99" fmla="*/ 9 h 49"/>
                <a:gd name="T100" fmla="*/ 20 w 130"/>
                <a:gd name="T101" fmla="*/ 7 h 49"/>
                <a:gd name="T102" fmla="*/ 16 w 130"/>
                <a:gd name="T103" fmla="*/ 3 h 49"/>
                <a:gd name="T104" fmla="*/ 14 w 130"/>
                <a:gd name="T105" fmla="*/ 7 h 49"/>
                <a:gd name="T106" fmla="*/ 14 w 130"/>
                <a:gd name="T107" fmla="*/ 9 h 49"/>
                <a:gd name="T108" fmla="*/ 14 w 130"/>
                <a:gd name="T109" fmla="*/ 11 h 49"/>
                <a:gd name="T110" fmla="*/ 10 w 130"/>
                <a:gd name="T111" fmla="*/ 11 h 49"/>
                <a:gd name="T112" fmla="*/ 6 w 130"/>
                <a:gd name="T113" fmla="*/ 13 h 49"/>
                <a:gd name="T114" fmla="*/ 0 w 130"/>
                <a:gd name="T115" fmla="*/ 15 h 49"/>
                <a:gd name="T116" fmla="*/ 6 w 130"/>
                <a:gd name="T117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" h="49">
                  <a:moveTo>
                    <a:pt x="6" y="17"/>
                  </a:moveTo>
                  <a:lnTo>
                    <a:pt x="6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3"/>
                  </a:lnTo>
                  <a:lnTo>
                    <a:pt x="21" y="23"/>
                  </a:lnTo>
                  <a:lnTo>
                    <a:pt x="17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1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8" y="33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33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2" y="41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1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4" y="32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21" y="28"/>
                  </a:lnTo>
                  <a:lnTo>
                    <a:pt x="122" y="2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5" y="23"/>
                  </a:lnTo>
                  <a:lnTo>
                    <a:pt x="126" y="23"/>
                  </a:lnTo>
                  <a:lnTo>
                    <a:pt x="129" y="23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9" y="17"/>
                  </a:lnTo>
                  <a:lnTo>
                    <a:pt x="130" y="17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9" y="15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2" y="13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22" y="13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8" y="9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7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8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14" y="1"/>
                  </a:lnTo>
                  <a:lnTo>
                    <a:pt x="113" y="3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9" y="3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7" y="5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1" y="5"/>
                  </a:lnTo>
                  <a:lnTo>
                    <a:pt x="78" y="3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8" y="9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0" y="11"/>
                  </a:lnTo>
                  <a:lnTo>
                    <a:pt x="57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117"/>
            <p:cNvSpPr>
              <a:spLocks noEditPoints="1"/>
            </p:cNvSpPr>
            <p:nvPr/>
          </p:nvSpPr>
          <p:spPr bwMode="auto">
            <a:xfrm>
              <a:off x="4406900" y="1681163"/>
              <a:ext cx="258763" cy="80963"/>
            </a:xfrm>
            <a:custGeom>
              <a:avLst/>
              <a:gdLst>
                <a:gd name="T0" fmla="*/ 86 w 163"/>
                <a:gd name="T1" fmla="*/ 17 h 51"/>
                <a:gd name="T2" fmla="*/ 75 w 163"/>
                <a:gd name="T3" fmla="*/ 11 h 51"/>
                <a:gd name="T4" fmla="*/ 70 w 163"/>
                <a:gd name="T5" fmla="*/ 10 h 51"/>
                <a:gd name="T6" fmla="*/ 52 w 163"/>
                <a:gd name="T7" fmla="*/ 7 h 51"/>
                <a:gd name="T8" fmla="*/ 53 w 163"/>
                <a:gd name="T9" fmla="*/ 17 h 51"/>
                <a:gd name="T10" fmla="*/ 40 w 163"/>
                <a:gd name="T11" fmla="*/ 10 h 51"/>
                <a:gd name="T12" fmla="*/ 29 w 163"/>
                <a:gd name="T13" fmla="*/ 13 h 51"/>
                <a:gd name="T14" fmla="*/ 30 w 163"/>
                <a:gd name="T15" fmla="*/ 10 h 51"/>
                <a:gd name="T16" fmla="*/ 13 w 163"/>
                <a:gd name="T17" fmla="*/ 10 h 51"/>
                <a:gd name="T18" fmla="*/ 4 w 163"/>
                <a:gd name="T19" fmla="*/ 11 h 51"/>
                <a:gd name="T20" fmla="*/ 0 w 163"/>
                <a:gd name="T21" fmla="*/ 15 h 51"/>
                <a:gd name="T22" fmla="*/ 9 w 163"/>
                <a:gd name="T23" fmla="*/ 17 h 51"/>
                <a:gd name="T24" fmla="*/ 13 w 163"/>
                <a:gd name="T25" fmla="*/ 20 h 51"/>
                <a:gd name="T26" fmla="*/ 8 w 163"/>
                <a:gd name="T27" fmla="*/ 23 h 51"/>
                <a:gd name="T28" fmla="*/ 18 w 163"/>
                <a:gd name="T29" fmla="*/ 28 h 51"/>
                <a:gd name="T30" fmla="*/ 34 w 163"/>
                <a:gd name="T31" fmla="*/ 27 h 51"/>
                <a:gd name="T32" fmla="*/ 46 w 163"/>
                <a:gd name="T33" fmla="*/ 24 h 51"/>
                <a:gd name="T34" fmla="*/ 57 w 163"/>
                <a:gd name="T35" fmla="*/ 24 h 51"/>
                <a:gd name="T36" fmla="*/ 53 w 163"/>
                <a:gd name="T37" fmla="*/ 28 h 51"/>
                <a:gd name="T38" fmla="*/ 34 w 163"/>
                <a:gd name="T39" fmla="*/ 33 h 51"/>
                <a:gd name="T40" fmla="*/ 33 w 163"/>
                <a:gd name="T41" fmla="*/ 36 h 51"/>
                <a:gd name="T42" fmla="*/ 57 w 163"/>
                <a:gd name="T43" fmla="*/ 36 h 51"/>
                <a:gd name="T44" fmla="*/ 56 w 163"/>
                <a:gd name="T45" fmla="*/ 40 h 51"/>
                <a:gd name="T46" fmla="*/ 34 w 163"/>
                <a:gd name="T47" fmla="*/ 37 h 51"/>
                <a:gd name="T48" fmla="*/ 49 w 163"/>
                <a:gd name="T49" fmla="*/ 45 h 51"/>
                <a:gd name="T50" fmla="*/ 57 w 163"/>
                <a:gd name="T51" fmla="*/ 51 h 51"/>
                <a:gd name="T52" fmla="*/ 66 w 163"/>
                <a:gd name="T53" fmla="*/ 48 h 51"/>
                <a:gd name="T54" fmla="*/ 78 w 163"/>
                <a:gd name="T55" fmla="*/ 37 h 51"/>
                <a:gd name="T56" fmla="*/ 83 w 163"/>
                <a:gd name="T57" fmla="*/ 31 h 51"/>
                <a:gd name="T58" fmla="*/ 105 w 163"/>
                <a:gd name="T59" fmla="*/ 24 h 51"/>
                <a:gd name="T60" fmla="*/ 106 w 163"/>
                <a:gd name="T61" fmla="*/ 23 h 51"/>
                <a:gd name="T62" fmla="*/ 158 w 163"/>
                <a:gd name="T63" fmla="*/ 4 h 51"/>
                <a:gd name="T64" fmla="*/ 131 w 163"/>
                <a:gd name="T65" fmla="*/ 4 h 51"/>
                <a:gd name="T66" fmla="*/ 122 w 163"/>
                <a:gd name="T67" fmla="*/ 2 h 51"/>
                <a:gd name="T68" fmla="*/ 117 w 163"/>
                <a:gd name="T69" fmla="*/ 4 h 51"/>
                <a:gd name="T70" fmla="*/ 106 w 163"/>
                <a:gd name="T71" fmla="*/ 6 h 51"/>
                <a:gd name="T72" fmla="*/ 97 w 163"/>
                <a:gd name="T73" fmla="*/ 4 h 51"/>
                <a:gd name="T74" fmla="*/ 82 w 163"/>
                <a:gd name="T75" fmla="*/ 6 h 51"/>
                <a:gd name="T76" fmla="*/ 74 w 163"/>
                <a:gd name="T77" fmla="*/ 6 h 51"/>
                <a:gd name="T78" fmla="*/ 91 w 163"/>
                <a:gd name="T79" fmla="*/ 10 h 51"/>
                <a:gd name="T80" fmla="*/ 97 w 163"/>
                <a:gd name="T81" fmla="*/ 11 h 51"/>
                <a:gd name="T82" fmla="*/ 118 w 163"/>
                <a:gd name="T83" fmla="*/ 15 h 51"/>
                <a:gd name="T84" fmla="*/ 148 w 163"/>
                <a:gd name="T85" fmla="*/ 15 h 51"/>
                <a:gd name="T86" fmla="*/ 163 w 163"/>
                <a:gd name="T87" fmla="*/ 7 h 51"/>
                <a:gd name="T88" fmla="*/ 83 w 163"/>
                <a:gd name="T89" fmla="*/ 4 h 51"/>
                <a:gd name="T90" fmla="*/ 83 w 163"/>
                <a:gd name="T91" fmla="*/ 4 h 51"/>
                <a:gd name="T92" fmla="*/ 137 w 163"/>
                <a:gd name="T93" fmla="*/ 33 h 51"/>
                <a:gd name="T94" fmla="*/ 118 w 163"/>
                <a:gd name="T95" fmla="*/ 31 h 51"/>
                <a:gd name="T96" fmla="*/ 106 w 163"/>
                <a:gd name="T97" fmla="*/ 37 h 51"/>
                <a:gd name="T98" fmla="*/ 123 w 163"/>
                <a:gd name="T99" fmla="*/ 37 h 51"/>
                <a:gd name="T100" fmla="*/ 131 w 163"/>
                <a:gd name="T101" fmla="*/ 40 h 51"/>
                <a:gd name="T102" fmla="*/ 137 w 163"/>
                <a:gd name="T103" fmla="*/ 33 h 51"/>
                <a:gd name="T104" fmla="*/ 137 w 163"/>
                <a:gd name="T105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51">
                  <a:moveTo>
                    <a:pt x="106" y="23"/>
                  </a:moveTo>
                  <a:lnTo>
                    <a:pt x="109" y="20"/>
                  </a:lnTo>
                  <a:lnTo>
                    <a:pt x="99" y="20"/>
                  </a:lnTo>
                  <a:lnTo>
                    <a:pt x="91" y="19"/>
                  </a:lnTo>
                  <a:lnTo>
                    <a:pt x="86" y="17"/>
                  </a:lnTo>
                  <a:lnTo>
                    <a:pt x="82" y="17"/>
                  </a:lnTo>
                  <a:lnTo>
                    <a:pt x="78" y="17"/>
                  </a:lnTo>
                  <a:lnTo>
                    <a:pt x="79" y="15"/>
                  </a:lnTo>
                  <a:lnTo>
                    <a:pt x="79" y="13"/>
                  </a:lnTo>
                  <a:lnTo>
                    <a:pt x="75" y="11"/>
                  </a:lnTo>
                  <a:lnTo>
                    <a:pt x="73" y="11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70" y="10"/>
                  </a:lnTo>
                  <a:lnTo>
                    <a:pt x="65" y="7"/>
                  </a:lnTo>
                  <a:lnTo>
                    <a:pt x="59" y="7"/>
                  </a:lnTo>
                  <a:lnTo>
                    <a:pt x="56" y="6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3" y="13"/>
                  </a:lnTo>
                  <a:lnTo>
                    <a:pt x="59" y="20"/>
                  </a:lnTo>
                  <a:lnTo>
                    <a:pt x="56" y="19"/>
                  </a:lnTo>
                  <a:lnTo>
                    <a:pt x="53" y="17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11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5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3" y="17"/>
                  </a:lnTo>
                  <a:lnTo>
                    <a:pt x="9" y="19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3" y="27"/>
                  </a:lnTo>
                  <a:lnTo>
                    <a:pt x="18" y="28"/>
                  </a:lnTo>
                  <a:lnTo>
                    <a:pt x="25" y="31"/>
                  </a:lnTo>
                  <a:lnTo>
                    <a:pt x="33" y="28"/>
                  </a:lnTo>
                  <a:lnTo>
                    <a:pt x="34" y="28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6" y="24"/>
                  </a:lnTo>
                  <a:lnTo>
                    <a:pt x="40" y="24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8" y="27"/>
                  </a:lnTo>
                  <a:lnTo>
                    <a:pt x="52" y="27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61" y="24"/>
                  </a:lnTo>
                  <a:lnTo>
                    <a:pt x="56" y="27"/>
                  </a:lnTo>
                  <a:lnTo>
                    <a:pt x="65" y="27"/>
                  </a:lnTo>
                  <a:lnTo>
                    <a:pt x="57" y="28"/>
                  </a:lnTo>
                  <a:lnTo>
                    <a:pt x="53" y="28"/>
                  </a:lnTo>
                  <a:lnTo>
                    <a:pt x="49" y="28"/>
                  </a:lnTo>
                  <a:lnTo>
                    <a:pt x="44" y="31"/>
                  </a:lnTo>
                  <a:lnTo>
                    <a:pt x="38" y="31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9" y="36"/>
                  </a:lnTo>
                  <a:lnTo>
                    <a:pt x="33" y="36"/>
                  </a:lnTo>
                  <a:lnTo>
                    <a:pt x="48" y="33"/>
                  </a:lnTo>
                  <a:lnTo>
                    <a:pt x="56" y="33"/>
                  </a:lnTo>
                  <a:lnTo>
                    <a:pt x="62" y="33"/>
                  </a:lnTo>
                  <a:lnTo>
                    <a:pt x="62" y="36"/>
                  </a:lnTo>
                  <a:lnTo>
                    <a:pt x="57" y="36"/>
                  </a:lnTo>
                  <a:lnTo>
                    <a:pt x="52" y="36"/>
                  </a:lnTo>
                  <a:lnTo>
                    <a:pt x="40" y="37"/>
                  </a:lnTo>
                  <a:lnTo>
                    <a:pt x="44" y="37"/>
                  </a:lnTo>
                  <a:lnTo>
                    <a:pt x="48" y="37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4" y="37"/>
                  </a:lnTo>
                  <a:lnTo>
                    <a:pt x="40" y="40"/>
                  </a:lnTo>
                  <a:lnTo>
                    <a:pt x="36" y="37"/>
                  </a:lnTo>
                  <a:lnTo>
                    <a:pt x="34" y="37"/>
                  </a:lnTo>
                  <a:lnTo>
                    <a:pt x="33" y="40"/>
                  </a:lnTo>
                  <a:lnTo>
                    <a:pt x="34" y="41"/>
                  </a:lnTo>
                  <a:lnTo>
                    <a:pt x="40" y="45"/>
                  </a:lnTo>
                  <a:lnTo>
                    <a:pt x="46" y="45"/>
                  </a:lnTo>
                  <a:lnTo>
                    <a:pt x="49" y="45"/>
                  </a:lnTo>
                  <a:lnTo>
                    <a:pt x="53" y="45"/>
                  </a:lnTo>
                  <a:lnTo>
                    <a:pt x="59" y="45"/>
                  </a:lnTo>
                  <a:lnTo>
                    <a:pt x="53" y="48"/>
                  </a:lnTo>
                  <a:lnTo>
                    <a:pt x="49" y="48"/>
                  </a:lnTo>
                  <a:lnTo>
                    <a:pt x="57" y="51"/>
                  </a:lnTo>
                  <a:lnTo>
                    <a:pt x="61" y="51"/>
                  </a:lnTo>
                  <a:lnTo>
                    <a:pt x="62" y="51"/>
                  </a:lnTo>
                  <a:lnTo>
                    <a:pt x="65" y="49"/>
                  </a:lnTo>
                  <a:lnTo>
                    <a:pt x="62" y="49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9" y="44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8" y="37"/>
                  </a:lnTo>
                  <a:lnTo>
                    <a:pt x="78" y="36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9" y="32"/>
                  </a:lnTo>
                  <a:lnTo>
                    <a:pt x="83" y="31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91" y="24"/>
                  </a:lnTo>
                  <a:lnTo>
                    <a:pt x="99" y="24"/>
                  </a:lnTo>
                  <a:lnTo>
                    <a:pt x="105" y="24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close/>
                  <a:moveTo>
                    <a:pt x="163" y="7"/>
                  </a:moveTo>
                  <a:lnTo>
                    <a:pt x="162" y="6"/>
                  </a:lnTo>
                  <a:lnTo>
                    <a:pt x="158" y="4"/>
                  </a:lnTo>
                  <a:lnTo>
                    <a:pt x="150" y="6"/>
                  </a:lnTo>
                  <a:lnTo>
                    <a:pt x="141" y="4"/>
                  </a:lnTo>
                  <a:lnTo>
                    <a:pt x="135" y="4"/>
                  </a:lnTo>
                  <a:lnTo>
                    <a:pt x="133" y="4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123" y="6"/>
                  </a:lnTo>
                  <a:lnTo>
                    <a:pt x="119" y="6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4" y="7"/>
                  </a:lnTo>
                  <a:lnTo>
                    <a:pt x="113" y="7"/>
                  </a:lnTo>
                  <a:lnTo>
                    <a:pt x="110" y="6"/>
                  </a:lnTo>
                  <a:lnTo>
                    <a:pt x="109" y="6"/>
                  </a:lnTo>
                  <a:lnTo>
                    <a:pt x="106" y="6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3" y="4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87" y="4"/>
                  </a:lnTo>
                  <a:lnTo>
                    <a:pt x="86" y="4"/>
                  </a:lnTo>
                  <a:lnTo>
                    <a:pt x="82" y="6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69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82" y="10"/>
                  </a:lnTo>
                  <a:lnTo>
                    <a:pt x="91" y="10"/>
                  </a:lnTo>
                  <a:lnTo>
                    <a:pt x="103" y="10"/>
                  </a:lnTo>
                  <a:lnTo>
                    <a:pt x="114" y="10"/>
                  </a:lnTo>
                  <a:lnTo>
                    <a:pt x="105" y="11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87" y="11"/>
                  </a:lnTo>
                  <a:lnTo>
                    <a:pt x="91" y="13"/>
                  </a:lnTo>
                  <a:lnTo>
                    <a:pt x="95" y="13"/>
                  </a:lnTo>
                  <a:lnTo>
                    <a:pt x="103" y="15"/>
                  </a:lnTo>
                  <a:lnTo>
                    <a:pt x="118" y="15"/>
                  </a:lnTo>
                  <a:lnTo>
                    <a:pt x="127" y="17"/>
                  </a:lnTo>
                  <a:lnTo>
                    <a:pt x="135" y="17"/>
                  </a:lnTo>
                  <a:lnTo>
                    <a:pt x="139" y="15"/>
                  </a:lnTo>
                  <a:lnTo>
                    <a:pt x="144" y="15"/>
                  </a:lnTo>
                  <a:lnTo>
                    <a:pt x="148" y="15"/>
                  </a:lnTo>
                  <a:lnTo>
                    <a:pt x="152" y="13"/>
                  </a:lnTo>
                  <a:lnTo>
                    <a:pt x="150" y="1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close/>
                  <a:moveTo>
                    <a:pt x="83" y="4"/>
                  </a:moveTo>
                  <a:lnTo>
                    <a:pt x="86" y="4"/>
                  </a:lnTo>
                  <a:lnTo>
                    <a:pt x="82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close/>
                  <a:moveTo>
                    <a:pt x="137" y="33"/>
                  </a:moveTo>
                  <a:lnTo>
                    <a:pt x="131" y="33"/>
                  </a:lnTo>
                  <a:lnTo>
                    <a:pt x="127" y="32"/>
                  </a:lnTo>
                  <a:lnTo>
                    <a:pt x="130" y="31"/>
                  </a:lnTo>
                  <a:lnTo>
                    <a:pt x="123" y="31"/>
                  </a:lnTo>
                  <a:lnTo>
                    <a:pt x="118" y="31"/>
                  </a:lnTo>
                  <a:lnTo>
                    <a:pt x="105" y="31"/>
                  </a:lnTo>
                  <a:lnTo>
                    <a:pt x="106" y="32"/>
                  </a:lnTo>
                  <a:lnTo>
                    <a:pt x="110" y="33"/>
                  </a:lnTo>
                  <a:lnTo>
                    <a:pt x="109" y="37"/>
                  </a:lnTo>
                  <a:lnTo>
                    <a:pt x="106" y="37"/>
                  </a:lnTo>
                  <a:lnTo>
                    <a:pt x="105" y="37"/>
                  </a:lnTo>
                  <a:lnTo>
                    <a:pt x="105" y="40"/>
                  </a:lnTo>
                  <a:lnTo>
                    <a:pt x="109" y="40"/>
                  </a:lnTo>
                  <a:lnTo>
                    <a:pt x="114" y="40"/>
                  </a:lnTo>
                  <a:lnTo>
                    <a:pt x="123" y="37"/>
                  </a:lnTo>
                  <a:lnTo>
                    <a:pt x="122" y="40"/>
                  </a:lnTo>
                  <a:lnTo>
                    <a:pt x="119" y="41"/>
                  </a:lnTo>
                  <a:lnTo>
                    <a:pt x="123" y="41"/>
                  </a:lnTo>
                  <a:lnTo>
                    <a:pt x="127" y="41"/>
                  </a:lnTo>
                  <a:lnTo>
                    <a:pt x="131" y="40"/>
                  </a:lnTo>
                  <a:lnTo>
                    <a:pt x="135" y="40"/>
                  </a:lnTo>
                  <a:lnTo>
                    <a:pt x="139" y="37"/>
                  </a:lnTo>
                  <a:lnTo>
                    <a:pt x="144" y="36"/>
                  </a:lnTo>
                  <a:lnTo>
                    <a:pt x="141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close/>
                </a:path>
              </a:pathLst>
            </a:custGeom>
            <a:solidFill>
              <a:srgbClr val="FF6600"/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118"/>
            <p:cNvSpPr>
              <a:spLocks noEditPoints="1"/>
            </p:cNvSpPr>
            <p:nvPr/>
          </p:nvSpPr>
          <p:spPr bwMode="auto">
            <a:xfrm>
              <a:off x="563563" y="1879600"/>
              <a:ext cx="1055688" cy="468313"/>
            </a:xfrm>
            <a:custGeom>
              <a:avLst/>
              <a:gdLst>
                <a:gd name="T0" fmla="*/ 94 w 665"/>
                <a:gd name="T1" fmla="*/ 267 h 295"/>
                <a:gd name="T2" fmla="*/ 548 w 665"/>
                <a:gd name="T3" fmla="*/ 196 h 295"/>
                <a:gd name="T4" fmla="*/ 510 w 665"/>
                <a:gd name="T5" fmla="*/ 196 h 295"/>
                <a:gd name="T6" fmla="*/ 656 w 665"/>
                <a:gd name="T7" fmla="*/ 23 h 295"/>
                <a:gd name="T8" fmla="*/ 581 w 665"/>
                <a:gd name="T9" fmla="*/ 13 h 295"/>
                <a:gd name="T10" fmla="*/ 538 w 665"/>
                <a:gd name="T11" fmla="*/ 7 h 295"/>
                <a:gd name="T12" fmla="*/ 483 w 665"/>
                <a:gd name="T13" fmla="*/ 8 h 295"/>
                <a:gd name="T14" fmla="*/ 346 w 665"/>
                <a:gd name="T15" fmla="*/ 46 h 295"/>
                <a:gd name="T16" fmla="*/ 353 w 665"/>
                <a:gd name="T17" fmla="*/ 70 h 295"/>
                <a:gd name="T18" fmla="*/ 330 w 665"/>
                <a:gd name="T19" fmla="*/ 82 h 295"/>
                <a:gd name="T20" fmla="*/ 276 w 665"/>
                <a:gd name="T21" fmla="*/ 86 h 295"/>
                <a:gd name="T22" fmla="*/ 265 w 665"/>
                <a:gd name="T23" fmla="*/ 107 h 295"/>
                <a:gd name="T24" fmla="*/ 326 w 665"/>
                <a:gd name="T25" fmla="*/ 105 h 295"/>
                <a:gd name="T26" fmla="*/ 243 w 665"/>
                <a:gd name="T27" fmla="*/ 131 h 295"/>
                <a:gd name="T28" fmla="*/ 195 w 665"/>
                <a:gd name="T29" fmla="*/ 157 h 295"/>
                <a:gd name="T30" fmla="*/ 184 w 665"/>
                <a:gd name="T31" fmla="*/ 175 h 295"/>
                <a:gd name="T32" fmla="*/ 207 w 665"/>
                <a:gd name="T33" fmla="*/ 183 h 295"/>
                <a:gd name="T34" fmla="*/ 211 w 665"/>
                <a:gd name="T35" fmla="*/ 198 h 295"/>
                <a:gd name="T36" fmla="*/ 233 w 665"/>
                <a:gd name="T37" fmla="*/ 204 h 295"/>
                <a:gd name="T38" fmla="*/ 194 w 665"/>
                <a:gd name="T39" fmla="*/ 232 h 295"/>
                <a:gd name="T40" fmla="*/ 128 w 665"/>
                <a:gd name="T41" fmla="*/ 252 h 295"/>
                <a:gd name="T42" fmla="*/ 111 w 665"/>
                <a:gd name="T43" fmla="*/ 265 h 295"/>
                <a:gd name="T44" fmla="*/ 158 w 665"/>
                <a:gd name="T45" fmla="*/ 252 h 295"/>
                <a:gd name="T46" fmla="*/ 194 w 665"/>
                <a:gd name="T47" fmla="*/ 238 h 295"/>
                <a:gd name="T48" fmla="*/ 256 w 665"/>
                <a:gd name="T49" fmla="*/ 218 h 295"/>
                <a:gd name="T50" fmla="*/ 298 w 665"/>
                <a:gd name="T51" fmla="*/ 192 h 295"/>
                <a:gd name="T52" fmla="*/ 344 w 665"/>
                <a:gd name="T53" fmla="*/ 174 h 295"/>
                <a:gd name="T54" fmla="*/ 382 w 665"/>
                <a:gd name="T55" fmla="*/ 166 h 295"/>
                <a:gd name="T56" fmla="*/ 334 w 665"/>
                <a:gd name="T57" fmla="*/ 194 h 295"/>
                <a:gd name="T58" fmla="*/ 374 w 665"/>
                <a:gd name="T59" fmla="*/ 180 h 295"/>
                <a:gd name="T60" fmla="*/ 403 w 665"/>
                <a:gd name="T61" fmla="*/ 166 h 295"/>
                <a:gd name="T62" fmla="*/ 426 w 665"/>
                <a:gd name="T63" fmla="*/ 166 h 295"/>
                <a:gd name="T64" fmla="*/ 454 w 665"/>
                <a:gd name="T65" fmla="*/ 179 h 295"/>
                <a:gd name="T66" fmla="*/ 498 w 665"/>
                <a:gd name="T67" fmla="*/ 194 h 295"/>
                <a:gd name="T68" fmla="*/ 518 w 665"/>
                <a:gd name="T69" fmla="*/ 206 h 295"/>
                <a:gd name="T70" fmla="*/ 523 w 665"/>
                <a:gd name="T71" fmla="*/ 210 h 295"/>
                <a:gd name="T72" fmla="*/ 538 w 665"/>
                <a:gd name="T73" fmla="*/ 214 h 295"/>
                <a:gd name="T74" fmla="*/ 532 w 665"/>
                <a:gd name="T75" fmla="*/ 231 h 295"/>
                <a:gd name="T76" fmla="*/ 527 w 665"/>
                <a:gd name="T77" fmla="*/ 253 h 295"/>
                <a:gd name="T78" fmla="*/ 524 w 665"/>
                <a:gd name="T79" fmla="*/ 259 h 295"/>
                <a:gd name="T80" fmla="*/ 536 w 665"/>
                <a:gd name="T81" fmla="*/ 265 h 295"/>
                <a:gd name="T82" fmla="*/ 515 w 665"/>
                <a:gd name="T83" fmla="*/ 227 h 295"/>
                <a:gd name="T84" fmla="*/ 523 w 665"/>
                <a:gd name="T85" fmla="*/ 218 h 295"/>
                <a:gd name="T86" fmla="*/ 1 w 665"/>
                <a:gd name="T87" fmla="*/ 295 h 295"/>
                <a:gd name="T88" fmla="*/ 24 w 665"/>
                <a:gd name="T89" fmla="*/ 288 h 295"/>
                <a:gd name="T90" fmla="*/ 43 w 665"/>
                <a:gd name="T91" fmla="*/ 279 h 295"/>
                <a:gd name="T92" fmla="*/ 85 w 665"/>
                <a:gd name="T93" fmla="*/ 271 h 295"/>
                <a:gd name="T94" fmla="*/ 168 w 665"/>
                <a:gd name="T95" fmla="*/ 175 h 295"/>
                <a:gd name="T96" fmla="*/ 252 w 665"/>
                <a:gd name="T97" fmla="*/ 235 h 295"/>
                <a:gd name="T98" fmla="*/ 276 w 665"/>
                <a:gd name="T99" fmla="*/ 219 h 295"/>
                <a:gd name="T100" fmla="*/ 255 w 665"/>
                <a:gd name="T101" fmla="*/ 228 h 295"/>
                <a:gd name="T102" fmla="*/ 291 w 665"/>
                <a:gd name="T103" fmla="*/ 215 h 295"/>
                <a:gd name="T104" fmla="*/ 178 w 665"/>
                <a:gd name="T105" fmla="*/ 131 h 295"/>
                <a:gd name="T106" fmla="*/ 249 w 665"/>
                <a:gd name="T107" fmla="*/ 82 h 295"/>
                <a:gd name="T108" fmla="*/ 498 w 665"/>
                <a:gd name="T109" fmla="*/ 236 h 295"/>
                <a:gd name="T110" fmla="*/ 518 w 665"/>
                <a:gd name="T111" fmla="*/ 219 h 295"/>
                <a:gd name="T112" fmla="*/ 510 w 665"/>
                <a:gd name="T113" fmla="*/ 214 h 295"/>
                <a:gd name="T114" fmla="*/ 507 w 665"/>
                <a:gd name="T115" fmla="*/ 222 h 295"/>
                <a:gd name="T116" fmla="*/ 519 w 665"/>
                <a:gd name="T117" fmla="*/ 232 h 295"/>
                <a:gd name="T118" fmla="*/ 511 w 665"/>
                <a:gd name="T119" fmla="*/ 246 h 295"/>
                <a:gd name="T120" fmla="*/ 502 w 665"/>
                <a:gd name="T121" fmla="*/ 261 h 295"/>
                <a:gd name="T122" fmla="*/ 515 w 665"/>
                <a:gd name="T123" fmla="*/ 25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5" h="295">
                  <a:moveTo>
                    <a:pt x="263" y="88"/>
                  </a:moveTo>
                  <a:lnTo>
                    <a:pt x="260" y="90"/>
                  </a:lnTo>
                  <a:lnTo>
                    <a:pt x="264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close/>
                  <a:moveTo>
                    <a:pt x="94" y="267"/>
                  </a:moveTo>
                  <a:lnTo>
                    <a:pt x="97" y="265"/>
                  </a:lnTo>
                  <a:lnTo>
                    <a:pt x="91" y="268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close/>
                  <a:moveTo>
                    <a:pt x="549" y="242"/>
                  </a:moveTo>
                  <a:lnTo>
                    <a:pt x="546" y="240"/>
                  </a:lnTo>
                  <a:lnTo>
                    <a:pt x="544" y="239"/>
                  </a:lnTo>
                  <a:lnTo>
                    <a:pt x="542" y="238"/>
                  </a:lnTo>
                  <a:lnTo>
                    <a:pt x="542" y="235"/>
                  </a:lnTo>
                  <a:lnTo>
                    <a:pt x="544" y="231"/>
                  </a:lnTo>
                  <a:lnTo>
                    <a:pt x="544" y="228"/>
                  </a:lnTo>
                  <a:lnTo>
                    <a:pt x="546" y="227"/>
                  </a:lnTo>
                  <a:lnTo>
                    <a:pt x="546" y="224"/>
                  </a:lnTo>
                  <a:lnTo>
                    <a:pt x="546" y="222"/>
                  </a:lnTo>
                  <a:lnTo>
                    <a:pt x="548" y="210"/>
                  </a:lnTo>
                  <a:lnTo>
                    <a:pt x="549" y="206"/>
                  </a:lnTo>
                  <a:lnTo>
                    <a:pt x="549" y="204"/>
                  </a:lnTo>
                  <a:lnTo>
                    <a:pt x="548" y="200"/>
                  </a:lnTo>
                  <a:lnTo>
                    <a:pt x="548" y="198"/>
                  </a:lnTo>
                  <a:lnTo>
                    <a:pt x="548" y="196"/>
                  </a:lnTo>
                  <a:lnTo>
                    <a:pt x="548" y="194"/>
                  </a:lnTo>
                  <a:lnTo>
                    <a:pt x="546" y="192"/>
                  </a:lnTo>
                  <a:lnTo>
                    <a:pt x="546" y="191"/>
                  </a:lnTo>
                  <a:lnTo>
                    <a:pt x="548" y="188"/>
                  </a:lnTo>
                  <a:lnTo>
                    <a:pt x="549" y="187"/>
                  </a:lnTo>
                  <a:lnTo>
                    <a:pt x="548" y="184"/>
                  </a:lnTo>
                  <a:lnTo>
                    <a:pt x="542" y="184"/>
                  </a:lnTo>
                  <a:lnTo>
                    <a:pt x="539" y="187"/>
                  </a:lnTo>
                  <a:lnTo>
                    <a:pt x="538" y="187"/>
                  </a:lnTo>
                  <a:lnTo>
                    <a:pt x="535" y="187"/>
                  </a:lnTo>
                  <a:lnTo>
                    <a:pt x="532" y="187"/>
                  </a:lnTo>
                  <a:lnTo>
                    <a:pt x="531" y="191"/>
                  </a:lnTo>
                  <a:lnTo>
                    <a:pt x="528" y="191"/>
                  </a:lnTo>
                  <a:lnTo>
                    <a:pt x="527" y="191"/>
                  </a:lnTo>
                  <a:lnTo>
                    <a:pt x="526" y="192"/>
                  </a:lnTo>
                  <a:lnTo>
                    <a:pt x="523" y="194"/>
                  </a:lnTo>
                  <a:lnTo>
                    <a:pt x="506" y="198"/>
                  </a:lnTo>
                  <a:lnTo>
                    <a:pt x="510" y="196"/>
                  </a:lnTo>
                  <a:lnTo>
                    <a:pt x="510" y="192"/>
                  </a:lnTo>
                  <a:lnTo>
                    <a:pt x="507" y="188"/>
                  </a:lnTo>
                  <a:lnTo>
                    <a:pt x="507" y="184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8"/>
                  </a:lnTo>
                  <a:lnTo>
                    <a:pt x="511" y="175"/>
                  </a:lnTo>
                  <a:lnTo>
                    <a:pt x="504" y="175"/>
                  </a:lnTo>
                  <a:lnTo>
                    <a:pt x="500" y="178"/>
                  </a:lnTo>
                  <a:lnTo>
                    <a:pt x="496" y="178"/>
                  </a:lnTo>
                  <a:lnTo>
                    <a:pt x="494" y="178"/>
                  </a:lnTo>
                  <a:lnTo>
                    <a:pt x="492" y="178"/>
                  </a:lnTo>
                  <a:lnTo>
                    <a:pt x="487" y="175"/>
                  </a:lnTo>
                  <a:lnTo>
                    <a:pt x="665" y="27"/>
                  </a:lnTo>
                  <a:lnTo>
                    <a:pt x="664" y="27"/>
                  </a:lnTo>
                  <a:lnTo>
                    <a:pt x="662" y="27"/>
                  </a:lnTo>
                  <a:lnTo>
                    <a:pt x="658" y="25"/>
                  </a:lnTo>
                  <a:lnTo>
                    <a:pt x="656" y="23"/>
                  </a:lnTo>
                  <a:lnTo>
                    <a:pt x="652" y="21"/>
                  </a:lnTo>
                  <a:lnTo>
                    <a:pt x="645" y="20"/>
                  </a:lnTo>
                  <a:lnTo>
                    <a:pt x="641" y="20"/>
                  </a:lnTo>
                  <a:lnTo>
                    <a:pt x="638" y="21"/>
                  </a:lnTo>
                  <a:lnTo>
                    <a:pt x="637" y="21"/>
                  </a:lnTo>
                  <a:lnTo>
                    <a:pt x="633" y="21"/>
                  </a:lnTo>
                  <a:lnTo>
                    <a:pt x="625" y="21"/>
                  </a:lnTo>
                  <a:lnTo>
                    <a:pt x="624" y="21"/>
                  </a:lnTo>
                  <a:lnTo>
                    <a:pt x="621" y="21"/>
                  </a:lnTo>
                  <a:lnTo>
                    <a:pt x="620" y="20"/>
                  </a:lnTo>
                  <a:lnTo>
                    <a:pt x="616" y="20"/>
                  </a:lnTo>
                  <a:lnTo>
                    <a:pt x="608" y="20"/>
                  </a:lnTo>
                  <a:lnTo>
                    <a:pt x="605" y="20"/>
                  </a:lnTo>
                  <a:lnTo>
                    <a:pt x="601" y="17"/>
                  </a:lnTo>
                  <a:lnTo>
                    <a:pt x="597" y="17"/>
                  </a:lnTo>
                  <a:lnTo>
                    <a:pt x="595" y="16"/>
                  </a:lnTo>
                  <a:lnTo>
                    <a:pt x="589" y="13"/>
                  </a:lnTo>
                  <a:lnTo>
                    <a:pt x="581" y="13"/>
                  </a:lnTo>
                  <a:lnTo>
                    <a:pt x="576" y="16"/>
                  </a:lnTo>
                  <a:lnTo>
                    <a:pt x="576" y="13"/>
                  </a:lnTo>
                  <a:lnTo>
                    <a:pt x="572" y="13"/>
                  </a:lnTo>
                  <a:lnTo>
                    <a:pt x="567" y="16"/>
                  </a:lnTo>
                  <a:lnTo>
                    <a:pt x="563" y="16"/>
                  </a:lnTo>
                  <a:lnTo>
                    <a:pt x="559" y="13"/>
                  </a:lnTo>
                  <a:lnTo>
                    <a:pt x="555" y="12"/>
                  </a:lnTo>
                  <a:lnTo>
                    <a:pt x="559" y="9"/>
                  </a:lnTo>
                  <a:lnTo>
                    <a:pt x="563" y="8"/>
                  </a:lnTo>
                  <a:lnTo>
                    <a:pt x="555" y="8"/>
                  </a:lnTo>
                  <a:lnTo>
                    <a:pt x="546" y="8"/>
                  </a:lnTo>
                  <a:lnTo>
                    <a:pt x="540" y="9"/>
                  </a:lnTo>
                  <a:lnTo>
                    <a:pt x="538" y="9"/>
                  </a:lnTo>
                  <a:lnTo>
                    <a:pt x="535" y="8"/>
                  </a:lnTo>
                  <a:lnTo>
                    <a:pt x="538" y="8"/>
                  </a:lnTo>
                  <a:lnTo>
                    <a:pt x="540" y="8"/>
                  </a:lnTo>
                  <a:lnTo>
                    <a:pt x="540" y="7"/>
                  </a:lnTo>
                  <a:lnTo>
                    <a:pt x="538" y="7"/>
                  </a:lnTo>
                  <a:lnTo>
                    <a:pt x="536" y="7"/>
                  </a:lnTo>
                  <a:lnTo>
                    <a:pt x="538" y="4"/>
                  </a:lnTo>
                  <a:lnTo>
                    <a:pt x="536" y="4"/>
                  </a:lnTo>
                  <a:lnTo>
                    <a:pt x="535" y="7"/>
                  </a:lnTo>
                  <a:lnTo>
                    <a:pt x="528" y="8"/>
                  </a:lnTo>
                  <a:lnTo>
                    <a:pt x="522" y="9"/>
                  </a:lnTo>
                  <a:lnTo>
                    <a:pt x="522" y="8"/>
                  </a:lnTo>
                  <a:lnTo>
                    <a:pt x="527" y="8"/>
                  </a:lnTo>
                  <a:lnTo>
                    <a:pt x="531" y="7"/>
                  </a:lnTo>
                  <a:lnTo>
                    <a:pt x="531" y="4"/>
                  </a:lnTo>
                  <a:lnTo>
                    <a:pt x="528" y="3"/>
                  </a:lnTo>
                  <a:lnTo>
                    <a:pt x="524" y="3"/>
                  </a:lnTo>
                  <a:lnTo>
                    <a:pt x="528" y="0"/>
                  </a:lnTo>
                  <a:lnTo>
                    <a:pt x="504" y="8"/>
                  </a:lnTo>
                  <a:lnTo>
                    <a:pt x="492" y="9"/>
                  </a:lnTo>
                  <a:lnTo>
                    <a:pt x="487" y="9"/>
                  </a:lnTo>
                  <a:lnTo>
                    <a:pt x="480" y="9"/>
                  </a:lnTo>
                  <a:lnTo>
                    <a:pt x="483" y="8"/>
                  </a:lnTo>
                  <a:lnTo>
                    <a:pt x="475" y="9"/>
                  </a:lnTo>
                  <a:lnTo>
                    <a:pt x="467" y="12"/>
                  </a:lnTo>
                  <a:lnTo>
                    <a:pt x="470" y="12"/>
                  </a:lnTo>
                  <a:lnTo>
                    <a:pt x="470" y="13"/>
                  </a:lnTo>
                  <a:lnTo>
                    <a:pt x="462" y="13"/>
                  </a:lnTo>
                  <a:lnTo>
                    <a:pt x="454" y="16"/>
                  </a:lnTo>
                  <a:lnTo>
                    <a:pt x="437" y="20"/>
                  </a:lnTo>
                  <a:lnTo>
                    <a:pt x="441" y="17"/>
                  </a:lnTo>
                  <a:lnTo>
                    <a:pt x="430" y="20"/>
                  </a:lnTo>
                  <a:lnTo>
                    <a:pt x="421" y="25"/>
                  </a:lnTo>
                  <a:lnTo>
                    <a:pt x="410" y="29"/>
                  </a:lnTo>
                  <a:lnTo>
                    <a:pt x="401" y="33"/>
                  </a:lnTo>
                  <a:lnTo>
                    <a:pt x="405" y="31"/>
                  </a:lnTo>
                  <a:lnTo>
                    <a:pt x="387" y="37"/>
                  </a:lnTo>
                  <a:lnTo>
                    <a:pt x="369" y="38"/>
                  </a:lnTo>
                  <a:lnTo>
                    <a:pt x="361" y="38"/>
                  </a:lnTo>
                  <a:lnTo>
                    <a:pt x="353" y="42"/>
                  </a:lnTo>
                  <a:lnTo>
                    <a:pt x="346" y="46"/>
                  </a:lnTo>
                  <a:lnTo>
                    <a:pt x="338" y="48"/>
                  </a:lnTo>
                  <a:lnTo>
                    <a:pt x="342" y="48"/>
                  </a:lnTo>
                  <a:lnTo>
                    <a:pt x="342" y="50"/>
                  </a:lnTo>
                  <a:lnTo>
                    <a:pt x="344" y="52"/>
                  </a:lnTo>
                  <a:lnTo>
                    <a:pt x="346" y="52"/>
                  </a:lnTo>
                  <a:lnTo>
                    <a:pt x="349" y="53"/>
                  </a:lnTo>
                  <a:lnTo>
                    <a:pt x="349" y="56"/>
                  </a:lnTo>
                  <a:lnTo>
                    <a:pt x="352" y="60"/>
                  </a:lnTo>
                  <a:lnTo>
                    <a:pt x="349" y="61"/>
                  </a:lnTo>
                  <a:lnTo>
                    <a:pt x="348" y="65"/>
                  </a:lnTo>
                  <a:lnTo>
                    <a:pt x="346" y="66"/>
                  </a:lnTo>
                  <a:lnTo>
                    <a:pt x="349" y="66"/>
                  </a:lnTo>
                  <a:lnTo>
                    <a:pt x="353" y="66"/>
                  </a:lnTo>
                  <a:lnTo>
                    <a:pt x="357" y="66"/>
                  </a:lnTo>
                  <a:lnTo>
                    <a:pt x="360" y="66"/>
                  </a:lnTo>
                  <a:lnTo>
                    <a:pt x="357" y="69"/>
                  </a:lnTo>
                  <a:lnTo>
                    <a:pt x="356" y="69"/>
                  </a:lnTo>
                  <a:lnTo>
                    <a:pt x="353" y="70"/>
                  </a:lnTo>
                  <a:lnTo>
                    <a:pt x="353" y="73"/>
                  </a:lnTo>
                  <a:lnTo>
                    <a:pt x="353" y="74"/>
                  </a:lnTo>
                  <a:lnTo>
                    <a:pt x="352" y="77"/>
                  </a:lnTo>
                  <a:lnTo>
                    <a:pt x="349" y="78"/>
                  </a:lnTo>
                  <a:lnTo>
                    <a:pt x="353" y="77"/>
                  </a:lnTo>
                  <a:lnTo>
                    <a:pt x="360" y="78"/>
                  </a:lnTo>
                  <a:lnTo>
                    <a:pt x="357" y="80"/>
                  </a:lnTo>
                  <a:lnTo>
                    <a:pt x="353" y="82"/>
                  </a:lnTo>
                  <a:lnTo>
                    <a:pt x="356" y="80"/>
                  </a:lnTo>
                  <a:lnTo>
                    <a:pt x="353" y="80"/>
                  </a:lnTo>
                  <a:lnTo>
                    <a:pt x="349" y="80"/>
                  </a:lnTo>
                  <a:lnTo>
                    <a:pt x="34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3" y="84"/>
                  </a:lnTo>
                  <a:lnTo>
                    <a:pt x="334" y="82"/>
                  </a:lnTo>
                  <a:lnTo>
                    <a:pt x="333" y="82"/>
                  </a:lnTo>
                  <a:lnTo>
                    <a:pt x="330" y="82"/>
                  </a:lnTo>
                  <a:lnTo>
                    <a:pt x="325" y="82"/>
                  </a:lnTo>
                  <a:lnTo>
                    <a:pt x="322" y="82"/>
                  </a:lnTo>
                  <a:lnTo>
                    <a:pt x="321" y="82"/>
                  </a:lnTo>
                  <a:lnTo>
                    <a:pt x="321" y="80"/>
                  </a:lnTo>
                  <a:lnTo>
                    <a:pt x="320" y="80"/>
                  </a:lnTo>
                  <a:lnTo>
                    <a:pt x="326" y="77"/>
                  </a:lnTo>
                  <a:lnTo>
                    <a:pt x="330" y="74"/>
                  </a:lnTo>
                  <a:lnTo>
                    <a:pt x="329" y="74"/>
                  </a:lnTo>
                  <a:lnTo>
                    <a:pt x="322" y="74"/>
                  </a:lnTo>
                  <a:lnTo>
                    <a:pt x="313" y="77"/>
                  </a:lnTo>
                  <a:lnTo>
                    <a:pt x="306" y="78"/>
                  </a:lnTo>
                  <a:lnTo>
                    <a:pt x="302" y="78"/>
                  </a:lnTo>
                  <a:lnTo>
                    <a:pt x="300" y="80"/>
                  </a:lnTo>
                  <a:lnTo>
                    <a:pt x="302" y="82"/>
                  </a:lnTo>
                  <a:lnTo>
                    <a:pt x="291" y="82"/>
                  </a:lnTo>
                  <a:lnTo>
                    <a:pt x="285" y="82"/>
                  </a:lnTo>
                  <a:lnTo>
                    <a:pt x="281" y="84"/>
                  </a:lnTo>
                  <a:lnTo>
                    <a:pt x="276" y="86"/>
                  </a:lnTo>
                  <a:lnTo>
                    <a:pt x="272" y="86"/>
                  </a:lnTo>
                  <a:lnTo>
                    <a:pt x="265" y="88"/>
                  </a:lnTo>
                  <a:lnTo>
                    <a:pt x="260" y="90"/>
                  </a:lnTo>
                  <a:lnTo>
                    <a:pt x="263" y="94"/>
                  </a:lnTo>
                  <a:lnTo>
                    <a:pt x="269" y="94"/>
                  </a:lnTo>
                  <a:lnTo>
                    <a:pt x="272" y="94"/>
                  </a:lnTo>
                  <a:lnTo>
                    <a:pt x="276" y="96"/>
                  </a:lnTo>
                  <a:lnTo>
                    <a:pt x="272" y="96"/>
                  </a:lnTo>
                  <a:lnTo>
                    <a:pt x="268" y="96"/>
                  </a:lnTo>
                  <a:lnTo>
                    <a:pt x="265" y="97"/>
                  </a:lnTo>
                  <a:lnTo>
                    <a:pt x="263" y="97"/>
                  </a:lnTo>
                  <a:lnTo>
                    <a:pt x="263" y="100"/>
                  </a:lnTo>
                  <a:lnTo>
                    <a:pt x="263" y="101"/>
                  </a:lnTo>
                  <a:lnTo>
                    <a:pt x="260" y="104"/>
                  </a:lnTo>
                  <a:lnTo>
                    <a:pt x="259" y="104"/>
                  </a:lnTo>
                  <a:lnTo>
                    <a:pt x="259" y="105"/>
                  </a:lnTo>
                  <a:lnTo>
                    <a:pt x="260" y="107"/>
                  </a:lnTo>
                  <a:lnTo>
                    <a:pt x="265" y="107"/>
                  </a:lnTo>
                  <a:lnTo>
                    <a:pt x="273" y="107"/>
                  </a:lnTo>
                  <a:lnTo>
                    <a:pt x="281" y="107"/>
                  </a:lnTo>
                  <a:lnTo>
                    <a:pt x="289" y="107"/>
                  </a:lnTo>
                  <a:lnTo>
                    <a:pt x="291" y="109"/>
                  </a:lnTo>
                  <a:lnTo>
                    <a:pt x="292" y="109"/>
                  </a:lnTo>
                  <a:lnTo>
                    <a:pt x="294" y="107"/>
                  </a:lnTo>
                  <a:lnTo>
                    <a:pt x="292" y="107"/>
                  </a:lnTo>
                  <a:lnTo>
                    <a:pt x="296" y="105"/>
                  </a:lnTo>
                  <a:lnTo>
                    <a:pt x="296" y="107"/>
                  </a:lnTo>
                  <a:lnTo>
                    <a:pt x="294" y="110"/>
                  </a:lnTo>
                  <a:lnTo>
                    <a:pt x="306" y="105"/>
                  </a:lnTo>
                  <a:lnTo>
                    <a:pt x="312" y="105"/>
                  </a:lnTo>
                  <a:lnTo>
                    <a:pt x="316" y="104"/>
                  </a:lnTo>
                  <a:lnTo>
                    <a:pt x="317" y="104"/>
                  </a:lnTo>
                  <a:lnTo>
                    <a:pt x="321" y="104"/>
                  </a:lnTo>
                  <a:lnTo>
                    <a:pt x="328" y="102"/>
                  </a:lnTo>
                  <a:lnTo>
                    <a:pt x="329" y="104"/>
                  </a:lnTo>
                  <a:lnTo>
                    <a:pt x="326" y="105"/>
                  </a:lnTo>
                  <a:lnTo>
                    <a:pt x="321" y="107"/>
                  </a:lnTo>
                  <a:lnTo>
                    <a:pt x="312" y="109"/>
                  </a:lnTo>
                  <a:lnTo>
                    <a:pt x="313" y="109"/>
                  </a:lnTo>
                  <a:lnTo>
                    <a:pt x="313" y="110"/>
                  </a:lnTo>
                  <a:lnTo>
                    <a:pt x="312" y="114"/>
                  </a:lnTo>
                  <a:lnTo>
                    <a:pt x="304" y="121"/>
                  </a:lnTo>
                  <a:lnTo>
                    <a:pt x="294" y="123"/>
                  </a:lnTo>
                  <a:lnTo>
                    <a:pt x="283" y="123"/>
                  </a:lnTo>
                  <a:lnTo>
                    <a:pt x="268" y="130"/>
                  </a:lnTo>
                  <a:lnTo>
                    <a:pt x="260" y="130"/>
                  </a:lnTo>
                  <a:lnTo>
                    <a:pt x="257" y="130"/>
                  </a:lnTo>
                  <a:lnTo>
                    <a:pt x="259" y="130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249" y="127"/>
                  </a:lnTo>
                  <a:lnTo>
                    <a:pt x="247" y="130"/>
                  </a:lnTo>
                  <a:lnTo>
                    <a:pt x="247" y="131"/>
                  </a:lnTo>
                  <a:lnTo>
                    <a:pt x="243" y="131"/>
                  </a:lnTo>
                  <a:lnTo>
                    <a:pt x="239" y="134"/>
                  </a:lnTo>
                  <a:lnTo>
                    <a:pt x="232" y="137"/>
                  </a:lnTo>
                  <a:lnTo>
                    <a:pt x="239" y="135"/>
                  </a:lnTo>
                  <a:lnTo>
                    <a:pt x="233" y="137"/>
                  </a:lnTo>
                  <a:lnTo>
                    <a:pt x="229" y="139"/>
                  </a:lnTo>
                  <a:lnTo>
                    <a:pt x="232" y="141"/>
                  </a:lnTo>
                  <a:lnTo>
                    <a:pt x="229" y="141"/>
                  </a:lnTo>
                  <a:lnTo>
                    <a:pt x="228" y="139"/>
                  </a:lnTo>
                  <a:lnTo>
                    <a:pt x="224" y="141"/>
                  </a:lnTo>
                  <a:lnTo>
                    <a:pt x="212" y="145"/>
                  </a:lnTo>
                  <a:lnTo>
                    <a:pt x="207" y="149"/>
                  </a:lnTo>
                  <a:lnTo>
                    <a:pt x="202" y="151"/>
                  </a:lnTo>
                  <a:lnTo>
                    <a:pt x="199" y="153"/>
                  </a:lnTo>
                  <a:lnTo>
                    <a:pt x="198" y="153"/>
                  </a:lnTo>
                  <a:lnTo>
                    <a:pt x="195" y="153"/>
                  </a:lnTo>
                  <a:lnTo>
                    <a:pt x="194" y="154"/>
                  </a:lnTo>
                  <a:lnTo>
                    <a:pt x="192" y="157"/>
                  </a:lnTo>
                  <a:lnTo>
                    <a:pt x="195" y="157"/>
                  </a:lnTo>
                  <a:lnTo>
                    <a:pt x="192" y="158"/>
                  </a:lnTo>
                  <a:lnTo>
                    <a:pt x="190" y="161"/>
                  </a:lnTo>
                  <a:lnTo>
                    <a:pt x="190" y="162"/>
                  </a:lnTo>
                  <a:lnTo>
                    <a:pt x="190" y="165"/>
                  </a:lnTo>
                  <a:lnTo>
                    <a:pt x="192" y="162"/>
                  </a:lnTo>
                  <a:lnTo>
                    <a:pt x="195" y="162"/>
                  </a:lnTo>
                  <a:lnTo>
                    <a:pt x="198" y="161"/>
                  </a:lnTo>
                  <a:lnTo>
                    <a:pt x="195" y="165"/>
                  </a:lnTo>
                  <a:lnTo>
                    <a:pt x="192" y="166"/>
                  </a:lnTo>
                  <a:lnTo>
                    <a:pt x="194" y="166"/>
                  </a:lnTo>
                  <a:lnTo>
                    <a:pt x="192" y="167"/>
                  </a:lnTo>
                  <a:lnTo>
                    <a:pt x="190" y="170"/>
                  </a:lnTo>
                  <a:lnTo>
                    <a:pt x="184" y="170"/>
                  </a:lnTo>
                  <a:lnTo>
                    <a:pt x="180" y="174"/>
                  </a:lnTo>
                  <a:lnTo>
                    <a:pt x="182" y="174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4" y="180"/>
                  </a:lnTo>
                  <a:lnTo>
                    <a:pt x="182" y="180"/>
                  </a:lnTo>
                  <a:lnTo>
                    <a:pt x="180" y="183"/>
                  </a:lnTo>
                  <a:lnTo>
                    <a:pt x="198" y="183"/>
                  </a:lnTo>
                  <a:lnTo>
                    <a:pt x="206" y="180"/>
                  </a:lnTo>
                  <a:lnTo>
                    <a:pt x="208" y="179"/>
                  </a:lnTo>
                  <a:lnTo>
                    <a:pt x="208" y="178"/>
                  </a:lnTo>
                  <a:lnTo>
                    <a:pt x="216" y="174"/>
                  </a:lnTo>
                  <a:lnTo>
                    <a:pt x="224" y="170"/>
                  </a:lnTo>
                  <a:lnTo>
                    <a:pt x="225" y="170"/>
                  </a:lnTo>
                  <a:lnTo>
                    <a:pt x="228" y="170"/>
                  </a:lnTo>
                  <a:lnTo>
                    <a:pt x="219" y="174"/>
                  </a:lnTo>
                  <a:lnTo>
                    <a:pt x="215" y="175"/>
                  </a:lnTo>
                  <a:lnTo>
                    <a:pt x="212" y="178"/>
                  </a:lnTo>
                  <a:lnTo>
                    <a:pt x="211" y="179"/>
                  </a:lnTo>
                  <a:lnTo>
                    <a:pt x="207" y="183"/>
                  </a:lnTo>
                  <a:lnTo>
                    <a:pt x="207" y="187"/>
                  </a:lnTo>
                  <a:lnTo>
                    <a:pt x="206" y="188"/>
                  </a:lnTo>
                  <a:lnTo>
                    <a:pt x="199" y="192"/>
                  </a:lnTo>
                  <a:lnTo>
                    <a:pt x="195" y="192"/>
                  </a:lnTo>
                  <a:lnTo>
                    <a:pt x="194" y="196"/>
                  </a:lnTo>
                  <a:lnTo>
                    <a:pt x="199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6" y="202"/>
                  </a:lnTo>
                  <a:lnTo>
                    <a:pt x="182" y="204"/>
                  </a:lnTo>
                  <a:lnTo>
                    <a:pt x="186" y="204"/>
                  </a:lnTo>
                  <a:lnTo>
                    <a:pt x="190" y="204"/>
                  </a:lnTo>
                  <a:lnTo>
                    <a:pt x="198" y="202"/>
                  </a:lnTo>
                  <a:lnTo>
                    <a:pt x="206" y="198"/>
                  </a:lnTo>
                  <a:lnTo>
                    <a:pt x="208" y="196"/>
                  </a:lnTo>
                  <a:lnTo>
                    <a:pt x="212" y="198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5" y="200"/>
                  </a:lnTo>
                  <a:lnTo>
                    <a:pt x="212" y="202"/>
                  </a:lnTo>
                  <a:lnTo>
                    <a:pt x="216" y="200"/>
                  </a:lnTo>
                  <a:lnTo>
                    <a:pt x="219" y="200"/>
                  </a:lnTo>
                  <a:lnTo>
                    <a:pt x="219" y="202"/>
                  </a:lnTo>
                  <a:lnTo>
                    <a:pt x="219" y="204"/>
                  </a:lnTo>
                  <a:lnTo>
                    <a:pt x="219" y="206"/>
                  </a:lnTo>
                  <a:lnTo>
                    <a:pt x="219" y="208"/>
                  </a:lnTo>
                  <a:lnTo>
                    <a:pt x="221" y="208"/>
                  </a:lnTo>
                  <a:lnTo>
                    <a:pt x="224" y="204"/>
                  </a:lnTo>
                  <a:lnTo>
                    <a:pt x="228" y="200"/>
                  </a:lnTo>
                  <a:lnTo>
                    <a:pt x="232" y="198"/>
                  </a:lnTo>
                  <a:lnTo>
                    <a:pt x="229" y="200"/>
                  </a:lnTo>
                  <a:lnTo>
                    <a:pt x="232" y="200"/>
                  </a:lnTo>
                  <a:lnTo>
                    <a:pt x="232" y="202"/>
                  </a:lnTo>
                  <a:lnTo>
                    <a:pt x="232" y="204"/>
                  </a:lnTo>
                  <a:lnTo>
                    <a:pt x="233" y="204"/>
                  </a:lnTo>
                  <a:lnTo>
                    <a:pt x="237" y="204"/>
                  </a:lnTo>
                  <a:lnTo>
                    <a:pt x="243" y="202"/>
                  </a:lnTo>
                  <a:lnTo>
                    <a:pt x="252" y="200"/>
                  </a:lnTo>
                  <a:lnTo>
                    <a:pt x="245" y="204"/>
                  </a:lnTo>
                  <a:lnTo>
                    <a:pt x="237" y="206"/>
                  </a:lnTo>
                  <a:lnTo>
                    <a:pt x="235" y="208"/>
                  </a:lnTo>
                  <a:lnTo>
                    <a:pt x="233" y="211"/>
                  </a:lnTo>
                  <a:lnTo>
                    <a:pt x="232" y="211"/>
                  </a:lnTo>
                  <a:lnTo>
                    <a:pt x="225" y="215"/>
                  </a:lnTo>
                  <a:lnTo>
                    <a:pt x="220" y="219"/>
                  </a:lnTo>
                  <a:lnTo>
                    <a:pt x="220" y="222"/>
                  </a:lnTo>
                  <a:lnTo>
                    <a:pt x="219" y="223"/>
                  </a:lnTo>
                  <a:lnTo>
                    <a:pt x="216" y="223"/>
                  </a:lnTo>
                  <a:lnTo>
                    <a:pt x="216" y="222"/>
                  </a:lnTo>
                  <a:lnTo>
                    <a:pt x="211" y="223"/>
                  </a:lnTo>
                  <a:lnTo>
                    <a:pt x="203" y="227"/>
                  </a:lnTo>
                  <a:lnTo>
                    <a:pt x="199" y="228"/>
                  </a:lnTo>
                  <a:lnTo>
                    <a:pt x="194" y="232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4" y="235"/>
                  </a:lnTo>
                  <a:lnTo>
                    <a:pt x="172" y="238"/>
                  </a:lnTo>
                  <a:lnTo>
                    <a:pt x="159" y="244"/>
                  </a:lnTo>
                  <a:lnTo>
                    <a:pt x="151" y="248"/>
                  </a:lnTo>
                  <a:lnTo>
                    <a:pt x="150" y="250"/>
                  </a:lnTo>
                  <a:lnTo>
                    <a:pt x="150" y="252"/>
                  </a:lnTo>
                  <a:lnTo>
                    <a:pt x="148" y="252"/>
                  </a:lnTo>
                  <a:lnTo>
                    <a:pt x="148" y="250"/>
                  </a:lnTo>
                  <a:lnTo>
                    <a:pt x="146" y="252"/>
                  </a:lnTo>
                  <a:lnTo>
                    <a:pt x="140" y="253"/>
                  </a:lnTo>
                  <a:lnTo>
                    <a:pt x="142" y="250"/>
                  </a:lnTo>
                  <a:lnTo>
                    <a:pt x="144" y="248"/>
                  </a:lnTo>
                  <a:lnTo>
                    <a:pt x="140" y="250"/>
                  </a:lnTo>
                  <a:lnTo>
                    <a:pt x="138" y="250"/>
                  </a:lnTo>
                  <a:lnTo>
                    <a:pt x="140" y="248"/>
                  </a:lnTo>
                  <a:lnTo>
                    <a:pt x="128" y="252"/>
                  </a:lnTo>
                  <a:lnTo>
                    <a:pt x="118" y="255"/>
                  </a:lnTo>
                  <a:lnTo>
                    <a:pt x="111" y="257"/>
                  </a:lnTo>
                  <a:lnTo>
                    <a:pt x="107" y="259"/>
                  </a:lnTo>
                  <a:lnTo>
                    <a:pt x="102" y="261"/>
                  </a:lnTo>
                  <a:lnTo>
                    <a:pt x="97" y="265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102" y="265"/>
                  </a:lnTo>
                  <a:lnTo>
                    <a:pt x="105" y="265"/>
                  </a:lnTo>
                  <a:lnTo>
                    <a:pt x="106" y="263"/>
                  </a:lnTo>
                  <a:lnTo>
                    <a:pt x="106" y="261"/>
                  </a:lnTo>
                  <a:lnTo>
                    <a:pt x="107" y="261"/>
                  </a:lnTo>
                  <a:lnTo>
                    <a:pt x="107" y="263"/>
                  </a:lnTo>
                  <a:lnTo>
                    <a:pt x="106" y="265"/>
                  </a:lnTo>
                  <a:lnTo>
                    <a:pt x="107" y="265"/>
                  </a:lnTo>
                  <a:lnTo>
                    <a:pt x="110" y="265"/>
                  </a:lnTo>
                  <a:lnTo>
                    <a:pt x="111" y="263"/>
                  </a:lnTo>
                  <a:lnTo>
                    <a:pt x="111" y="265"/>
                  </a:lnTo>
                  <a:lnTo>
                    <a:pt x="115" y="261"/>
                  </a:lnTo>
                  <a:lnTo>
                    <a:pt x="119" y="259"/>
                  </a:lnTo>
                  <a:lnTo>
                    <a:pt x="127" y="255"/>
                  </a:lnTo>
                  <a:lnTo>
                    <a:pt x="128" y="255"/>
                  </a:lnTo>
                  <a:lnTo>
                    <a:pt x="132" y="257"/>
                  </a:lnTo>
                  <a:lnTo>
                    <a:pt x="128" y="257"/>
                  </a:lnTo>
                  <a:lnTo>
                    <a:pt x="125" y="259"/>
                  </a:lnTo>
                  <a:lnTo>
                    <a:pt x="131" y="259"/>
                  </a:lnTo>
                  <a:lnTo>
                    <a:pt x="134" y="257"/>
                  </a:lnTo>
                  <a:lnTo>
                    <a:pt x="136" y="257"/>
                  </a:lnTo>
                  <a:lnTo>
                    <a:pt x="138" y="257"/>
                  </a:lnTo>
                  <a:lnTo>
                    <a:pt x="140" y="255"/>
                  </a:lnTo>
                  <a:lnTo>
                    <a:pt x="140" y="257"/>
                  </a:lnTo>
                  <a:lnTo>
                    <a:pt x="146" y="253"/>
                  </a:lnTo>
                  <a:lnTo>
                    <a:pt x="150" y="253"/>
                  </a:lnTo>
                  <a:lnTo>
                    <a:pt x="154" y="252"/>
                  </a:lnTo>
                  <a:lnTo>
                    <a:pt x="155" y="252"/>
                  </a:lnTo>
                  <a:lnTo>
                    <a:pt x="158" y="252"/>
                  </a:lnTo>
                  <a:lnTo>
                    <a:pt x="151" y="255"/>
                  </a:lnTo>
                  <a:lnTo>
                    <a:pt x="155" y="253"/>
                  </a:lnTo>
                  <a:lnTo>
                    <a:pt x="159" y="252"/>
                  </a:lnTo>
                  <a:lnTo>
                    <a:pt x="163" y="250"/>
                  </a:lnTo>
                  <a:lnTo>
                    <a:pt x="167" y="250"/>
                  </a:lnTo>
                  <a:lnTo>
                    <a:pt x="171" y="250"/>
                  </a:lnTo>
                  <a:lnTo>
                    <a:pt x="175" y="248"/>
                  </a:lnTo>
                  <a:lnTo>
                    <a:pt x="176" y="246"/>
                  </a:lnTo>
                  <a:lnTo>
                    <a:pt x="178" y="246"/>
                  </a:lnTo>
                  <a:lnTo>
                    <a:pt x="176" y="248"/>
                  </a:lnTo>
                  <a:lnTo>
                    <a:pt x="180" y="246"/>
                  </a:lnTo>
                  <a:lnTo>
                    <a:pt x="184" y="244"/>
                  </a:lnTo>
                  <a:lnTo>
                    <a:pt x="182" y="244"/>
                  </a:lnTo>
                  <a:lnTo>
                    <a:pt x="180" y="244"/>
                  </a:lnTo>
                  <a:lnTo>
                    <a:pt x="184" y="242"/>
                  </a:lnTo>
                  <a:lnTo>
                    <a:pt x="190" y="240"/>
                  </a:lnTo>
                  <a:lnTo>
                    <a:pt x="194" y="240"/>
                  </a:lnTo>
                  <a:lnTo>
                    <a:pt x="194" y="238"/>
                  </a:lnTo>
                  <a:lnTo>
                    <a:pt x="195" y="238"/>
                  </a:lnTo>
                  <a:lnTo>
                    <a:pt x="199" y="238"/>
                  </a:lnTo>
                  <a:lnTo>
                    <a:pt x="202" y="238"/>
                  </a:lnTo>
                  <a:lnTo>
                    <a:pt x="203" y="236"/>
                  </a:lnTo>
                  <a:lnTo>
                    <a:pt x="206" y="235"/>
                  </a:lnTo>
                  <a:lnTo>
                    <a:pt x="207" y="235"/>
                  </a:lnTo>
                  <a:lnTo>
                    <a:pt x="208" y="235"/>
                  </a:lnTo>
                  <a:lnTo>
                    <a:pt x="216" y="232"/>
                  </a:lnTo>
                  <a:lnTo>
                    <a:pt x="220" y="231"/>
                  </a:lnTo>
                  <a:lnTo>
                    <a:pt x="225" y="228"/>
                  </a:lnTo>
                  <a:lnTo>
                    <a:pt x="228" y="227"/>
                  </a:lnTo>
                  <a:lnTo>
                    <a:pt x="232" y="224"/>
                  </a:lnTo>
                  <a:lnTo>
                    <a:pt x="235" y="223"/>
                  </a:lnTo>
                  <a:lnTo>
                    <a:pt x="237" y="223"/>
                  </a:lnTo>
                  <a:lnTo>
                    <a:pt x="239" y="223"/>
                  </a:lnTo>
                  <a:lnTo>
                    <a:pt x="245" y="222"/>
                  </a:lnTo>
                  <a:lnTo>
                    <a:pt x="249" y="219"/>
                  </a:lnTo>
                  <a:lnTo>
                    <a:pt x="256" y="218"/>
                  </a:lnTo>
                  <a:lnTo>
                    <a:pt x="264" y="214"/>
                  </a:lnTo>
                  <a:lnTo>
                    <a:pt x="268" y="214"/>
                  </a:lnTo>
                  <a:lnTo>
                    <a:pt x="272" y="211"/>
                  </a:lnTo>
                  <a:lnTo>
                    <a:pt x="273" y="214"/>
                  </a:lnTo>
                  <a:lnTo>
                    <a:pt x="273" y="211"/>
                  </a:lnTo>
                  <a:lnTo>
                    <a:pt x="277" y="210"/>
                  </a:lnTo>
                  <a:lnTo>
                    <a:pt x="279" y="210"/>
                  </a:lnTo>
                  <a:lnTo>
                    <a:pt x="281" y="208"/>
                  </a:lnTo>
                  <a:lnTo>
                    <a:pt x="285" y="206"/>
                  </a:lnTo>
                  <a:lnTo>
                    <a:pt x="291" y="204"/>
                  </a:lnTo>
                  <a:lnTo>
                    <a:pt x="294" y="202"/>
                  </a:lnTo>
                  <a:lnTo>
                    <a:pt x="300" y="200"/>
                  </a:lnTo>
                  <a:lnTo>
                    <a:pt x="300" y="198"/>
                  </a:lnTo>
                  <a:lnTo>
                    <a:pt x="300" y="196"/>
                  </a:lnTo>
                  <a:lnTo>
                    <a:pt x="296" y="196"/>
                  </a:lnTo>
                  <a:lnTo>
                    <a:pt x="292" y="196"/>
                  </a:lnTo>
                  <a:lnTo>
                    <a:pt x="294" y="194"/>
                  </a:lnTo>
                  <a:lnTo>
                    <a:pt x="298" y="192"/>
                  </a:lnTo>
                  <a:lnTo>
                    <a:pt x="300" y="192"/>
                  </a:lnTo>
                  <a:lnTo>
                    <a:pt x="302" y="192"/>
                  </a:lnTo>
                  <a:lnTo>
                    <a:pt x="300" y="191"/>
                  </a:lnTo>
                  <a:lnTo>
                    <a:pt x="306" y="191"/>
                  </a:lnTo>
                  <a:lnTo>
                    <a:pt x="308" y="188"/>
                  </a:lnTo>
                  <a:lnTo>
                    <a:pt x="313" y="187"/>
                  </a:lnTo>
                  <a:lnTo>
                    <a:pt x="316" y="184"/>
                  </a:lnTo>
                  <a:lnTo>
                    <a:pt x="316" y="187"/>
                  </a:lnTo>
                  <a:lnTo>
                    <a:pt x="320" y="187"/>
                  </a:lnTo>
                  <a:lnTo>
                    <a:pt x="321" y="184"/>
                  </a:lnTo>
                  <a:lnTo>
                    <a:pt x="321" y="183"/>
                  </a:lnTo>
                  <a:lnTo>
                    <a:pt x="326" y="183"/>
                  </a:lnTo>
                  <a:lnTo>
                    <a:pt x="333" y="180"/>
                  </a:lnTo>
                  <a:lnTo>
                    <a:pt x="333" y="178"/>
                  </a:lnTo>
                  <a:lnTo>
                    <a:pt x="330" y="175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44" y="174"/>
                  </a:lnTo>
                  <a:lnTo>
                    <a:pt x="349" y="171"/>
                  </a:lnTo>
                  <a:lnTo>
                    <a:pt x="356" y="170"/>
                  </a:lnTo>
                  <a:lnTo>
                    <a:pt x="361" y="166"/>
                  </a:lnTo>
                  <a:lnTo>
                    <a:pt x="365" y="165"/>
                  </a:lnTo>
                  <a:lnTo>
                    <a:pt x="369" y="165"/>
                  </a:lnTo>
                  <a:lnTo>
                    <a:pt x="373" y="162"/>
                  </a:lnTo>
                  <a:lnTo>
                    <a:pt x="377" y="161"/>
                  </a:lnTo>
                  <a:lnTo>
                    <a:pt x="379" y="161"/>
                  </a:lnTo>
                  <a:lnTo>
                    <a:pt x="383" y="158"/>
                  </a:lnTo>
                  <a:lnTo>
                    <a:pt x="383" y="161"/>
                  </a:lnTo>
                  <a:lnTo>
                    <a:pt x="386" y="161"/>
                  </a:lnTo>
                  <a:lnTo>
                    <a:pt x="390" y="161"/>
                  </a:lnTo>
                  <a:lnTo>
                    <a:pt x="387" y="162"/>
                  </a:lnTo>
                  <a:lnTo>
                    <a:pt x="390" y="165"/>
                  </a:lnTo>
                  <a:lnTo>
                    <a:pt x="393" y="166"/>
                  </a:lnTo>
                  <a:lnTo>
                    <a:pt x="390" y="166"/>
                  </a:lnTo>
                  <a:lnTo>
                    <a:pt x="383" y="166"/>
                  </a:lnTo>
                  <a:lnTo>
                    <a:pt x="382" y="166"/>
                  </a:lnTo>
                  <a:lnTo>
                    <a:pt x="379" y="166"/>
                  </a:lnTo>
                  <a:lnTo>
                    <a:pt x="379" y="165"/>
                  </a:lnTo>
                  <a:lnTo>
                    <a:pt x="361" y="170"/>
                  </a:lnTo>
                  <a:lnTo>
                    <a:pt x="360" y="171"/>
                  </a:lnTo>
                  <a:lnTo>
                    <a:pt x="357" y="174"/>
                  </a:lnTo>
                  <a:lnTo>
                    <a:pt x="349" y="178"/>
                  </a:lnTo>
                  <a:lnTo>
                    <a:pt x="342" y="180"/>
                  </a:lnTo>
                  <a:lnTo>
                    <a:pt x="338" y="184"/>
                  </a:lnTo>
                  <a:lnTo>
                    <a:pt x="336" y="187"/>
                  </a:lnTo>
                  <a:lnTo>
                    <a:pt x="338" y="187"/>
                  </a:lnTo>
                  <a:lnTo>
                    <a:pt x="340" y="187"/>
                  </a:lnTo>
                  <a:lnTo>
                    <a:pt x="329" y="191"/>
                  </a:lnTo>
                  <a:lnTo>
                    <a:pt x="326" y="192"/>
                  </a:lnTo>
                  <a:lnTo>
                    <a:pt x="326" y="194"/>
                  </a:lnTo>
                  <a:lnTo>
                    <a:pt x="329" y="194"/>
                  </a:lnTo>
                  <a:lnTo>
                    <a:pt x="330" y="194"/>
                  </a:lnTo>
                  <a:lnTo>
                    <a:pt x="333" y="194"/>
                  </a:lnTo>
                  <a:lnTo>
                    <a:pt x="334" y="194"/>
                  </a:lnTo>
                  <a:lnTo>
                    <a:pt x="334" y="192"/>
                  </a:lnTo>
                  <a:lnTo>
                    <a:pt x="338" y="192"/>
                  </a:lnTo>
                  <a:lnTo>
                    <a:pt x="342" y="191"/>
                  </a:lnTo>
                  <a:lnTo>
                    <a:pt x="346" y="188"/>
                  </a:lnTo>
                  <a:lnTo>
                    <a:pt x="349" y="188"/>
                  </a:lnTo>
                  <a:lnTo>
                    <a:pt x="348" y="191"/>
                  </a:lnTo>
                  <a:lnTo>
                    <a:pt x="356" y="187"/>
                  </a:lnTo>
                  <a:lnTo>
                    <a:pt x="349" y="191"/>
                  </a:lnTo>
                  <a:lnTo>
                    <a:pt x="360" y="187"/>
                  </a:lnTo>
                  <a:lnTo>
                    <a:pt x="361" y="184"/>
                  </a:lnTo>
                  <a:lnTo>
                    <a:pt x="361" y="187"/>
                  </a:lnTo>
                  <a:lnTo>
                    <a:pt x="365" y="183"/>
                  </a:lnTo>
                  <a:lnTo>
                    <a:pt x="366" y="183"/>
                  </a:lnTo>
                  <a:lnTo>
                    <a:pt x="366" y="184"/>
                  </a:lnTo>
                  <a:lnTo>
                    <a:pt x="370" y="180"/>
                  </a:lnTo>
                  <a:lnTo>
                    <a:pt x="374" y="179"/>
                  </a:lnTo>
                  <a:lnTo>
                    <a:pt x="373" y="183"/>
                  </a:lnTo>
                  <a:lnTo>
                    <a:pt x="374" y="180"/>
                  </a:lnTo>
                  <a:lnTo>
                    <a:pt x="377" y="180"/>
                  </a:lnTo>
                  <a:lnTo>
                    <a:pt x="378" y="183"/>
                  </a:lnTo>
                  <a:lnTo>
                    <a:pt x="382" y="180"/>
                  </a:lnTo>
                  <a:lnTo>
                    <a:pt x="386" y="180"/>
                  </a:lnTo>
                  <a:lnTo>
                    <a:pt x="393" y="178"/>
                  </a:lnTo>
                  <a:lnTo>
                    <a:pt x="391" y="178"/>
                  </a:lnTo>
                  <a:lnTo>
                    <a:pt x="390" y="178"/>
                  </a:lnTo>
                  <a:lnTo>
                    <a:pt x="395" y="175"/>
                  </a:lnTo>
                  <a:lnTo>
                    <a:pt x="399" y="174"/>
                  </a:lnTo>
                  <a:lnTo>
                    <a:pt x="401" y="171"/>
                  </a:lnTo>
                  <a:lnTo>
                    <a:pt x="391" y="174"/>
                  </a:lnTo>
                  <a:lnTo>
                    <a:pt x="397" y="171"/>
                  </a:lnTo>
                  <a:lnTo>
                    <a:pt x="399" y="171"/>
                  </a:lnTo>
                  <a:lnTo>
                    <a:pt x="401" y="167"/>
                  </a:lnTo>
                  <a:lnTo>
                    <a:pt x="399" y="170"/>
                  </a:lnTo>
                  <a:lnTo>
                    <a:pt x="399" y="167"/>
                  </a:lnTo>
                  <a:lnTo>
                    <a:pt x="397" y="167"/>
                  </a:lnTo>
                  <a:lnTo>
                    <a:pt x="403" y="166"/>
                  </a:lnTo>
                  <a:lnTo>
                    <a:pt x="409" y="165"/>
                  </a:lnTo>
                  <a:lnTo>
                    <a:pt x="410" y="165"/>
                  </a:lnTo>
                  <a:lnTo>
                    <a:pt x="418" y="161"/>
                  </a:lnTo>
                  <a:lnTo>
                    <a:pt x="413" y="165"/>
                  </a:lnTo>
                  <a:lnTo>
                    <a:pt x="409" y="166"/>
                  </a:lnTo>
                  <a:lnTo>
                    <a:pt x="409" y="167"/>
                  </a:lnTo>
                  <a:lnTo>
                    <a:pt x="413" y="166"/>
                  </a:lnTo>
                  <a:lnTo>
                    <a:pt x="414" y="165"/>
                  </a:lnTo>
                  <a:lnTo>
                    <a:pt x="418" y="162"/>
                  </a:lnTo>
                  <a:lnTo>
                    <a:pt x="414" y="166"/>
                  </a:lnTo>
                  <a:lnTo>
                    <a:pt x="418" y="165"/>
                  </a:lnTo>
                  <a:lnTo>
                    <a:pt x="417" y="166"/>
                  </a:lnTo>
                  <a:lnTo>
                    <a:pt x="426" y="165"/>
                  </a:lnTo>
                  <a:lnTo>
                    <a:pt x="430" y="162"/>
                  </a:lnTo>
                  <a:lnTo>
                    <a:pt x="431" y="162"/>
                  </a:lnTo>
                  <a:lnTo>
                    <a:pt x="434" y="165"/>
                  </a:lnTo>
                  <a:lnTo>
                    <a:pt x="427" y="165"/>
                  </a:lnTo>
                  <a:lnTo>
                    <a:pt x="426" y="166"/>
                  </a:lnTo>
                  <a:lnTo>
                    <a:pt x="423" y="167"/>
                  </a:lnTo>
                  <a:lnTo>
                    <a:pt x="426" y="167"/>
                  </a:lnTo>
                  <a:lnTo>
                    <a:pt x="422" y="170"/>
                  </a:lnTo>
                  <a:lnTo>
                    <a:pt x="426" y="170"/>
                  </a:lnTo>
                  <a:lnTo>
                    <a:pt x="430" y="170"/>
                  </a:lnTo>
                  <a:lnTo>
                    <a:pt x="434" y="170"/>
                  </a:lnTo>
                  <a:lnTo>
                    <a:pt x="427" y="174"/>
                  </a:lnTo>
                  <a:lnTo>
                    <a:pt x="430" y="174"/>
                  </a:lnTo>
                  <a:lnTo>
                    <a:pt x="431" y="175"/>
                  </a:lnTo>
                  <a:lnTo>
                    <a:pt x="435" y="174"/>
                  </a:lnTo>
                  <a:lnTo>
                    <a:pt x="441" y="171"/>
                  </a:lnTo>
                  <a:lnTo>
                    <a:pt x="435" y="175"/>
                  </a:lnTo>
                  <a:lnTo>
                    <a:pt x="441" y="178"/>
                  </a:lnTo>
                  <a:lnTo>
                    <a:pt x="443" y="179"/>
                  </a:lnTo>
                  <a:lnTo>
                    <a:pt x="441" y="180"/>
                  </a:lnTo>
                  <a:lnTo>
                    <a:pt x="445" y="180"/>
                  </a:lnTo>
                  <a:lnTo>
                    <a:pt x="450" y="180"/>
                  </a:lnTo>
                  <a:lnTo>
                    <a:pt x="454" y="179"/>
                  </a:lnTo>
                  <a:lnTo>
                    <a:pt x="461" y="179"/>
                  </a:lnTo>
                  <a:lnTo>
                    <a:pt x="471" y="180"/>
                  </a:lnTo>
                  <a:lnTo>
                    <a:pt x="474" y="180"/>
                  </a:lnTo>
                  <a:lnTo>
                    <a:pt x="478" y="179"/>
                  </a:lnTo>
                  <a:lnTo>
                    <a:pt x="475" y="180"/>
                  </a:lnTo>
                  <a:lnTo>
                    <a:pt x="474" y="183"/>
                  </a:lnTo>
                  <a:lnTo>
                    <a:pt x="478" y="184"/>
                  </a:lnTo>
                  <a:lnTo>
                    <a:pt x="480" y="184"/>
                  </a:lnTo>
                  <a:lnTo>
                    <a:pt x="491" y="184"/>
                  </a:lnTo>
                  <a:lnTo>
                    <a:pt x="494" y="183"/>
                  </a:lnTo>
                  <a:lnTo>
                    <a:pt x="492" y="187"/>
                  </a:lnTo>
                  <a:lnTo>
                    <a:pt x="487" y="188"/>
                  </a:lnTo>
                  <a:lnTo>
                    <a:pt x="488" y="191"/>
                  </a:lnTo>
                  <a:lnTo>
                    <a:pt x="491" y="192"/>
                  </a:lnTo>
                  <a:lnTo>
                    <a:pt x="492" y="191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8" y="194"/>
                  </a:lnTo>
                  <a:lnTo>
                    <a:pt x="496" y="196"/>
                  </a:lnTo>
                  <a:lnTo>
                    <a:pt x="498" y="198"/>
                  </a:lnTo>
                  <a:lnTo>
                    <a:pt x="498" y="200"/>
                  </a:lnTo>
                  <a:lnTo>
                    <a:pt x="498" y="202"/>
                  </a:lnTo>
                  <a:lnTo>
                    <a:pt x="500" y="204"/>
                  </a:lnTo>
                  <a:lnTo>
                    <a:pt x="500" y="206"/>
                  </a:lnTo>
                  <a:lnTo>
                    <a:pt x="502" y="208"/>
                  </a:lnTo>
                  <a:lnTo>
                    <a:pt x="504" y="210"/>
                  </a:lnTo>
                  <a:lnTo>
                    <a:pt x="504" y="211"/>
                  </a:lnTo>
                  <a:lnTo>
                    <a:pt x="506" y="210"/>
                  </a:lnTo>
                  <a:lnTo>
                    <a:pt x="507" y="210"/>
                  </a:lnTo>
                  <a:lnTo>
                    <a:pt x="510" y="208"/>
                  </a:lnTo>
                  <a:lnTo>
                    <a:pt x="511" y="208"/>
                  </a:lnTo>
                  <a:lnTo>
                    <a:pt x="511" y="210"/>
                  </a:lnTo>
                  <a:lnTo>
                    <a:pt x="514" y="208"/>
                  </a:lnTo>
                  <a:lnTo>
                    <a:pt x="515" y="208"/>
                  </a:lnTo>
                  <a:lnTo>
                    <a:pt x="515" y="206"/>
                  </a:lnTo>
                  <a:lnTo>
                    <a:pt x="518" y="206"/>
                  </a:lnTo>
                  <a:lnTo>
                    <a:pt x="515" y="204"/>
                  </a:lnTo>
                  <a:lnTo>
                    <a:pt x="518" y="202"/>
                  </a:lnTo>
                  <a:lnTo>
                    <a:pt x="515" y="203"/>
                  </a:lnTo>
                  <a:lnTo>
                    <a:pt x="515" y="202"/>
                  </a:lnTo>
                  <a:lnTo>
                    <a:pt x="515" y="200"/>
                  </a:lnTo>
                  <a:lnTo>
                    <a:pt x="511" y="200"/>
                  </a:lnTo>
                  <a:lnTo>
                    <a:pt x="515" y="196"/>
                  </a:lnTo>
                  <a:lnTo>
                    <a:pt x="515" y="198"/>
                  </a:lnTo>
                  <a:lnTo>
                    <a:pt x="518" y="198"/>
                  </a:lnTo>
                  <a:lnTo>
                    <a:pt x="518" y="200"/>
                  </a:lnTo>
                  <a:lnTo>
                    <a:pt x="519" y="202"/>
                  </a:lnTo>
                  <a:lnTo>
                    <a:pt x="523" y="200"/>
                  </a:lnTo>
                  <a:lnTo>
                    <a:pt x="524" y="200"/>
                  </a:lnTo>
                  <a:lnTo>
                    <a:pt x="522" y="202"/>
                  </a:lnTo>
                  <a:lnTo>
                    <a:pt x="518" y="208"/>
                  </a:lnTo>
                  <a:lnTo>
                    <a:pt x="522" y="208"/>
                  </a:lnTo>
                  <a:lnTo>
                    <a:pt x="523" y="208"/>
                  </a:lnTo>
                  <a:lnTo>
                    <a:pt x="523" y="210"/>
                  </a:lnTo>
                  <a:lnTo>
                    <a:pt x="524" y="210"/>
                  </a:lnTo>
                  <a:lnTo>
                    <a:pt x="527" y="208"/>
                  </a:lnTo>
                  <a:lnTo>
                    <a:pt x="528" y="204"/>
                  </a:lnTo>
                  <a:lnTo>
                    <a:pt x="535" y="198"/>
                  </a:lnTo>
                  <a:lnTo>
                    <a:pt x="536" y="194"/>
                  </a:lnTo>
                  <a:lnTo>
                    <a:pt x="538" y="196"/>
                  </a:lnTo>
                  <a:lnTo>
                    <a:pt x="536" y="200"/>
                  </a:lnTo>
                  <a:lnTo>
                    <a:pt x="535" y="204"/>
                  </a:lnTo>
                  <a:lnTo>
                    <a:pt x="532" y="206"/>
                  </a:lnTo>
                  <a:lnTo>
                    <a:pt x="532" y="208"/>
                  </a:lnTo>
                  <a:lnTo>
                    <a:pt x="535" y="210"/>
                  </a:lnTo>
                  <a:lnTo>
                    <a:pt x="536" y="210"/>
                  </a:lnTo>
                  <a:lnTo>
                    <a:pt x="538" y="210"/>
                  </a:lnTo>
                  <a:lnTo>
                    <a:pt x="542" y="208"/>
                  </a:lnTo>
                  <a:lnTo>
                    <a:pt x="538" y="211"/>
                  </a:lnTo>
                  <a:lnTo>
                    <a:pt x="536" y="211"/>
                  </a:lnTo>
                  <a:lnTo>
                    <a:pt x="536" y="214"/>
                  </a:lnTo>
                  <a:lnTo>
                    <a:pt x="538" y="214"/>
                  </a:lnTo>
                  <a:lnTo>
                    <a:pt x="542" y="211"/>
                  </a:lnTo>
                  <a:lnTo>
                    <a:pt x="538" y="215"/>
                  </a:lnTo>
                  <a:lnTo>
                    <a:pt x="536" y="218"/>
                  </a:lnTo>
                  <a:lnTo>
                    <a:pt x="540" y="215"/>
                  </a:lnTo>
                  <a:lnTo>
                    <a:pt x="538" y="218"/>
                  </a:lnTo>
                  <a:lnTo>
                    <a:pt x="538" y="219"/>
                  </a:lnTo>
                  <a:lnTo>
                    <a:pt x="538" y="222"/>
                  </a:lnTo>
                  <a:lnTo>
                    <a:pt x="536" y="219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3"/>
                  </a:lnTo>
                  <a:lnTo>
                    <a:pt x="532" y="224"/>
                  </a:lnTo>
                  <a:lnTo>
                    <a:pt x="536" y="224"/>
                  </a:lnTo>
                  <a:lnTo>
                    <a:pt x="531" y="227"/>
                  </a:lnTo>
                  <a:lnTo>
                    <a:pt x="528" y="228"/>
                  </a:lnTo>
                  <a:lnTo>
                    <a:pt x="531" y="228"/>
                  </a:lnTo>
                  <a:lnTo>
                    <a:pt x="532" y="228"/>
                  </a:lnTo>
                  <a:lnTo>
                    <a:pt x="532" y="231"/>
                  </a:lnTo>
                  <a:lnTo>
                    <a:pt x="535" y="231"/>
                  </a:lnTo>
                  <a:lnTo>
                    <a:pt x="532" y="232"/>
                  </a:lnTo>
                  <a:lnTo>
                    <a:pt x="532" y="235"/>
                  </a:lnTo>
                  <a:lnTo>
                    <a:pt x="535" y="235"/>
                  </a:lnTo>
                  <a:lnTo>
                    <a:pt x="536" y="235"/>
                  </a:lnTo>
                  <a:lnTo>
                    <a:pt x="532" y="238"/>
                  </a:lnTo>
                  <a:lnTo>
                    <a:pt x="532" y="240"/>
                  </a:lnTo>
                  <a:lnTo>
                    <a:pt x="528" y="242"/>
                  </a:lnTo>
                  <a:lnTo>
                    <a:pt x="528" y="244"/>
                  </a:lnTo>
                  <a:lnTo>
                    <a:pt x="528" y="246"/>
                  </a:lnTo>
                  <a:lnTo>
                    <a:pt x="531" y="246"/>
                  </a:lnTo>
                  <a:lnTo>
                    <a:pt x="524" y="252"/>
                  </a:lnTo>
                  <a:lnTo>
                    <a:pt x="523" y="253"/>
                  </a:lnTo>
                  <a:lnTo>
                    <a:pt x="519" y="255"/>
                  </a:lnTo>
                  <a:lnTo>
                    <a:pt x="522" y="255"/>
                  </a:lnTo>
                  <a:lnTo>
                    <a:pt x="523" y="255"/>
                  </a:lnTo>
                  <a:lnTo>
                    <a:pt x="524" y="253"/>
                  </a:lnTo>
                  <a:lnTo>
                    <a:pt x="527" y="253"/>
                  </a:lnTo>
                  <a:lnTo>
                    <a:pt x="527" y="252"/>
                  </a:lnTo>
                  <a:lnTo>
                    <a:pt x="531" y="250"/>
                  </a:lnTo>
                  <a:lnTo>
                    <a:pt x="536" y="248"/>
                  </a:lnTo>
                  <a:lnTo>
                    <a:pt x="532" y="250"/>
                  </a:lnTo>
                  <a:lnTo>
                    <a:pt x="538" y="248"/>
                  </a:lnTo>
                  <a:lnTo>
                    <a:pt x="544" y="246"/>
                  </a:lnTo>
                  <a:lnTo>
                    <a:pt x="540" y="248"/>
                  </a:lnTo>
                  <a:lnTo>
                    <a:pt x="538" y="252"/>
                  </a:lnTo>
                  <a:lnTo>
                    <a:pt x="538" y="250"/>
                  </a:lnTo>
                  <a:lnTo>
                    <a:pt x="536" y="250"/>
                  </a:lnTo>
                  <a:lnTo>
                    <a:pt x="535" y="250"/>
                  </a:lnTo>
                  <a:lnTo>
                    <a:pt x="531" y="252"/>
                  </a:lnTo>
                  <a:lnTo>
                    <a:pt x="528" y="253"/>
                  </a:lnTo>
                  <a:lnTo>
                    <a:pt x="527" y="253"/>
                  </a:lnTo>
                  <a:lnTo>
                    <a:pt x="527" y="255"/>
                  </a:lnTo>
                  <a:lnTo>
                    <a:pt x="523" y="257"/>
                  </a:lnTo>
                  <a:lnTo>
                    <a:pt x="523" y="259"/>
                  </a:lnTo>
                  <a:lnTo>
                    <a:pt x="524" y="259"/>
                  </a:lnTo>
                  <a:lnTo>
                    <a:pt x="528" y="257"/>
                  </a:lnTo>
                  <a:lnTo>
                    <a:pt x="531" y="255"/>
                  </a:lnTo>
                  <a:lnTo>
                    <a:pt x="528" y="259"/>
                  </a:lnTo>
                  <a:lnTo>
                    <a:pt x="524" y="261"/>
                  </a:lnTo>
                  <a:lnTo>
                    <a:pt x="527" y="261"/>
                  </a:lnTo>
                  <a:lnTo>
                    <a:pt x="528" y="261"/>
                  </a:lnTo>
                  <a:lnTo>
                    <a:pt x="532" y="259"/>
                  </a:lnTo>
                  <a:lnTo>
                    <a:pt x="536" y="255"/>
                  </a:lnTo>
                  <a:lnTo>
                    <a:pt x="532" y="261"/>
                  </a:lnTo>
                  <a:lnTo>
                    <a:pt x="531" y="261"/>
                  </a:lnTo>
                  <a:lnTo>
                    <a:pt x="528" y="261"/>
                  </a:lnTo>
                  <a:lnTo>
                    <a:pt x="528" y="263"/>
                  </a:lnTo>
                  <a:lnTo>
                    <a:pt x="531" y="263"/>
                  </a:lnTo>
                  <a:lnTo>
                    <a:pt x="527" y="267"/>
                  </a:lnTo>
                  <a:lnTo>
                    <a:pt x="524" y="268"/>
                  </a:lnTo>
                  <a:lnTo>
                    <a:pt x="528" y="267"/>
                  </a:lnTo>
                  <a:lnTo>
                    <a:pt x="527" y="268"/>
                  </a:lnTo>
                  <a:lnTo>
                    <a:pt x="536" y="265"/>
                  </a:lnTo>
                  <a:lnTo>
                    <a:pt x="544" y="259"/>
                  </a:lnTo>
                  <a:lnTo>
                    <a:pt x="548" y="255"/>
                  </a:lnTo>
                  <a:lnTo>
                    <a:pt x="549" y="252"/>
                  </a:lnTo>
                  <a:lnTo>
                    <a:pt x="553" y="250"/>
                  </a:lnTo>
                  <a:lnTo>
                    <a:pt x="555" y="246"/>
                  </a:lnTo>
                  <a:lnTo>
                    <a:pt x="553" y="246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close/>
                  <a:moveTo>
                    <a:pt x="523" y="218"/>
                  </a:moveTo>
                  <a:lnTo>
                    <a:pt x="519" y="223"/>
                  </a:lnTo>
                  <a:lnTo>
                    <a:pt x="519" y="224"/>
                  </a:lnTo>
                  <a:lnTo>
                    <a:pt x="522" y="224"/>
                  </a:lnTo>
                  <a:lnTo>
                    <a:pt x="515" y="227"/>
                  </a:lnTo>
                  <a:lnTo>
                    <a:pt x="511" y="231"/>
                  </a:lnTo>
                  <a:lnTo>
                    <a:pt x="515" y="231"/>
                  </a:lnTo>
                  <a:lnTo>
                    <a:pt x="519" y="228"/>
                  </a:lnTo>
                  <a:lnTo>
                    <a:pt x="523" y="224"/>
                  </a:lnTo>
                  <a:lnTo>
                    <a:pt x="524" y="224"/>
                  </a:lnTo>
                  <a:lnTo>
                    <a:pt x="527" y="224"/>
                  </a:lnTo>
                  <a:lnTo>
                    <a:pt x="524" y="223"/>
                  </a:lnTo>
                  <a:lnTo>
                    <a:pt x="528" y="223"/>
                  </a:lnTo>
                  <a:lnTo>
                    <a:pt x="528" y="222"/>
                  </a:lnTo>
                  <a:lnTo>
                    <a:pt x="531" y="215"/>
                  </a:lnTo>
                  <a:lnTo>
                    <a:pt x="532" y="214"/>
                  </a:lnTo>
                  <a:lnTo>
                    <a:pt x="532" y="218"/>
                  </a:lnTo>
                  <a:lnTo>
                    <a:pt x="536" y="211"/>
                  </a:lnTo>
                  <a:lnTo>
                    <a:pt x="528" y="211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close/>
                  <a:moveTo>
                    <a:pt x="527" y="211"/>
                  </a:moveTo>
                  <a:lnTo>
                    <a:pt x="528" y="211"/>
                  </a:lnTo>
                  <a:lnTo>
                    <a:pt x="531" y="210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close/>
                  <a:moveTo>
                    <a:pt x="1" y="295"/>
                  </a:moveTo>
                  <a:lnTo>
                    <a:pt x="9" y="293"/>
                  </a:lnTo>
                  <a:lnTo>
                    <a:pt x="0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close/>
                  <a:moveTo>
                    <a:pt x="30" y="281"/>
                  </a:moveTo>
                  <a:lnTo>
                    <a:pt x="22" y="284"/>
                  </a:lnTo>
                  <a:lnTo>
                    <a:pt x="20" y="285"/>
                  </a:lnTo>
                  <a:lnTo>
                    <a:pt x="22" y="288"/>
                  </a:lnTo>
                  <a:lnTo>
                    <a:pt x="18" y="288"/>
                  </a:lnTo>
                  <a:lnTo>
                    <a:pt x="14" y="289"/>
                  </a:lnTo>
                  <a:lnTo>
                    <a:pt x="13" y="292"/>
                  </a:lnTo>
                  <a:lnTo>
                    <a:pt x="9" y="293"/>
                  </a:lnTo>
                  <a:lnTo>
                    <a:pt x="17" y="292"/>
                  </a:lnTo>
                  <a:lnTo>
                    <a:pt x="22" y="289"/>
                  </a:lnTo>
                  <a:lnTo>
                    <a:pt x="26" y="289"/>
                  </a:lnTo>
                  <a:lnTo>
                    <a:pt x="28" y="288"/>
                  </a:lnTo>
                  <a:lnTo>
                    <a:pt x="24" y="288"/>
                  </a:lnTo>
                  <a:lnTo>
                    <a:pt x="30" y="285"/>
                  </a:lnTo>
                  <a:lnTo>
                    <a:pt x="32" y="284"/>
                  </a:lnTo>
                  <a:lnTo>
                    <a:pt x="34" y="281"/>
                  </a:lnTo>
                  <a:lnTo>
                    <a:pt x="26" y="285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close/>
                  <a:moveTo>
                    <a:pt x="43" y="279"/>
                  </a:moveTo>
                  <a:lnTo>
                    <a:pt x="40" y="280"/>
                  </a:lnTo>
                  <a:lnTo>
                    <a:pt x="37" y="281"/>
                  </a:lnTo>
                  <a:lnTo>
                    <a:pt x="40" y="281"/>
                  </a:lnTo>
                  <a:lnTo>
                    <a:pt x="45" y="280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close/>
                  <a:moveTo>
                    <a:pt x="91" y="265"/>
                  </a:moveTo>
                  <a:lnTo>
                    <a:pt x="85" y="265"/>
                  </a:lnTo>
                  <a:lnTo>
                    <a:pt x="77" y="267"/>
                  </a:lnTo>
                  <a:lnTo>
                    <a:pt x="75" y="267"/>
                  </a:lnTo>
                  <a:lnTo>
                    <a:pt x="71" y="268"/>
                  </a:lnTo>
                  <a:lnTo>
                    <a:pt x="63" y="272"/>
                  </a:lnTo>
                  <a:lnTo>
                    <a:pt x="62" y="275"/>
                  </a:lnTo>
                  <a:lnTo>
                    <a:pt x="66" y="276"/>
                  </a:lnTo>
                  <a:lnTo>
                    <a:pt x="70" y="275"/>
                  </a:lnTo>
                  <a:lnTo>
                    <a:pt x="75" y="272"/>
                  </a:lnTo>
                  <a:lnTo>
                    <a:pt x="79" y="272"/>
                  </a:lnTo>
                  <a:lnTo>
                    <a:pt x="85" y="271"/>
                  </a:lnTo>
                  <a:lnTo>
                    <a:pt x="87" y="271"/>
                  </a:lnTo>
                  <a:lnTo>
                    <a:pt x="89" y="271"/>
                  </a:lnTo>
                  <a:lnTo>
                    <a:pt x="91" y="271"/>
                  </a:lnTo>
                  <a:lnTo>
                    <a:pt x="89" y="268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close/>
                  <a:moveTo>
                    <a:pt x="154" y="184"/>
                  </a:moveTo>
                  <a:lnTo>
                    <a:pt x="154" y="183"/>
                  </a:lnTo>
                  <a:lnTo>
                    <a:pt x="158" y="183"/>
                  </a:lnTo>
                  <a:lnTo>
                    <a:pt x="163" y="183"/>
                  </a:lnTo>
                  <a:lnTo>
                    <a:pt x="167" y="179"/>
                  </a:lnTo>
                  <a:lnTo>
                    <a:pt x="171" y="175"/>
                  </a:lnTo>
                  <a:lnTo>
                    <a:pt x="168" y="175"/>
                  </a:lnTo>
                  <a:lnTo>
                    <a:pt x="164" y="175"/>
                  </a:lnTo>
                  <a:lnTo>
                    <a:pt x="163" y="175"/>
                  </a:lnTo>
                  <a:lnTo>
                    <a:pt x="159" y="175"/>
                  </a:lnTo>
                  <a:lnTo>
                    <a:pt x="155" y="178"/>
                  </a:lnTo>
                  <a:lnTo>
                    <a:pt x="150" y="178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50" y="183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close/>
                  <a:moveTo>
                    <a:pt x="255" y="232"/>
                  </a:moveTo>
                  <a:lnTo>
                    <a:pt x="251" y="235"/>
                  </a:lnTo>
                  <a:lnTo>
                    <a:pt x="252" y="235"/>
                  </a:lnTo>
                  <a:lnTo>
                    <a:pt x="256" y="235"/>
                  </a:lnTo>
                  <a:lnTo>
                    <a:pt x="260" y="232"/>
                  </a:lnTo>
                  <a:lnTo>
                    <a:pt x="259" y="231"/>
                  </a:lnTo>
                  <a:lnTo>
                    <a:pt x="256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close/>
                  <a:moveTo>
                    <a:pt x="287" y="218"/>
                  </a:moveTo>
                  <a:lnTo>
                    <a:pt x="283" y="215"/>
                  </a:lnTo>
                  <a:lnTo>
                    <a:pt x="283" y="218"/>
                  </a:lnTo>
                  <a:lnTo>
                    <a:pt x="281" y="218"/>
                  </a:lnTo>
                  <a:lnTo>
                    <a:pt x="279" y="218"/>
                  </a:lnTo>
                  <a:lnTo>
                    <a:pt x="277" y="219"/>
                  </a:lnTo>
                  <a:lnTo>
                    <a:pt x="276" y="219"/>
                  </a:lnTo>
                  <a:lnTo>
                    <a:pt x="277" y="218"/>
                  </a:lnTo>
                  <a:lnTo>
                    <a:pt x="273" y="218"/>
                  </a:lnTo>
                  <a:lnTo>
                    <a:pt x="272" y="219"/>
                  </a:lnTo>
                  <a:lnTo>
                    <a:pt x="269" y="222"/>
                  </a:lnTo>
                  <a:lnTo>
                    <a:pt x="269" y="223"/>
                  </a:lnTo>
                  <a:lnTo>
                    <a:pt x="268" y="223"/>
                  </a:lnTo>
                  <a:lnTo>
                    <a:pt x="265" y="223"/>
                  </a:lnTo>
                  <a:lnTo>
                    <a:pt x="265" y="222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23"/>
                  </a:lnTo>
                  <a:lnTo>
                    <a:pt x="252" y="224"/>
                  </a:lnTo>
                  <a:lnTo>
                    <a:pt x="251" y="228"/>
                  </a:lnTo>
                  <a:lnTo>
                    <a:pt x="249" y="232"/>
                  </a:lnTo>
                  <a:lnTo>
                    <a:pt x="251" y="232"/>
                  </a:lnTo>
                  <a:lnTo>
                    <a:pt x="256" y="228"/>
                  </a:lnTo>
                  <a:lnTo>
                    <a:pt x="251" y="231"/>
                  </a:lnTo>
                  <a:lnTo>
                    <a:pt x="255" y="228"/>
                  </a:lnTo>
                  <a:lnTo>
                    <a:pt x="256" y="228"/>
                  </a:lnTo>
                  <a:lnTo>
                    <a:pt x="259" y="228"/>
                  </a:lnTo>
                  <a:lnTo>
                    <a:pt x="255" y="231"/>
                  </a:lnTo>
                  <a:lnTo>
                    <a:pt x="260" y="228"/>
                  </a:lnTo>
                  <a:lnTo>
                    <a:pt x="256" y="231"/>
                  </a:lnTo>
                  <a:lnTo>
                    <a:pt x="259" y="231"/>
                  </a:lnTo>
                  <a:lnTo>
                    <a:pt x="273" y="227"/>
                  </a:lnTo>
                  <a:lnTo>
                    <a:pt x="272" y="224"/>
                  </a:lnTo>
                  <a:lnTo>
                    <a:pt x="277" y="227"/>
                  </a:lnTo>
                  <a:lnTo>
                    <a:pt x="279" y="224"/>
                  </a:lnTo>
                  <a:lnTo>
                    <a:pt x="279" y="223"/>
                  </a:lnTo>
                  <a:lnTo>
                    <a:pt x="281" y="223"/>
                  </a:lnTo>
                  <a:lnTo>
                    <a:pt x="285" y="224"/>
                  </a:lnTo>
                  <a:lnTo>
                    <a:pt x="291" y="222"/>
                  </a:lnTo>
                  <a:lnTo>
                    <a:pt x="289" y="222"/>
                  </a:lnTo>
                  <a:lnTo>
                    <a:pt x="291" y="219"/>
                  </a:lnTo>
                  <a:lnTo>
                    <a:pt x="292" y="218"/>
                  </a:lnTo>
                  <a:lnTo>
                    <a:pt x="291" y="215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close/>
                  <a:moveTo>
                    <a:pt x="186" y="130"/>
                  </a:moveTo>
                  <a:lnTo>
                    <a:pt x="188" y="130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8" y="126"/>
                  </a:lnTo>
                  <a:lnTo>
                    <a:pt x="194" y="126"/>
                  </a:lnTo>
                  <a:lnTo>
                    <a:pt x="190" y="123"/>
                  </a:lnTo>
                  <a:lnTo>
                    <a:pt x="186" y="123"/>
                  </a:lnTo>
                  <a:lnTo>
                    <a:pt x="184" y="126"/>
                  </a:lnTo>
                  <a:lnTo>
                    <a:pt x="178" y="130"/>
                  </a:lnTo>
                  <a:lnTo>
                    <a:pt x="178" y="131"/>
                  </a:lnTo>
                  <a:lnTo>
                    <a:pt x="180" y="130"/>
                  </a:lnTo>
                  <a:lnTo>
                    <a:pt x="178" y="134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close/>
                  <a:moveTo>
                    <a:pt x="249" y="82"/>
                  </a:moveTo>
                  <a:lnTo>
                    <a:pt x="245" y="84"/>
                  </a:lnTo>
                  <a:lnTo>
                    <a:pt x="247" y="84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close/>
                  <a:moveTo>
                    <a:pt x="496" y="246"/>
                  </a:moveTo>
                  <a:lnTo>
                    <a:pt x="500" y="242"/>
                  </a:lnTo>
                  <a:lnTo>
                    <a:pt x="504" y="236"/>
                  </a:lnTo>
                  <a:lnTo>
                    <a:pt x="507" y="232"/>
                  </a:lnTo>
                  <a:lnTo>
                    <a:pt x="511" y="224"/>
                  </a:lnTo>
                  <a:lnTo>
                    <a:pt x="510" y="223"/>
                  </a:lnTo>
                  <a:lnTo>
                    <a:pt x="507" y="223"/>
                  </a:lnTo>
                  <a:lnTo>
                    <a:pt x="506" y="224"/>
                  </a:lnTo>
                  <a:lnTo>
                    <a:pt x="504" y="224"/>
                  </a:lnTo>
                  <a:lnTo>
                    <a:pt x="502" y="227"/>
                  </a:lnTo>
                  <a:lnTo>
                    <a:pt x="504" y="227"/>
                  </a:lnTo>
                  <a:lnTo>
                    <a:pt x="502" y="228"/>
                  </a:lnTo>
                  <a:lnTo>
                    <a:pt x="502" y="231"/>
                  </a:lnTo>
                  <a:lnTo>
                    <a:pt x="500" y="232"/>
                  </a:lnTo>
                  <a:lnTo>
                    <a:pt x="498" y="235"/>
                  </a:lnTo>
                  <a:lnTo>
                    <a:pt x="500" y="235"/>
                  </a:lnTo>
                  <a:lnTo>
                    <a:pt x="498" y="236"/>
                  </a:lnTo>
                  <a:lnTo>
                    <a:pt x="500" y="236"/>
                  </a:lnTo>
                  <a:lnTo>
                    <a:pt x="502" y="236"/>
                  </a:lnTo>
                  <a:lnTo>
                    <a:pt x="498" y="240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close/>
                  <a:moveTo>
                    <a:pt x="507" y="222"/>
                  </a:moveTo>
                  <a:lnTo>
                    <a:pt x="506" y="222"/>
                  </a:lnTo>
                  <a:lnTo>
                    <a:pt x="507" y="219"/>
                  </a:lnTo>
                  <a:lnTo>
                    <a:pt x="510" y="222"/>
                  </a:lnTo>
                  <a:lnTo>
                    <a:pt x="514" y="223"/>
                  </a:lnTo>
                  <a:lnTo>
                    <a:pt x="518" y="223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5" y="219"/>
                  </a:lnTo>
                  <a:lnTo>
                    <a:pt x="514" y="218"/>
                  </a:lnTo>
                  <a:lnTo>
                    <a:pt x="511" y="215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9" y="218"/>
                  </a:lnTo>
                  <a:lnTo>
                    <a:pt x="519" y="215"/>
                  </a:lnTo>
                  <a:lnTo>
                    <a:pt x="522" y="215"/>
                  </a:lnTo>
                  <a:lnTo>
                    <a:pt x="523" y="215"/>
                  </a:lnTo>
                  <a:lnTo>
                    <a:pt x="523" y="214"/>
                  </a:lnTo>
                  <a:lnTo>
                    <a:pt x="519" y="214"/>
                  </a:lnTo>
                  <a:lnTo>
                    <a:pt x="518" y="214"/>
                  </a:lnTo>
                  <a:lnTo>
                    <a:pt x="514" y="215"/>
                  </a:lnTo>
                  <a:lnTo>
                    <a:pt x="515" y="214"/>
                  </a:lnTo>
                  <a:lnTo>
                    <a:pt x="519" y="211"/>
                  </a:lnTo>
                  <a:lnTo>
                    <a:pt x="514" y="211"/>
                  </a:lnTo>
                  <a:lnTo>
                    <a:pt x="511" y="211"/>
                  </a:lnTo>
                  <a:lnTo>
                    <a:pt x="510" y="214"/>
                  </a:lnTo>
                  <a:lnTo>
                    <a:pt x="510" y="211"/>
                  </a:lnTo>
                  <a:lnTo>
                    <a:pt x="507" y="211"/>
                  </a:lnTo>
                  <a:lnTo>
                    <a:pt x="506" y="214"/>
                  </a:lnTo>
                  <a:lnTo>
                    <a:pt x="506" y="215"/>
                  </a:lnTo>
                  <a:lnTo>
                    <a:pt x="504" y="215"/>
                  </a:lnTo>
                  <a:lnTo>
                    <a:pt x="504" y="214"/>
                  </a:lnTo>
                  <a:lnTo>
                    <a:pt x="502" y="215"/>
                  </a:lnTo>
                  <a:lnTo>
                    <a:pt x="500" y="218"/>
                  </a:lnTo>
                  <a:lnTo>
                    <a:pt x="502" y="218"/>
                  </a:lnTo>
                  <a:lnTo>
                    <a:pt x="502" y="219"/>
                  </a:lnTo>
                  <a:lnTo>
                    <a:pt x="504" y="222"/>
                  </a:lnTo>
                  <a:lnTo>
                    <a:pt x="502" y="222"/>
                  </a:lnTo>
                  <a:lnTo>
                    <a:pt x="502" y="223"/>
                  </a:lnTo>
                  <a:lnTo>
                    <a:pt x="502" y="224"/>
                  </a:lnTo>
                  <a:lnTo>
                    <a:pt x="504" y="224"/>
                  </a:lnTo>
                  <a:lnTo>
                    <a:pt x="506" y="223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close/>
                  <a:moveTo>
                    <a:pt x="515" y="238"/>
                  </a:moveTo>
                  <a:lnTo>
                    <a:pt x="515" y="240"/>
                  </a:lnTo>
                  <a:lnTo>
                    <a:pt x="519" y="240"/>
                  </a:lnTo>
                  <a:lnTo>
                    <a:pt x="523" y="238"/>
                  </a:lnTo>
                  <a:lnTo>
                    <a:pt x="523" y="236"/>
                  </a:lnTo>
                  <a:lnTo>
                    <a:pt x="524" y="235"/>
                  </a:lnTo>
                  <a:lnTo>
                    <a:pt x="527" y="236"/>
                  </a:lnTo>
                  <a:lnTo>
                    <a:pt x="528" y="236"/>
                  </a:lnTo>
                  <a:lnTo>
                    <a:pt x="528" y="232"/>
                  </a:lnTo>
                  <a:lnTo>
                    <a:pt x="528" y="231"/>
                  </a:lnTo>
                  <a:lnTo>
                    <a:pt x="523" y="231"/>
                  </a:lnTo>
                  <a:lnTo>
                    <a:pt x="519" y="231"/>
                  </a:lnTo>
                  <a:lnTo>
                    <a:pt x="519" y="232"/>
                  </a:lnTo>
                  <a:lnTo>
                    <a:pt x="518" y="235"/>
                  </a:lnTo>
                  <a:lnTo>
                    <a:pt x="519" y="235"/>
                  </a:lnTo>
                  <a:lnTo>
                    <a:pt x="518" y="236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close/>
                  <a:moveTo>
                    <a:pt x="518" y="248"/>
                  </a:moveTo>
                  <a:lnTo>
                    <a:pt x="515" y="248"/>
                  </a:lnTo>
                  <a:lnTo>
                    <a:pt x="518" y="246"/>
                  </a:lnTo>
                  <a:lnTo>
                    <a:pt x="518" y="242"/>
                  </a:lnTo>
                  <a:lnTo>
                    <a:pt x="514" y="244"/>
                  </a:lnTo>
                  <a:lnTo>
                    <a:pt x="510" y="244"/>
                  </a:lnTo>
                  <a:lnTo>
                    <a:pt x="514" y="246"/>
                  </a:lnTo>
                  <a:lnTo>
                    <a:pt x="511" y="246"/>
                  </a:lnTo>
                  <a:lnTo>
                    <a:pt x="510" y="248"/>
                  </a:lnTo>
                  <a:lnTo>
                    <a:pt x="506" y="248"/>
                  </a:lnTo>
                  <a:lnTo>
                    <a:pt x="504" y="250"/>
                  </a:lnTo>
                  <a:lnTo>
                    <a:pt x="507" y="250"/>
                  </a:lnTo>
                  <a:lnTo>
                    <a:pt x="510" y="250"/>
                  </a:lnTo>
                  <a:lnTo>
                    <a:pt x="507" y="252"/>
                  </a:lnTo>
                  <a:lnTo>
                    <a:pt x="510" y="252"/>
                  </a:lnTo>
                  <a:lnTo>
                    <a:pt x="507" y="253"/>
                  </a:lnTo>
                  <a:lnTo>
                    <a:pt x="506" y="253"/>
                  </a:lnTo>
                  <a:lnTo>
                    <a:pt x="504" y="255"/>
                  </a:lnTo>
                  <a:lnTo>
                    <a:pt x="510" y="255"/>
                  </a:lnTo>
                  <a:lnTo>
                    <a:pt x="507" y="257"/>
                  </a:lnTo>
                  <a:lnTo>
                    <a:pt x="506" y="257"/>
                  </a:lnTo>
                  <a:lnTo>
                    <a:pt x="507" y="259"/>
                  </a:lnTo>
                  <a:lnTo>
                    <a:pt x="504" y="259"/>
                  </a:lnTo>
                  <a:lnTo>
                    <a:pt x="502" y="259"/>
                  </a:lnTo>
                  <a:lnTo>
                    <a:pt x="500" y="261"/>
                  </a:lnTo>
                  <a:lnTo>
                    <a:pt x="502" y="261"/>
                  </a:lnTo>
                  <a:lnTo>
                    <a:pt x="504" y="261"/>
                  </a:lnTo>
                  <a:lnTo>
                    <a:pt x="506" y="261"/>
                  </a:lnTo>
                  <a:lnTo>
                    <a:pt x="506" y="263"/>
                  </a:lnTo>
                  <a:lnTo>
                    <a:pt x="507" y="261"/>
                  </a:lnTo>
                  <a:lnTo>
                    <a:pt x="506" y="265"/>
                  </a:lnTo>
                  <a:lnTo>
                    <a:pt x="506" y="267"/>
                  </a:lnTo>
                  <a:lnTo>
                    <a:pt x="504" y="268"/>
                  </a:lnTo>
                  <a:lnTo>
                    <a:pt x="506" y="268"/>
                  </a:lnTo>
                  <a:lnTo>
                    <a:pt x="504" y="271"/>
                  </a:lnTo>
                  <a:lnTo>
                    <a:pt x="507" y="271"/>
                  </a:lnTo>
                  <a:lnTo>
                    <a:pt x="510" y="268"/>
                  </a:lnTo>
                  <a:lnTo>
                    <a:pt x="514" y="265"/>
                  </a:lnTo>
                  <a:lnTo>
                    <a:pt x="510" y="265"/>
                  </a:lnTo>
                  <a:lnTo>
                    <a:pt x="515" y="261"/>
                  </a:lnTo>
                  <a:lnTo>
                    <a:pt x="514" y="261"/>
                  </a:lnTo>
                  <a:lnTo>
                    <a:pt x="515" y="259"/>
                  </a:lnTo>
                  <a:lnTo>
                    <a:pt x="514" y="259"/>
                  </a:lnTo>
                  <a:lnTo>
                    <a:pt x="515" y="257"/>
                  </a:lnTo>
                  <a:lnTo>
                    <a:pt x="518" y="257"/>
                  </a:lnTo>
                  <a:lnTo>
                    <a:pt x="519" y="250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1316038" y="2930525"/>
              <a:ext cx="663575" cy="522288"/>
            </a:xfrm>
            <a:custGeom>
              <a:avLst/>
              <a:gdLst>
                <a:gd name="T0" fmla="*/ 378 w 418"/>
                <a:gd name="T1" fmla="*/ 206 h 329"/>
                <a:gd name="T2" fmla="*/ 357 w 418"/>
                <a:gd name="T3" fmla="*/ 233 h 329"/>
                <a:gd name="T4" fmla="*/ 336 w 418"/>
                <a:gd name="T5" fmla="*/ 259 h 329"/>
                <a:gd name="T6" fmla="*/ 317 w 418"/>
                <a:gd name="T7" fmla="*/ 259 h 329"/>
                <a:gd name="T8" fmla="*/ 281 w 418"/>
                <a:gd name="T9" fmla="*/ 255 h 329"/>
                <a:gd name="T10" fmla="*/ 264 w 418"/>
                <a:gd name="T11" fmla="*/ 241 h 329"/>
                <a:gd name="T12" fmla="*/ 248 w 418"/>
                <a:gd name="T13" fmla="*/ 193 h 329"/>
                <a:gd name="T14" fmla="*/ 256 w 418"/>
                <a:gd name="T15" fmla="*/ 153 h 329"/>
                <a:gd name="T16" fmla="*/ 264 w 418"/>
                <a:gd name="T17" fmla="*/ 132 h 329"/>
                <a:gd name="T18" fmla="*/ 261 w 418"/>
                <a:gd name="T19" fmla="*/ 120 h 329"/>
                <a:gd name="T20" fmla="*/ 241 w 418"/>
                <a:gd name="T21" fmla="*/ 104 h 329"/>
                <a:gd name="T22" fmla="*/ 228 w 418"/>
                <a:gd name="T23" fmla="*/ 60 h 329"/>
                <a:gd name="T24" fmla="*/ 194 w 418"/>
                <a:gd name="T25" fmla="*/ 67 h 329"/>
                <a:gd name="T26" fmla="*/ 172 w 418"/>
                <a:gd name="T27" fmla="*/ 36 h 329"/>
                <a:gd name="T28" fmla="*/ 127 w 418"/>
                <a:gd name="T29" fmla="*/ 18 h 329"/>
                <a:gd name="T30" fmla="*/ 1 w 418"/>
                <a:gd name="T31" fmla="*/ 14 h 329"/>
                <a:gd name="T32" fmla="*/ 4 w 418"/>
                <a:gd name="T33" fmla="*/ 33 h 329"/>
                <a:gd name="T34" fmla="*/ 6 w 418"/>
                <a:gd name="T35" fmla="*/ 56 h 329"/>
                <a:gd name="T36" fmla="*/ 17 w 418"/>
                <a:gd name="T37" fmla="*/ 91 h 329"/>
                <a:gd name="T38" fmla="*/ 14 w 418"/>
                <a:gd name="T39" fmla="*/ 91 h 329"/>
                <a:gd name="T40" fmla="*/ 9 w 418"/>
                <a:gd name="T41" fmla="*/ 97 h 329"/>
                <a:gd name="T42" fmla="*/ 20 w 418"/>
                <a:gd name="T43" fmla="*/ 109 h 329"/>
                <a:gd name="T44" fmla="*/ 37 w 418"/>
                <a:gd name="T45" fmla="*/ 132 h 329"/>
                <a:gd name="T46" fmla="*/ 54 w 418"/>
                <a:gd name="T47" fmla="*/ 164 h 329"/>
                <a:gd name="T48" fmla="*/ 70 w 418"/>
                <a:gd name="T49" fmla="*/ 168 h 329"/>
                <a:gd name="T50" fmla="*/ 54 w 418"/>
                <a:gd name="T51" fmla="*/ 148 h 329"/>
                <a:gd name="T52" fmla="*/ 50 w 418"/>
                <a:gd name="T53" fmla="*/ 110 h 329"/>
                <a:gd name="T54" fmla="*/ 45 w 418"/>
                <a:gd name="T55" fmla="*/ 100 h 329"/>
                <a:gd name="T56" fmla="*/ 36 w 418"/>
                <a:gd name="T57" fmla="*/ 73 h 329"/>
                <a:gd name="T58" fmla="*/ 24 w 418"/>
                <a:gd name="T59" fmla="*/ 43 h 329"/>
                <a:gd name="T60" fmla="*/ 37 w 418"/>
                <a:gd name="T61" fmla="*/ 22 h 329"/>
                <a:gd name="T62" fmla="*/ 53 w 418"/>
                <a:gd name="T63" fmla="*/ 30 h 329"/>
                <a:gd name="T64" fmla="*/ 53 w 418"/>
                <a:gd name="T65" fmla="*/ 61 h 329"/>
                <a:gd name="T66" fmla="*/ 62 w 418"/>
                <a:gd name="T67" fmla="*/ 84 h 329"/>
                <a:gd name="T68" fmla="*/ 70 w 418"/>
                <a:gd name="T69" fmla="*/ 97 h 329"/>
                <a:gd name="T70" fmla="*/ 83 w 418"/>
                <a:gd name="T71" fmla="*/ 109 h 329"/>
                <a:gd name="T72" fmla="*/ 81 w 418"/>
                <a:gd name="T73" fmla="*/ 120 h 329"/>
                <a:gd name="T74" fmla="*/ 87 w 418"/>
                <a:gd name="T75" fmla="*/ 130 h 329"/>
                <a:gd name="T76" fmla="*/ 98 w 418"/>
                <a:gd name="T77" fmla="*/ 148 h 329"/>
                <a:gd name="T78" fmla="*/ 125 w 418"/>
                <a:gd name="T79" fmla="*/ 197 h 329"/>
                <a:gd name="T80" fmla="*/ 123 w 418"/>
                <a:gd name="T81" fmla="*/ 221 h 329"/>
                <a:gd name="T82" fmla="*/ 134 w 418"/>
                <a:gd name="T83" fmla="*/ 246 h 329"/>
                <a:gd name="T84" fmla="*/ 167 w 418"/>
                <a:gd name="T85" fmla="*/ 267 h 329"/>
                <a:gd name="T86" fmla="*/ 208 w 418"/>
                <a:gd name="T87" fmla="*/ 291 h 329"/>
                <a:gd name="T88" fmla="*/ 234 w 418"/>
                <a:gd name="T89" fmla="*/ 306 h 329"/>
                <a:gd name="T90" fmla="*/ 276 w 418"/>
                <a:gd name="T91" fmla="*/ 299 h 329"/>
                <a:gd name="T92" fmla="*/ 285 w 418"/>
                <a:gd name="T93" fmla="*/ 298 h 329"/>
                <a:gd name="T94" fmla="*/ 316 w 418"/>
                <a:gd name="T95" fmla="*/ 328 h 329"/>
                <a:gd name="T96" fmla="*/ 326 w 418"/>
                <a:gd name="T97" fmla="*/ 302 h 329"/>
                <a:gd name="T98" fmla="*/ 342 w 418"/>
                <a:gd name="T99" fmla="*/ 288 h 329"/>
                <a:gd name="T100" fmla="*/ 346 w 418"/>
                <a:gd name="T101" fmla="*/ 268 h 329"/>
                <a:gd name="T102" fmla="*/ 376 w 418"/>
                <a:gd name="T103" fmla="*/ 268 h 329"/>
                <a:gd name="T104" fmla="*/ 393 w 418"/>
                <a:gd name="T105" fmla="*/ 263 h 329"/>
                <a:gd name="T106" fmla="*/ 400 w 418"/>
                <a:gd name="T107" fmla="*/ 238 h 329"/>
                <a:gd name="T108" fmla="*/ 418 w 418"/>
                <a:gd name="T109" fmla="*/ 207 h 329"/>
                <a:gd name="T110" fmla="*/ 417 w 418"/>
                <a:gd name="T111" fmla="*/ 202 h 329"/>
                <a:gd name="T112" fmla="*/ 252 w 418"/>
                <a:gd name="T113" fmla="*/ 19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8" h="329">
                  <a:moveTo>
                    <a:pt x="417" y="202"/>
                  </a:moveTo>
                  <a:lnTo>
                    <a:pt x="410" y="202"/>
                  </a:lnTo>
                  <a:lnTo>
                    <a:pt x="409" y="205"/>
                  </a:lnTo>
                  <a:lnTo>
                    <a:pt x="406" y="205"/>
                  </a:lnTo>
                  <a:lnTo>
                    <a:pt x="400" y="202"/>
                  </a:lnTo>
                  <a:lnTo>
                    <a:pt x="396" y="202"/>
                  </a:lnTo>
                  <a:lnTo>
                    <a:pt x="392" y="202"/>
                  </a:lnTo>
                  <a:lnTo>
                    <a:pt x="378" y="206"/>
                  </a:lnTo>
                  <a:lnTo>
                    <a:pt x="369" y="207"/>
                  </a:lnTo>
                  <a:lnTo>
                    <a:pt x="362" y="210"/>
                  </a:lnTo>
                  <a:lnTo>
                    <a:pt x="361" y="215"/>
                  </a:lnTo>
                  <a:lnTo>
                    <a:pt x="361" y="214"/>
                  </a:lnTo>
                  <a:lnTo>
                    <a:pt x="360" y="219"/>
                  </a:lnTo>
                  <a:lnTo>
                    <a:pt x="357" y="225"/>
                  </a:lnTo>
                  <a:lnTo>
                    <a:pt x="357" y="229"/>
                  </a:lnTo>
                  <a:lnTo>
                    <a:pt x="357" y="233"/>
                  </a:lnTo>
                  <a:lnTo>
                    <a:pt x="352" y="237"/>
                  </a:lnTo>
                  <a:lnTo>
                    <a:pt x="349" y="242"/>
                  </a:lnTo>
                  <a:lnTo>
                    <a:pt x="346" y="246"/>
                  </a:lnTo>
                  <a:lnTo>
                    <a:pt x="342" y="247"/>
                  </a:lnTo>
                  <a:lnTo>
                    <a:pt x="338" y="251"/>
                  </a:lnTo>
                  <a:lnTo>
                    <a:pt x="340" y="254"/>
                  </a:lnTo>
                  <a:lnTo>
                    <a:pt x="338" y="258"/>
                  </a:lnTo>
                  <a:lnTo>
                    <a:pt x="336" y="259"/>
                  </a:lnTo>
                  <a:lnTo>
                    <a:pt x="334" y="259"/>
                  </a:lnTo>
                  <a:lnTo>
                    <a:pt x="330" y="259"/>
                  </a:lnTo>
                  <a:lnTo>
                    <a:pt x="330" y="258"/>
                  </a:lnTo>
                  <a:lnTo>
                    <a:pt x="330" y="255"/>
                  </a:lnTo>
                  <a:lnTo>
                    <a:pt x="329" y="254"/>
                  </a:lnTo>
                  <a:lnTo>
                    <a:pt x="323" y="254"/>
                  </a:lnTo>
                  <a:lnTo>
                    <a:pt x="319" y="255"/>
                  </a:lnTo>
                  <a:lnTo>
                    <a:pt x="317" y="259"/>
                  </a:lnTo>
                  <a:lnTo>
                    <a:pt x="316" y="258"/>
                  </a:lnTo>
                  <a:lnTo>
                    <a:pt x="309" y="259"/>
                  </a:lnTo>
                  <a:lnTo>
                    <a:pt x="301" y="260"/>
                  </a:lnTo>
                  <a:lnTo>
                    <a:pt x="300" y="262"/>
                  </a:lnTo>
                  <a:lnTo>
                    <a:pt x="295" y="263"/>
                  </a:lnTo>
                  <a:lnTo>
                    <a:pt x="291" y="263"/>
                  </a:lnTo>
                  <a:lnTo>
                    <a:pt x="287" y="262"/>
                  </a:lnTo>
                  <a:lnTo>
                    <a:pt x="281" y="255"/>
                  </a:lnTo>
                  <a:lnTo>
                    <a:pt x="276" y="254"/>
                  </a:lnTo>
                  <a:lnTo>
                    <a:pt x="269" y="254"/>
                  </a:lnTo>
                  <a:lnTo>
                    <a:pt x="268" y="254"/>
                  </a:lnTo>
                  <a:lnTo>
                    <a:pt x="268" y="251"/>
                  </a:lnTo>
                  <a:lnTo>
                    <a:pt x="269" y="251"/>
                  </a:lnTo>
                  <a:lnTo>
                    <a:pt x="268" y="250"/>
                  </a:lnTo>
                  <a:lnTo>
                    <a:pt x="265" y="247"/>
                  </a:lnTo>
                  <a:lnTo>
                    <a:pt x="264" y="241"/>
                  </a:lnTo>
                  <a:lnTo>
                    <a:pt x="260" y="231"/>
                  </a:lnTo>
                  <a:lnTo>
                    <a:pt x="256" y="223"/>
                  </a:lnTo>
                  <a:lnTo>
                    <a:pt x="252" y="215"/>
                  </a:lnTo>
                  <a:lnTo>
                    <a:pt x="251" y="206"/>
                  </a:lnTo>
                  <a:lnTo>
                    <a:pt x="251" y="205"/>
                  </a:lnTo>
                  <a:lnTo>
                    <a:pt x="248" y="202"/>
                  </a:lnTo>
                  <a:lnTo>
                    <a:pt x="248" y="197"/>
                  </a:lnTo>
                  <a:lnTo>
                    <a:pt x="248" y="193"/>
                  </a:lnTo>
                  <a:lnTo>
                    <a:pt x="248" y="187"/>
                  </a:lnTo>
                  <a:lnTo>
                    <a:pt x="251" y="180"/>
                  </a:lnTo>
                  <a:lnTo>
                    <a:pt x="252" y="174"/>
                  </a:lnTo>
                  <a:lnTo>
                    <a:pt x="255" y="168"/>
                  </a:lnTo>
                  <a:lnTo>
                    <a:pt x="255" y="164"/>
                  </a:lnTo>
                  <a:lnTo>
                    <a:pt x="252" y="162"/>
                  </a:lnTo>
                  <a:lnTo>
                    <a:pt x="255" y="161"/>
                  </a:lnTo>
                  <a:lnTo>
                    <a:pt x="256" y="153"/>
                  </a:lnTo>
                  <a:lnTo>
                    <a:pt x="255" y="149"/>
                  </a:lnTo>
                  <a:lnTo>
                    <a:pt x="256" y="149"/>
                  </a:lnTo>
                  <a:lnTo>
                    <a:pt x="259" y="144"/>
                  </a:lnTo>
                  <a:lnTo>
                    <a:pt x="260" y="141"/>
                  </a:lnTo>
                  <a:lnTo>
                    <a:pt x="259" y="136"/>
                  </a:lnTo>
                  <a:lnTo>
                    <a:pt x="260" y="133"/>
                  </a:lnTo>
                  <a:lnTo>
                    <a:pt x="261" y="133"/>
                  </a:lnTo>
                  <a:lnTo>
                    <a:pt x="264" y="132"/>
                  </a:lnTo>
                  <a:lnTo>
                    <a:pt x="264" y="133"/>
                  </a:lnTo>
                  <a:lnTo>
                    <a:pt x="264" y="137"/>
                  </a:lnTo>
                  <a:lnTo>
                    <a:pt x="272" y="122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4" y="122"/>
                  </a:lnTo>
                  <a:lnTo>
                    <a:pt x="261" y="120"/>
                  </a:lnTo>
                  <a:lnTo>
                    <a:pt x="259" y="120"/>
                  </a:lnTo>
                  <a:lnTo>
                    <a:pt x="255" y="120"/>
                  </a:lnTo>
                  <a:lnTo>
                    <a:pt x="251" y="117"/>
                  </a:lnTo>
                  <a:lnTo>
                    <a:pt x="247" y="114"/>
                  </a:lnTo>
                  <a:lnTo>
                    <a:pt x="245" y="114"/>
                  </a:lnTo>
                  <a:lnTo>
                    <a:pt x="243" y="113"/>
                  </a:lnTo>
                  <a:lnTo>
                    <a:pt x="241" y="106"/>
                  </a:lnTo>
                  <a:lnTo>
                    <a:pt x="241" y="104"/>
                  </a:lnTo>
                  <a:lnTo>
                    <a:pt x="241" y="97"/>
                  </a:lnTo>
                  <a:lnTo>
                    <a:pt x="241" y="93"/>
                  </a:lnTo>
                  <a:lnTo>
                    <a:pt x="239" y="91"/>
                  </a:lnTo>
                  <a:lnTo>
                    <a:pt x="235" y="83"/>
                  </a:lnTo>
                  <a:lnTo>
                    <a:pt x="232" y="75"/>
                  </a:lnTo>
                  <a:lnTo>
                    <a:pt x="232" y="67"/>
                  </a:lnTo>
                  <a:lnTo>
                    <a:pt x="230" y="63"/>
                  </a:lnTo>
                  <a:lnTo>
                    <a:pt x="228" y="60"/>
                  </a:lnTo>
                  <a:lnTo>
                    <a:pt x="222" y="53"/>
                  </a:lnTo>
                  <a:lnTo>
                    <a:pt x="219" y="53"/>
                  </a:lnTo>
                  <a:lnTo>
                    <a:pt x="211" y="52"/>
                  </a:lnTo>
                  <a:lnTo>
                    <a:pt x="203" y="53"/>
                  </a:lnTo>
                  <a:lnTo>
                    <a:pt x="202" y="57"/>
                  </a:lnTo>
                  <a:lnTo>
                    <a:pt x="199" y="61"/>
                  </a:lnTo>
                  <a:lnTo>
                    <a:pt x="195" y="65"/>
                  </a:lnTo>
                  <a:lnTo>
                    <a:pt x="194" y="67"/>
                  </a:lnTo>
                  <a:lnTo>
                    <a:pt x="190" y="67"/>
                  </a:lnTo>
                  <a:lnTo>
                    <a:pt x="186" y="65"/>
                  </a:lnTo>
                  <a:lnTo>
                    <a:pt x="180" y="61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5" y="47"/>
                  </a:lnTo>
                  <a:lnTo>
                    <a:pt x="175" y="40"/>
                  </a:lnTo>
                  <a:lnTo>
                    <a:pt x="172" y="36"/>
                  </a:lnTo>
                  <a:lnTo>
                    <a:pt x="168" y="35"/>
                  </a:lnTo>
                  <a:lnTo>
                    <a:pt x="167" y="31"/>
                  </a:lnTo>
                  <a:lnTo>
                    <a:pt x="163" y="26"/>
                  </a:lnTo>
                  <a:lnTo>
                    <a:pt x="159" y="23"/>
                  </a:lnTo>
                  <a:lnTo>
                    <a:pt x="158" y="19"/>
                  </a:lnTo>
                  <a:lnTo>
                    <a:pt x="158" y="18"/>
                  </a:lnTo>
                  <a:lnTo>
                    <a:pt x="155" y="18"/>
                  </a:lnTo>
                  <a:lnTo>
                    <a:pt x="127" y="18"/>
                  </a:lnTo>
                  <a:lnTo>
                    <a:pt x="127" y="26"/>
                  </a:lnTo>
                  <a:lnTo>
                    <a:pt x="85" y="26"/>
                  </a:lnTo>
                  <a:lnTo>
                    <a:pt x="36" y="4"/>
                  </a:lnTo>
                  <a:lnTo>
                    <a:pt x="37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4" y="27"/>
                  </a:lnTo>
                  <a:lnTo>
                    <a:pt x="1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5" y="43"/>
                  </a:lnTo>
                  <a:lnTo>
                    <a:pt x="5" y="47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6" y="56"/>
                  </a:lnTo>
                  <a:lnTo>
                    <a:pt x="10" y="60"/>
                  </a:lnTo>
                  <a:lnTo>
                    <a:pt x="17" y="67"/>
                  </a:lnTo>
                  <a:lnTo>
                    <a:pt x="20" y="75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17" y="87"/>
                  </a:lnTo>
                  <a:lnTo>
                    <a:pt x="17" y="88"/>
                  </a:lnTo>
                  <a:lnTo>
                    <a:pt x="17" y="91"/>
                  </a:lnTo>
                  <a:lnTo>
                    <a:pt x="18" y="91"/>
                  </a:lnTo>
                  <a:lnTo>
                    <a:pt x="18" y="87"/>
                  </a:lnTo>
                  <a:lnTo>
                    <a:pt x="20" y="88"/>
                  </a:lnTo>
                  <a:lnTo>
                    <a:pt x="20" y="92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4" y="91"/>
                  </a:lnTo>
                  <a:lnTo>
                    <a:pt x="13" y="88"/>
                  </a:lnTo>
                  <a:lnTo>
                    <a:pt x="10" y="91"/>
                  </a:lnTo>
                  <a:lnTo>
                    <a:pt x="9" y="91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5" y="93"/>
                  </a:lnTo>
                  <a:lnTo>
                    <a:pt x="6" y="96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10" y="101"/>
                  </a:lnTo>
                  <a:lnTo>
                    <a:pt x="13" y="101"/>
                  </a:lnTo>
                  <a:lnTo>
                    <a:pt x="14" y="104"/>
                  </a:lnTo>
                  <a:lnTo>
                    <a:pt x="17" y="105"/>
                  </a:lnTo>
                  <a:lnTo>
                    <a:pt x="18" y="106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4" y="106"/>
                  </a:lnTo>
                  <a:lnTo>
                    <a:pt x="26" y="106"/>
                  </a:lnTo>
                  <a:lnTo>
                    <a:pt x="30" y="113"/>
                  </a:lnTo>
                  <a:lnTo>
                    <a:pt x="33" y="117"/>
                  </a:lnTo>
                  <a:lnTo>
                    <a:pt x="37" y="120"/>
                  </a:lnTo>
                  <a:lnTo>
                    <a:pt x="37" y="126"/>
                  </a:lnTo>
                  <a:lnTo>
                    <a:pt x="37" y="132"/>
                  </a:lnTo>
                  <a:lnTo>
                    <a:pt x="33" y="137"/>
                  </a:lnTo>
                  <a:lnTo>
                    <a:pt x="33" y="140"/>
                  </a:lnTo>
                  <a:lnTo>
                    <a:pt x="33" y="144"/>
                  </a:lnTo>
                  <a:lnTo>
                    <a:pt x="36" y="145"/>
                  </a:lnTo>
                  <a:lnTo>
                    <a:pt x="40" y="149"/>
                  </a:lnTo>
                  <a:lnTo>
                    <a:pt x="45" y="153"/>
                  </a:lnTo>
                  <a:lnTo>
                    <a:pt x="49" y="157"/>
                  </a:lnTo>
                  <a:lnTo>
                    <a:pt x="54" y="164"/>
                  </a:lnTo>
                  <a:lnTo>
                    <a:pt x="58" y="168"/>
                  </a:lnTo>
                  <a:lnTo>
                    <a:pt x="58" y="174"/>
                  </a:lnTo>
                  <a:lnTo>
                    <a:pt x="58" y="176"/>
                  </a:lnTo>
                  <a:lnTo>
                    <a:pt x="61" y="177"/>
                  </a:lnTo>
                  <a:lnTo>
                    <a:pt x="64" y="176"/>
                  </a:lnTo>
                  <a:lnTo>
                    <a:pt x="70" y="172"/>
                  </a:lnTo>
                  <a:lnTo>
                    <a:pt x="70" y="170"/>
                  </a:lnTo>
                  <a:lnTo>
                    <a:pt x="70" y="168"/>
                  </a:lnTo>
                  <a:lnTo>
                    <a:pt x="68" y="164"/>
                  </a:lnTo>
                  <a:lnTo>
                    <a:pt x="66" y="158"/>
                  </a:lnTo>
                  <a:lnTo>
                    <a:pt x="61" y="150"/>
                  </a:lnTo>
                  <a:lnTo>
                    <a:pt x="61" y="154"/>
                  </a:lnTo>
                  <a:lnTo>
                    <a:pt x="58" y="154"/>
                  </a:lnTo>
                  <a:lnTo>
                    <a:pt x="57" y="153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4" y="145"/>
                  </a:lnTo>
                  <a:lnTo>
                    <a:pt x="57" y="141"/>
                  </a:lnTo>
                  <a:lnTo>
                    <a:pt x="54" y="137"/>
                  </a:lnTo>
                  <a:lnTo>
                    <a:pt x="54" y="130"/>
                  </a:lnTo>
                  <a:lnTo>
                    <a:pt x="53" y="130"/>
                  </a:lnTo>
                  <a:lnTo>
                    <a:pt x="53" y="126"/>
                  </a:lnTo>
                  <a:lnTo>
                    <a:pt x="50" y="118"/>
                  </a:lnTo>
                  <a:lnTo>
                    <a:pt x="50" y="110"/>
                  </a:lnTo>
                  <a:lnTo>
                    <a:pt x="49" y="106"/>
                  </a:lnTo>
                  <a:lnTo>
                    <a:pt x="48" y="105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8" y="101"/>
                  </a:lnTo>
                  <a:lnTo>
                    <a:pt x="45" y="100"/>
                  </a:lnTo>
                  <a:lnTo>
                    <a:pt x="44" y="97"/>
                  </a:lnTo>
                  <a:lnTo>
                    <a:pt x="40" y="92"/>
                  </a:lnTo>
                  <a:lnTo>
                    <a:pt x="40" y="88"/>
                  </a:lnTo>
                  <a:lnTo>
                    <a:pt x="37" y="84"/>
                  </a:lnTo>
                  <a:lnTo>
                    <a:pt x="40" y="79"/>
                  </a:lnTo>
                  <a:lnTo>
                    <a:pt x="40" y="76"/>
                  </a:lnTo>
                  <a:lnTo>
                    <a:pt x="37" y="76"/>
                  </a:lnTo>
                  <a:lnTo>
                    <a:pt x="36" y="73"/>
                  </a:lnTo>
                  <a:lnTo>
                    <a:pt x="36" y="69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2" y="61"/>
                  </a:lnTo>
                  <a:lnTo>
                    <a:pt x="28" y="56"/>
                  </a:lnTo>
                  <a:lnTo>
                    <a:pt x="24" y="49"/>
                  </a:lnTo>
                  <a:lnTo>
                    <a:pt x="22" y="47"/>
                  </a:lnTo>
                  <a:lnTo>
                    <a:pt x="24" y="43"/>
                  </a:lnTo>
                  <a:lnTo>
                    <a:pt x="26" y="35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36" y="19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4" y="19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49" y="27"/>
                  </a:lnTo>
                  <a:lnTo>
                    <a:pt x="53" y="30"/>
                  </a:lnTo>
                  <a:lnTo>
                    <a:pt x="50" y="31"/>
                  </a:lnTo>
                  <a:lnTo>
                    <a:pt x="49" y="35"/>
                  </a:lnTo>
                  <a:lnTo>
                    <a:pt x="50" y="40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3" y="61"/>
                  </a:lnTo>
                  <a:lnTo>
                    <a:pt x="54" y="61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4" y="69"/>
                  </a:lnTo>
                  <a:lnTo>
                    <a:pt x="57" y="73"/>
                  </a:lnTo>
                  <a:lnTo>
                    <a:pt x="58" y="76"/>
                  </a:lnTo>
                  <a:lnTo>
                    <a:pt x="61" y="80"/>
                  </a:lnTo>
                  <a:lnTo>
                    <a:pt x="62" y="84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8" y="87"/>
                  </a:lnTo>
                  <a:lnTo>
                    <a:pt x="70" y="88"/>
                  </a:lnTo>
                  <a:lnTo>
                    <a:pt x="74" y="88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4" y="101"/>
                  </a:lnTo>
                  <a:lnTo>
                    <a:pt x="77" y="101"/>
                  </a:lnTo>
                  <a:lnTo>
                    <a:pt x="77" y="104"/>
                  </a:lnTo>
                  <a:lnTo>
                    <a:pt x="77" y="105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5" y="113"/>
                  </a:lnTo>
                  <a:lnTo>
                    <a:pt x="85" y="114"/>
                  </a:lnTo>
                  <a:lnTo>
                    <a:pt x="87" y="114"/>
                  </a:lnTo>
                  <a:lnTo>
                    <a:pt x="87" y="117"/>
                  </a:lnTo>
                  <a:lnTo>
                    <a:pt x="85" y="117"/>
                  </a:lnTo>
                  <a:lnTo>
                    <a:pt x="85" y="118"/>
                  </a:lnTo>
                  <a:lnTo>
                    <a:pt x="83" y="118"/>
                  </a:lnTo>
                  <a:lnTo>
                    <a:pt x="81" y="120"/>
                  </a:lnTo>
                  <a:lnTo>
                    <a:pt x="79" y="128"/>
                  </a:lnTo>
                  <a:lnTo>
                    <a:pt x="81" y="126"/>
                  </a:lnTo>
                  <a:lnTo>
                    <a:pt x="81" y="128"/>
                  </a:lnTo>
                  <a:lnTo>
                    <a:pt x="83" y="128"/>
                  </a:lnTo>
                  <a:lnTo>
                    <a:pt x="87" y="128"/>
                  </a:lnTo>
                  <a:lnTo>
                    <a:pt x="85" y="130"/>
                  </a:lnTo>
                  <a:lnTo>
                    <a:pt x="85" y="132"/>
                  </a:lnTo>
                  <a:lnTo>
                    <a:pt x="87" y="130"/>
                  </a:lnTo>
                  <a:lnTo>
                    <a:pt x="89" y="133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7"/>
                  </a:lnTo>
                  <a:lnTo>
                    <a:pt x="97" y="137"/>
                  </a:lnTo>
                  <a:lnTo>
                    <a:pt x="98" y="140"/>
                  </a:lnTo>
                  <a:lnTo>
                    <a:pt x="98" y="144"/>
                  </a:lnTo>
                  <a:lnTo>
                    <a:pt x="98" y="148"/>
                  </a:lnTo>
                  <a:lnTo>
                    <a:pt x="101" y="149"/>
                  </a:lnTo>
                  <a:lnTo>
                    <a:pt x="107" y="158"/>
                  </a:lnTo>
                  <a:lnTo>
                    <a:pt x="115" y="168"/>
                  </a:lnTo>
                  <a:lnTo>
                    <a:pt x="121" y="177"/>
                  </a:lnTo>
                  <a:lnTo>
                    <a:pt x="125" y="181"/>
                  </a:lnTo>
                  <a:lnTo>
                    <a:pt x="125" y="187"/>
                  </a:lnTo>
                  <a:lnTo>
                    <a:pt x="125" y="193"/>
                  </a:lnTo>
                  <a:lnTo>
                    <a:pt x="125" y="197"/>
                  </a:lnTo>
                  <a:lnTo>
                    <a:pt x="131" y="205"/>
                  </a:lnTo>
                  <a:lnTo>
                    <a:pt x="131" y="206"/>
                  </a:lnTo>
                  <a:lnTo>
                    <a:pt x="127" y="210"/>
                  </a:lnTo>
                  <a:lnTo>
                    <a:pt x="123" y="218"/>
                  </a:lnTo>
                  <a:lnTo>
                    <a:pt x="125" y="218"/>
                  </a:lnTo>
                  <a:lnTo>
                    <a:pt x="127" y="218"/>
                  </a:lnTo>
                  <a:lnTo>
                    <a:pt x="127" y="219"/>
                  </a:lnTo>
                  <a:lnTo>
                    <a:pt x="123" y="221"/>
                  </a:lnTo>
                  <a:lnTo>
                    <a:pt x="121" y="221"/>
                  </a:lnTo>
                  <a:lnTo>
                    <a:pt x="119" y="223"/>
                  </a:lnTo>
                  <a:lnTo>
                    <a:pt x="119" y="227"/>
                  </a:lnTo>
                  <a:lnTo>
                    <a:pt x="121" y="231"/>
                  </a:lnTo>
                  <a:lnTo>
                    <a:pt x="125" y="238"/>
                  </a:lnTo>
                  <a:lnTo>
                    <a:pt x="127" y="242"/>
                  </a:lnTo>
                  <a:lnTo>
                    <a:pt x="133" y="246"/>
                  </a:lnTo>
                  <a:lnTo>
                    <a:pt x="134" y="246"/>
                  </a:lnTo>
                  <a:lnTo>
                    <a:pt x="137" y="247"/>
                  </a:lnTo>
                  <a:lnTo>
                    <a:pt x="141" y="251"/>
                  </a:lnTo>
                  <a:lnTo>
                    <a:pt x="145" y="254"/>
                  </a:lnTo>
                  <a:lnTo>
                    <a:pt x="146" y="259"/>
                  </a:lnTo>
                  <a:lnTo>
                    <a:pt x="151" y="263"/>
                  </a:lnTo>
                  <a:lnTo>
                    <a:pt x="158" y="264"/>
                  </a:lnTo>
                  <a:lnTo>
                    <a:pt x="163" y="267"/>
                  </a:lnTo>
                  <a:lnTo>
                    <a:pt x="167" y="267"/>
                  </a:lnTo>
                  <a:lnTo>
                    <a:pt x="168" y="267"/>
                  </a:lnTo>
                  <a:lnTo>
                    <a:pt x="171" y="268"/>
                  </a:lnTo>
                  <a:lnTo>
                    <a:pt x="176" y="272"/>
                  </a:lnTo>
                  <a:lnTo>
                    <a:pt x="180" y="278"/>
                  </a:lnTo>
                  <a:lnTo>
                    <a:pt x="188" y="282"/>
                  </a:lnTo>
                  <a:lnTo>
                    <a:pt x="198" y="286"/>
                  </a:lnTo>
                  <a:lnTo>
                    <a:pt x="203" y="290"/>
                  </a:lnTo>
                  <a:lnTo>
                    <a:pt x="208" y="291"/>
                  </a:lnTo>
                  <a:lnTo>
                    <a:pt x="215" y="291"/>
                  </a:lnTo>
                  <a:lnTo>
                    <a:pt x="216" y="294"/>
                  </a:lnTo>
                  <a:lnTo>
                    <a:pt x="219" y="295"/>
                  </a:lnTo>
                  <a:lnTo>
                    <a:pt x="222" y="298"/>
                  </a:lnTo>
                  <a:lnTo>
                    <a:pt x="224" y="299"/>
                  </a:lnTo>
                  <a:lnTo>
                    <a:pt x="228" y="302"/>
                  </a:lnTo>
                  <a:lnTo>
                    <a:pt x="230" y="303"/>
                  </a:lnTo>
                  <a:lnTo>
                    <a:pt x="234" y="306"/>
                  </a:lnTo>
                  <a:lnTo>
                    <a:pt x="239" y="306"/>
                  </a:lnTo>
                  <a:lnTo>
                    <a:pt x="243" y="307"/>
                  </a:lnTo>
                  <a:lnTo>
                    <a:pt x="248" y="308"/>
                  </a:lnTo>
                  <a:lnTo>
                    <a:pt x="252" y="308"/>
                  </a:lnTo>
                  <a:lnTo>
                    <a:pt x="265" y="306"/>
                  </a:lnTo>
                  <a:lnTo>
                    <a:pt x="272" y="302"/>
                  </a:lnTo>
                  <a:lnTo>
                    <a:pt x="279" y="299"/>
                  </a:lnTo>
                  <a:lnTo>
                    <a:pt x="276" y="299"/>
                  </a:lnTo>
                  <a:lnTo>
                    <a:pt x="277" y="295"/>
                  </a:lnTo>
                  <a:lnTo>
                    <a:pt x="279" y="295"/>
                  </a:lnTo>
                  <a:lnTo>
                    <a:pt x="279" y="298"/>
                  </a:lnTo>
                  <a:lnTo>
                    <a:pt x="283" y="298"/>
                  </a:lnTo>
                  <a:lnTo>
                    <a:pt x="279" y="299"/>
                  </a:lnTo>
                  <a:lnTo>
                    <a:pt x="287" y="302"/>
                  </a:lnTo>
                  <a:lnTo>
                    <a:pt x="285" y="299"/>
                  </a:lnTo>
                  <a:lnTo>
                    <a:pt x="285" y="298"/>
                  </a:lnTo>
                  <a:lnTo>
                    <a:pt x="292" y="303"/>
                  </a:lnTo>
                  <a:lnTo>
                    <a:pt x="299" y="308"/>
                  </a:lnTo>
                  <a:lnTo>
                    <a:pt x="304" y="315"/>
                  </a:lnTo>
                  <a:lnTo>
                    <a:pt x="308" y="316"/>
                  </a:lnTo>
                  <a:lnTo>
                    <a:pt x="309" y="320"/>
                  </a:lnTo>
                  <a:lnTo>
                    <a:pt x="312" y="324"/>
                  </a:lnTo>
                  <a:lnTo>
                    <a:pt x="316" y="329"/>
                  </a:lnTo>
                  <a:lnTo>
                    <a:pt x="316" y="328"/>
                  </a:lnTo>
                  <a:lnTo>
                    <a:pt x="316" y="328"/>
                  </a:lnTo>
                  <a:lnTo>
                    <a:pt x="317" y="326"/>
                  </a:lnTo>
                  <a:lnTo>
                    <a:pt x="317" y="322"/>
                  </a:lnTo>
                  <a:lnTo>
                    <a:pt x="319" y="320"/>
                  </a:lnTo>
                  <a:lnTo>
                    <a:pt x="319" y="316"/>
                  </a:lnTo>
                  <a:lnTo>
                    <a:pt x="319" y="315"/>
                  </a:lnTo>
                  <a:lnTo>
                    <a:pt x="325" y="303"/>
                  </a:lnTo>
                  <a:lnTo>
                    <a:pt x="326" y="302"/>
                  </a:lnTo>
                  <a:lnTo>
                    <a:pt x="330" y="302"/>
                  </a:lnTo>
                  <a:lnTo>
                    <a:pt x="336" y="302"/>
                  </a:lnTo>
                  <a:lnTo>
                    <a:pt x="342" y="302"/>
                  </a:lnTo>
                  <a:lnTo>
                    <a:pt x="348" y="302"/>
                  </a:lnTo>
                  <a:lnTo>
                    <a:pt x="348" y="295"/>
                  </a:lnTo>
                  <a:lnTo>
                    <a:pt x="346" y="294"/>
                  </a:lnTo>
                  <a:lnTo>
                    <a:pt x="344" y="290"/>
                  </a:lnTo>
                  <a:lnTo>
                    <a:pt x="342" y="288"/>
                  </a:lnTo>
                  <a:lnTo>
                    <a:pt x="338" y="284"/>
                  </a:lnTo>
                  <a:lnTo>
                    <a:pt x="334" y="280"/>
                  </a:lnTo>
                  <a:lnTo>
                    <a:pt x="338" y="280"/>
                  </a:lnTo>
                  <a:lnTo>
                    <a:pt x="340" y="280"/>
                  </a:lnTo>
                  <a:lnTo>
                    <a:pt x="342" y="278"/>
                  </a:lnTo>
                  <a:lnTo>
                    <a:pt x="342" y="275"/>
                  </a:lnTo>
                  <a:lnTo>
                    <a:pt x="344" y="271"/>
                  </a:lnTo>
                  <a:lnTo>
                    <a:pt x="346" y="268"/>
                  </a:lnTo>
                  <a:lnTo>
                    <a:pt x="349" y="268"/>
                  </a:lnTo>
                  <a:lnTo>
                    <a:pt x="357" y="271"/>
                  </a:lnTo>
                  <a:lnTo>
                    <a:pt x="373" y="271"/>
                  </a:lnTo>
                  <a:lnTo>
                    <a:pt x="372" y="275"/>
                  </a:lnTo>
                  <a:lnTo>
                    <a:pt x="373" y="272"/>
                  </a:lnTo>
                  <a:lnTo>
                    <a:pt x="374" y="268"/>
                  </a:lnTo>
                  <a:lnTo>
                    <a:pt x="374" y="267"/>
                  </a:lnTo>
                  <a:lnTo>
                    <a:pt x="376" y="268"/>
                  </a:lnTo>
                  <a:lnTo>
                    <a:pt x="380" y="262"/>
                  </a:lnTo>
                  <a:lnTo>
                    <a:pt x="384" y="259"/>
                  </a:lnTo>
                  <a:lnTo>
                    <a:pt x="388" y="258"/>
                  </a:lnTo>
                  <a:lnTo>
                    <a:pt x="388" y="255"/>
                  </a:lnTo>
                  <a:lnTo>
                    <a:pt x="392" y="251"/>
                  </a:lnTo>
                  <a:lnTo>
                    <a:pt x="392" y="258"/>
                  </a:lnTo>
                  <a:lnTo>
                    <a:pt x="392" y="262"/>
                  </a:lnTo>
                  <a:lnTo>
                    <a:pt x="393" y="263"/>
                  </a:lnTo>
                  <a:lnTo>
                    <a:pt x="396" y="258"/>
                  </a:lnTo>
                  <a:lnTo>
                    <a:pt x="397" y="251"/>
                  </a:lnTo>
                  <a:lnTo>
                    <a:pt x="404" y="242"/>
                  </a:lnTo>
                  <a:lnTo>
                    <a:pt x="400" y="245"/>
                  </a:lnTo>
                  <a:lnTo>
                    <a:pt x="400" y="242"/>
                  </a:lnTo>
                  <a:lnTo>
                    <a:pt x="401" y="241"/>
                  </a:lnTo>
                  <a:lnTo>
                    <a:pt x="404" y="238"/>
                  </a:lnTo>
                  <a:lnTo>
                    <a:pt x="400" y="238"/>
                  </a:lnTo>
                  <a:lnTo>
                    <a:pt x="404" y="234"/>
                  </a:lnTo>
                  <a:lnTo>
                    <a:pt x="404" y="233"/>
                  </a:lnTo>
                  <a:lnTo>
                    <a:pt x="405" y="231"/>
                  </a:lnTo>
                  <a:lnTo>
                    <a:pt x="405" y="229"/>
                  </a:lnTo>
                  <a:lnTo>
                    <a:pt x="409" y="223"/>
                  </a:lnTo>
                  <a:lnTo>
                    <a:pt x="414" y="218"/>
                  </a:lnTo>
                  <a:lnTo>
                    <a:pt x="418" y="211"/>
                  </a:lnTo>
                  <a:lnTo>
                    <a:pt x="418" y="207"/>
                  </a:lnTo>
                  <a:lnTo>
                    <a:pt x="418" y="205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close/>
                  <a:moveTo>
                    <a:pt x="252" y="198"/>
                  </a:moveTo>
                  <a:lnTo>
                    <a:pt x="248" y="193"/>
                  </a:lnTo>
                  <a:lnTo>
                    <a:pt x="252" y="202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120"/>
            <p:cNvSpPr>
              <a:spLocks noEditPoints="1"/>
            </p:cNvSpPr>
            <p:nvPr/>
          </p:nvSpPr>
          <p:spPr bwMode="auto">
            <a:xfrm>
              <a:off x="2433638" y="4498975"/>
              <a:ext cx="404813" cy="946150"/>
            </a:xfrm>
            <a:custGeom>
              <a:avLst/>
              <a:gdLst>
                <a:gd name="T0" fmla="*/ 220 w 255"/>
                <a:gd name="T1" fmla="*/ 525 h 596"/>
                <a:gd name="T2" fmla="*/ 216 w 255"/>
                <a:gd name="T3" fmla="*/ 536 h 596"/>
                <a:gd name="T4" fmla="*/ 223 w 255"/>
                <a:gd name="T5" fmla="*/ 537 h 596"/>
                <a:gd name="T6" fmla="*/ 235 w 255"/>
                <a:gd name="T7" fmla="*/ 528 h 596"/>
                <a:gd name="T8" fmla="*/ 239 w 255"/>
                <a:gd name="T9" fmla="*/ 524 h 596"/>
                <a:gd name="T10" fmla="*/ 233 w 255"/>
                <a:gd name="T11" fmla="*/ 544 h 596"/>
                <a:gd name="T12" fmla="*/ 240 w 255"/>
                <a:gd name="T13" fmla="*/ 533 h 596"/>
                <a:gd name="T14" fmla="*/ 253 w 255"/>
                <a:gd name="T15" fmla="*/ 527 h 596"/>
                <a:gd name="T16" fmla="*/ 217 w 255"/>
                <a:gd name="T17" fmla="*/ 524 h 596"/>
                <a:gd name="T18" fmla="*/ 174 w 255"/>
                <a:gd name="T19" fmla="*/ 565 h 596"/>
                <a:gd name="T20" fmla="*/ 180 w 255"/>
                <a:gd name="T21" fmla="*/ 590 h 596"/>
                <a:gd name="T22" fmla="*/ 227 w 255"/>
                <a:gd name="T23" fmla="*/ 593 h 596"/>
                <a:gd name="T24" fmla="*/ 208 w 255"/>
                <a:gd name="T25" fmla="*/ 529 h 596"/>
                <a:gd name="T26" fmla="*/ 209 w 255"/>
                <a:gd name="T27" fmla="*/ 529 h 596"/>
                <a:gd name="T28" fmla="*/ 146 w 255"/>
                <a:gd name="T29" fmla="*/ 536 h 596"/>
                <a:gd name="T30" fmla="*/ 144 w 255"/>
                <a:gd name="T31" fmla="*/ 512 h 596"/>
                <a:gd name="T32" fmla="*/ 148 w 255"/>
                <a:gd name="T33" fmla="*/ 495 h 596"/>
                <a:gd name="T34" fmla="*/ 162 w 255"/>
                <a:gd name="T35" fmla="*/ 470 h 596"/>
                <a:gd name="T36" fmla="*/ 130 w 255"/>
                <a:gd name="T37" fmla="*/ 426 h 596"/>
                <a:gd name="T38" fmla="*/ 148 w 255"/>
                <a:gd name="T39" fmla="*/ 411 h 596"/>
                <a:gd name="T40" fmla="*/ 154 w 255"/>
                <a:gd name="T41" fmla="*/ 382 h 596"/>
                <a:gd name="T42" fmla="*/ 163 w 255"/>
                <a:gd name="T43" fmla="*/ 377 h 596"/>
                <a:gd name="T44" fmla="*/ 144 w 255"/>
                <a:gd name="T45" fmla="*/ 371 h 596"/>
                <a:gd name="T46" fmla="*/ 132 w 255"/>
                <a:gd name="T47" fmla="*/ 345 h 596"/>
                <a:gd name="T48" fmla="*/ 167 w 255"/>
                <a:gd name="T49" fmla="*/ 333 h 596"/>
                <a:gd name="T50" fmla="*/ 170 w 255"/>
                <a:gd name="T51" fmla="*/ 312 h 596"/>
                <a:gd name="T52" fmla="*/ 236 w 255"/>
                <a:gd name="T53" fmla="*/ 275 h 596"/>
                <a:gd name="T54" fmla="*/ 211 w 255"/>
                <a:gd name="T55" fmla="*/ 237 h 596"/>
                <a:gd name="T56" fmla="*/ 196 w 255"/>
                <a:gd name="T57" fmla="*/ 206 h 596"/>
                <a:gd name="T58" fmla="*/ 194 w 255"/>
                <a:gd name="T59" fmla="*/ 171 h 596"/>
                <a:gd name="T60" fmla="*/ 203 w 255"/>
                <a:gd name="T61" fmla="*/ 143 h 596"/>
                <a:gd name="T62" fmla="*/ 231 w 255"/>
                <a:gd name="T63" fmla="*/ 106 h 596"/>
                <a:gd name="T64" fmla="*/ 233 w 255"/>
                <a:gd name="T65" fmla="*/ 69 h 596"/>
                <a:gd name="T66" fmla="*/ 223 w 255"/>
                <a:gd name="T67" fmla="*/ 93 h 596"/>
                <a:gd name="T68" fmla="*/ 200 w 255"/>
                <a:gd name="T69" fmla="*/ 103 h 596"/>
                <a:gd name="T70" fmla="*/ 175 w 255"/>
                <a:gd name="T71" fmla="*/ 86 h 596"/>
                <a:gd name="T72" fmla="*/ 167 w 255"/>
                <a:gd name="T73" fmla="*/ 56 h 596"/>
                <a:gd name="T74" fmla="*/ 113 w 255"/>
                <a:gd name="T75" fmla="*/ 26 h 596"/>
                <a:gd name="T76" fmla="*/ 79 w 255"/>
                <a:gd name="T77" fmla="*/ 4 h 596"/>
                <a:gd name="T78" fmla="*/ 38 w 255"/>
                <a:gd name="T79" fmla="*/ 0 h 596"/>
                <a:gd name="T80" fmla="*/ 25 w 255"/>
                <a:gd name="T81" fmla="*/ 42 h 596"/>
                <a:gd name="T82" fmla="*/ 16 w 255"/>
                <a:gd name="T83" fmla="*/ 79 h 596"/>
                <a:gd name="T84" fmla="*/ 5 w 255"/>
                <a:gd name="T85" fmla="*/ 118 h 596"/>
                <a:gd name="T86" fmla="*/ 4 w 255"/>
                <a:gd name="T87" fmla="*/ 160 h 596"/>
                <a:gd name="T88" fmla="*/ 13 w 255"/>
                <a:gd name="T89" fmla="*/ 198 h 596"/>
                <a:gd name="T90" fmla="*/ 25 w 255"/>
                <a:gd name="T91" fmla="*/ 224 h 596"/>
                <a:gd name="T92" fmla="*/ 22 w 255"/>
                <a:gd name="T93" fmla="*/ 261 h 596"/>
                <a:gd name="T94" fmla="*/ 30 w 255"/>
                <a:gd name="T95" fmla="*/ 302 h 596"/>
                <a:gd name="T96" fmla="*/ 29 w 255"/>
                <a:gd name="T97" fmla="*/ 332 h 596"/>
                <a:gd name="T98" fmla="*/ 40 w 255"/>
                <a:gd name="T99" fmla="*/ 368 h 596"/>
                <a:gd name="T100" fmla="*/ 49 w 255"/>
                <a:gd name="T101" fmla="*/ 394 h 596"/>
                <a:gd name="T102" fmla="*/ 66 w 255"/>
                <a:gd name="T103" fmla="*/ 411 h 596"/>
                <a:gd name="T104" fmla="*/ 65 w 255"/>
                <a:gd name="T105" fmla="*/ 430 h 596"/>
                <a:gd name="T106" fmla="*/ 74 w 255"/>
                <a:gd name="T107" fmla="*/ 459 h 596"/>
                <a:gd name="T108" fmla="*/ 75 w 255"/>
                <a:gd name="T109" fmla="*/ 490 h 596"/>
                <a:gd name="T110" fmla="*/ 74 w 255"/>
                <a:gd name="T111" fmla="*/ 510 h 596"/>
                <a:gd name="T112" fmla="*/ 95 w 255"/>
                <a:gd name="T113" fmla="*/ 519 h 596"/>
                <a:gd name="T114" fmla="*/ 122 w 255"/>
                <a:gd name="T115" fmla="*/ 543 h 596"/>
                <a:gd name="T116" fmla="*/ 163 w 255"/>
                <a:gd name="T117" fmla="*/ 54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596">
                  <a:moveTo>
                    <a:pt x="235" y="528"/>
                  </a:moveTo>
                  <a:lnTo>
                    <a:pt x="236" y="525"/>
                  </a:lnTo>
                  <a:lnTo>
                    <a:pt x="236" y="524"/>
                  </a:lnTo>
                  <a:lnTo>
                    <a:pt x="235" y="524"/>
                  </a:lnTo>
                  <a:lnTo>
                    <a:pt x="235" y="523"/>
                  </a:lnTo>
                  <a:lnTo>
                    <a:pt x="233" y="524"/>
                  </a:lnTo>
                  <a:lnTo>
                    <a:pt x="233" y="525"/>
                  </a:lnTo>
                  <a:lnTo>
                    <a:pt x="225" y="524"/>
                  </a:lnTo>
                  <a:lnTo>
                    <a:pt x="224" y="525"/>
                  </a:lnTo>
                  <a:lnTo>
                    <a:pt x="220" y="524"/>
                  </a:lnTo>
                  <a:lnTo>
                    <a:pt x="220" y="525"/>
                  </a:lnTo>
                  <a:lnTo>
                    <a:pt x="219" y="527"/>
                  </a:lnTo>
                  <a:lnTo>
                    <a:pt x="220" y="527"/>
                  </a:lnTo>
                  <a:lnTo>
                    <a:pt x="221" y="527"/>
                  </a:lnTo>
                  <a:lnTo>
                    <a:pt x="225" y="531"/>
                  </a:lnTo>
                  <a:lnTo>
                    <a:pt x="223" y="531"/>
                  </a:lnTo>
                  <a:lnTo>
                    <a:pt x="221" y="533"/>
                  </a:lnTo>
                  <a:lnTo>
                    <a:pt x="220" y="533"/>
                  </a:lnTo>
                  <a:lnTo>
                    <a:pt x="217" y="535"/>
                  </a:lnTo>
                  <a:lnTo>
                    <a:pt x="220" y="536"/>
                  </a:lnTo>
                  <a:lnTo>
                    <a:pt x="219" y="536"/>
                  </a:lnTo>
                  <a:lnTo>
                    <a:pt x="216" y="536"/>
                  </a:lnTo>
                  <a:lnTo>
                    <a:pt x="215" y="536"/>
                  </a:lnTo>
                  <a:lnTo>
                    <a:pt x="215" y="537"/>
                  </a:lnTo>
                  <a:lnTo>
                    <a:pt x="212" y="537"/>
                  </a:lnTo>
                  <a:lnTo>
                    <a:pt x="212" y="539"/>
                  </a:lnTo>
                  <a:lnTo>
                    <a:pt x="215" y="541"/>
                  </a:lnTo>
                  <a:lnTo>
                    <a:pt x="215" y="540"/>
                  </a:lnTo>
                  <a:lnTo>
                    <a:pt x="216" y="540"/>
                  </a:lnTo>
                  <a:lnTo>
                    <a:pt x="217" y="543"/>
                  </a:lnTo>
                  <a:lnTo>
                    <a:pt x="220" y="540"/>
                  </a:lnTo>
                  <a:lnTo>
                    <a:pt x="223" y="539"/>
                  </a:lnTo>
                  <a:lnTo>
                    <a:pt x="223" y="537"/>
                  </a:lnTo>
                  <a:lnTo>
                    <a:pt x="225" y="536"/>
                  </a:lnTo>
                  <a:lnTo>
                    <a:pt x="227" y="537"/>
                  </a:lnTo>
                  <a:lnTo>
                    <a:pt x="228" y="536"/>
                  </a:lnTo>
                  <a:lnTo>
                    <a:pt x="229" y="533"/>
                  </a:lnTo>
                  <a:lnTo>
                    <a:pt x="231" y="533"/>
                  </a:lnTo>
                  <a:lnTo>
                    <a:pt x="233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close/>
                  <a:moveTo>
                    <a:pt x="253" y="527"/>
                  </a:moveTo>
                  <a:lnTo>
                    <a:pt x="255" y="527"/>
                  </a:lnTo>
                  <a:lnTo>
                    <a:pt x="252" y="524"/>
                  </a:lnTo>
                  <a:lnTo>
                    <a:pt x="251" y="524"/>
                  </a:lnTo>
                  <a:lnTo>
                    <a:pt x="248" y="524"/>
                  </a:lnTo>
                  <a:lnTo>
                    <a:pt x="245" y="521"/>
                  </a:lnTo>
                  <a:lnTo>
                    <a:pt x="243" y="521"/>
                  </a:lnTo>
                  <a:lnTo>
                    <a:pt x="240" y="521"/>
                  </a:lnTo>
                  <a:lnTo>
                    <a:pt x="239" y="524"/>
                  </a:lnTo>
                  <a:lnTo>
                    <a:pt x="237" y="524"/>
                  </a:lnTo>
                  <a:lnTo>
                    <a:pt x="239" y="532"/>
                  </a:lnTo>
                  <a:lnTo>
                    <a:pt x="237" y="531"/>
                  </a:lnTo>
                  <a:lnTo>
                    <a:pt x="235" y="531"/>
                  </a:lnTo>
                  <a:lnTo>
                    <a:pt x="233" y="532"/>
                  </a:lnTo>
                  <a:lnTo>
                    <a:pt x="232" y="533"/>
                  </a:lnTo>
                  <a:lnTo>
                    <a:pt x="231" y="533"/>
                  </a:lnTo>
                  <a:lnTo>
                    <a:pt x="231" y="539"/>
                  </a:lnTo>
                  <a:lnTo>
                    <a:pt x="231" y="540"/>
                  </a:lnTo>
                  <a:lnTo>
                    <a:pt x="232" y="543"/>
                  </a:lnTo>
                  <a:lnTo>
                    <a:pt x="233" y="544"/>
                  </a:lnTo>
                  <a:lnTo>
                    <a:pt x="235" y="540"/>
                  </a:lnTo>
                  <a:lnTo>
                    <a:pt x="236" y="541"/>
                  </a:lnTo>
                  <a:lnTo>
                    <a:pt x="239" y="541"/>
                  </a:lnTo>
                  <a:lnTo>
                    <a:pt x="237" y="540"/>
                  </a:lnTo>
                  <a:lnTo>
                    <a:pt x="237" y="537"/>
                  </a:lnTo>
                  <a:lnTo>
                    <a:pt x="239" y="537"/>
                  </a:lnTo>
                  <a:lnTo>
                    <a:pt x="241" y="537"/>
                  </a:lnTo>
                  <a:lnTo>
                    <a:pt x="243" y="539"/>
                  </a:lnTo>
                  <a:lnTo>
                    <a:pt x="243" y="537"/>
                  </a:lnTo>
                  <a:lnTo>
                    <a:pt x="240" y="535"/>
                  </a:lnTo>
                  <a:lnTo>
                    <a:pt x="240" y="533"/>
                  </a:lnTo>
                  <a:lnTo>
                    <a:pt x="241" y="533"/>
                  </a:lnTo>
                  <a:lnTo>
                    <a:pt x="248" y="533"/>
                  </a:lnTo>
                  <a:lnTo>
                    <a:pt x="249" y="533"/>
                  </a:lnTo>
                  <a:lnTo>
                    <a:pt x="252" y="531"/>
                  </a:lnTo>
                  <a:lnTo>
                    <a:pt x="253" y="531"/>
                  </a:lnTo>
                  <a:lnTo>
                    <a:pt x="255" y="531"/>
                  </a:lnTo>
                  <a:lnTo>
                    <a:pt x="255" y="529"/>
                  </a:lnTo>
                  <a:lnTo>
                    <a:pt x="253" y="528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close/>
                  <a:moveTo>
                    <a:pt x="217" y="524"/>
                  </a:moveTo>
                  <a:lnTo>
                    <a:pt x="220" y="524"/>
                  </a:lnTo>
                  <a:lnTo>
                    <a:pt x="217" y="523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close/>
                  <a:moveTo>
                    <a:pt x="219" y="590"/>
                  </a:moveTo>
                  <a:lnTo>
                    <a:pt x="213" y="588"/>
                  </a:lnTo>
                  <a:lnTo>
                    <a:pt x="207" y="587"/>
                  </a:lnTo>
                  <a:lnTo>
                    <a:pt x="196" y="580"/>
                  </a:lnTo>
                  <a:lnTo>
                    <a:pt x="187" y="575"/>
                  </a:lnTo>
                  <a:lnTo>
                    <a:pt x="179" y="571"/>
                  </a:lnTo>
                  <a:lnTo>
                    <a:pt x="176" y="567"/>
                  </a:lnTo>
                  <a:lnTo>
                    <a:pt x="174" y="565"/>
                  </a:lnTo>
                  <a:lnTo>
                    <a:pt x="170" y="565"/>
                  </a:lnTo>
                  <a:lnTo>
                    <a:pt x="170" y="563"/>
                  </a:lnTo>
                  <a:lnTo>
                    <a:pt x="170" y="561"/>
                  </a:lnTo>
                  <a:lnTo>
                    <a:pt x="171" y="563"/>
                  </a:lnTo>
                  <a:lnTo>
                    <a:pt x="167" y="557"/>
                  </a:lnTo>
                  <a:lnTo>
                    <a:pt x="162" y="553"/>
                  </a:lnTo>
                  <a:lnTo>
                    <a:pt x="163" y="557"/>
                  </a:lnTo>
                  <a:lnTo>
                    <a:pt x="166" y="561"/>
                  </a:lnTo>
                  <a:lnTo>
                    <a:pt x="175" y="580"/>
                  </a:lnTo>
                  <a:lnTo>
                    <a:pt x="179" y="590"/>
                  </a:lnTo>
                  <a:lnTo>
                    <a:pt x="180" y="590"/>
                  </a:lnTo>
                  <a:lnTo>
                    <a:pt x="180" y="592"/>
                  </a:lnTo>
                  <a:lnTo>
                    <a:pt x="183" y="592"/>
                  </a:lnTo>
                  <a:lnTo>
                    <a:pt x="187" y="592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200" y="593"/>
                  </a:lnTo>
                  <a:lnTo>
                    <a:pt x="209" y="596"/>
                  </a:lnTo>
                  <a:lnTo>
                    <a:pt x="215" y="593"/>
                  </a:lnTo>
                  <a:lnTo>
                    <a:pt x="219" y="593"/>
                  </a:lnTo>
                  <a:lnTo>
                    <a:pt x="223" y="593"/>
                  </a:lnTo>
                  <a:lnTo>
                    <a:pt x="227" y="593"/>
                  </a:lnTo>
                  <a:lnTo>
                    <a:pt x="227" y="590"/>
                  </a:lnTo>
                  <a:lnTo>
                    <a:pt x="224" y="588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close/>
                  <a:moveTo>
                    <a:pt x="209" y="529"/>
                  </a:moveTo>
                  <a:lnTo>
                    <a:pt x="208" y="529"/>
                  </a:lnTo>
                  <a:lnTo>
                    <a:pt x="208" y="532"/>
                  </a:lnTo>
                  <a:lnTo>
                    <a:pt x="211" y="535"/>
                  </a:lnTo>
                  <a:lnTo>
                    <a:pt x="212" y="536"/>
                  </a:lnTo>
                  <a:lnTo>
                    <a:pt x="213" y="535"/>
                  </a:lnTo>
                  <a:lnTo>
                    <a:pt x="213" y="532"/>
                  </a:lnTo>
                  <a:lnTo>
                    <a:pt x="212" y="532"/>
                  </a:lnTo>
                  <a:lnTo>
                    <a:pt x="211" y="532"/>
                  </a:lnTo>
                  <a:lnTo>
                    <a:pt x="209" y="532"/>
                  </a:lnTo>
                  <a:lnTo>
                    <a:pt x="209" y="531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close/>
                  <a:moveTo>
                    <a:pt x="163" y="549"/>
                  </a:moveTo>
                  <a:lnTo>
                    <a:pt x="159" y="544"/>
                  </a:lnTo>
                  <a:lnTo>
                    <a:pt x="154" y="540"/>
                  </a:lnTo>
                  <a:lnTo>
                    <a:pt x="150" y="539"/>
                  </a:lnTo>
                  <a:lnTo>
                    <a:pt x="148" y="536"/>
                  </a:lnTo>
                  <a:lnTo>
                    <a:pt x="146" y="536"/>
                  </a:lnTo>
                  <a:lnTo>
                    <a:pt x="144" y="536"/>
                  </a:lnTo>
                  <a:lnTo>
                    <a:pt x="146" y="535"/>
                  </a:lnTo>
                  <a:lnTo>
                    <a:pt x="144" y="529"/>
                  </a:lnTo>
                  <a:lnTo>
                    <a:pt x="140" y="527"/>
                  </a:lnTo>
                  <a:lnTo>
                    <a:pt x="139" y="527"/>
                  </a:lnTo>
                  <a:lnTo>
                    <a:pt x="139" y="523"/>
                  </a:lnTo>
                  <a:lnTo>
                    <a:pt x="139" y="521"/>
                  </a:lnTo>
                  <a:lnTo>
                    <a:pt x="139" y="516"/>
                  </a:lnTo>
                  <a:lnTo>
                    <a:pt x="140" y="514"/>
                  </a:lnTo>
                  <a:lnTo>
                    <a:pt x="143" y="514"/>
                  </a:lnTo>
                  <a:lnTo>
                    <a:pt x="144" y="512"/>
                  </a:lnTo>
                  <a:lnTo>
                    <a:pt x="144" y="510"/>
                  </a:lnTo>
                  <a:lnTo>
                    <a:pt x="140" y="508"/>
                  </a:lnTo>
                  <a:lnTo>
                    <a:pt x="140" y="504"/>
                  </a:lnTo>
                  <a:lnTo>
                    <a:pt x="143" y="508"/>
                  </a:lnTo>
                  <a:lnTo>
                    <a:pt x="144" y="510"/>
                  </a:lnTo>
                  <a:lnTo>
                    <a:pt x="148" y="510"/>
                  </a:lnTo>
                  <a:lnTo>
                    <a:pt x="152" y="508"/>
                  </a:lnTo>
                  <a:lnTo>
                    <a:pt x="152" y="504"/>
                  </a:lnTo>
                  <a:lnTo>
                    <a:pt x="150" y="495"/>
                  </a:lnTo>
                  <a:lnTo>
                    <a:pt x="148" y="496"/>
                  </a:lnTo>
                  <a:lnTo>
                    <a:pt x="148" y="495"/>
                  </a:lnTo>
                  <a:lnTo>
                    <a:pt x="148" y="492"/>
                  </a:lnTo>
                  <a:lnTo>
                    <a:pt x="148" y="491"/>
                  </a:lnTo>
                  <a:lnTo>
                    <a:pt x="150" y="490"/>
                  </a:lnTo>
                  <a:lnTo>
                    <a:pt x="156" y="482"/>
                  </a:lnTo>
                  <a:lnTo>
                    <a:pt x="159" y="478"/>
                  </a:lnTo>
                  <a:lnTo>
                    <a:pt x="162" y="476"/>
                  </a:lnTo>
                  <a:lnTo>
                    <a:pt x="166" y="474"/>
                  </a:lnTo>
                  <a:lnTo>
                    <a:pt x="163" y="474"/>
                  </a:lnTo>
                  <a:lnTo>
                    <a:pt x="166" y="472"/>
                  </a:lnTo>
                  <a:lnTo>
                    <a:pt x="163" y="470"/>
                  </a:lnTo>
                  <a:lnTo>
                    <a:pt x="162" y="470"/>
                  </a:lnTo>
                  <a:lnTo>
                    <a:pt x="163" y="466"/>
                  </a:lnTo>
                  <a:lnTo>
                    <a:pt x="162" y="460"/>
                  </a:lnTo>
                  <a:lnTo>
                    <a:pt x="159" y="456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5"/>
                  </a:lnTo>
                  <a:lnTo>
                    <a:pt x="136" y="448"/>
                  </a:lnTo>
                  <a:lnTo>
                    <a:pt x="130" y="443"/>
                  </a:lnTo>
                  <a:lnTo>
                    <a:pt x="127" y="439"/>
                  </a:lnTo>
                  <a:lnTo>
                    <a:pt x="127" y="434"/>
                  </a:lnTo>
                  <a:lnTo>
                    <a:pt x="130" y="426"/>
                  </a:lnTo>
                  <a:lnTo>
                    <a:pt x="132" y="425"/>
                  </a:lnTo>
                  <a:lnTo>
                    <a:pt x="136" y="425"/>
                  </a:lnTo>
                  <a:lnTo>
                    <a:pt x="136" y="422"/>
                  </a:lnTo>
                  <a:lnTo>
                    <a:pt x="136" y="421"/>
                  </a:lnTo>
                  <a:lnTo>
                    <a:pt x="140" y="421"/>
                  </a:lnTo>
                  <a:lnTo>
                    <a:pt x="146" y="421"/>
                  </a:lnTo>
                  <a:lnTo>
                    <a:pt x="148" y="419"/>
                  </a:lnTo>
                  <a:lnTo>
                    <a:pt x="148" y="417"/>
                  </a:lnTo>
                  <a:lnTo>
                    <a:pt x="146" y="415"/>
                  </a:lnTo>
                  <a:lnTo>
                    <a:pt x="146" y="413"/>
                  </a:lnTo>
                  <a:lnTo>
                    <a:pt x="148" y="411"/>
                  </a:lnTo>
                  <a:lnTo>
                    <a:pt x="150" y="411"/>
                  </a:lnTo>
                  <a:lnTo>
                    <a:pt x="150" y="409"/>
                  </a:lnTo>
                  <a:lnTo>
                    <a:pt x="148" y="405"/>
                  </a:lnTo>
                  <a:lnTo>
                    <a:pt x="148" y="403"/>
                  </a:lnTo>
                  <a:lnTo>
                    <a:pt x="146" y="399"/>
                  </a:lnTo>
                  <a:lnTo>
                    <a:pt x="144" y="395"/>
                  </a:lnTo>
                  <a:lnTo>
                    <a:pt x="146" y="391"/>
                  </a:lnTo>
                  <a:lnTo>
                    <a:pt x="146" y="389"/>
                  </a:lnTo>
                  <a:lnTo>
                    <a:pt x="150" y="386"/>
                  </a:lnTo>
                  <a:lnTo>
                    <a:pt x="152" y="386"/>
                  </a:lnTo>
                  <a:lnTo>
                    <a:pt x="154" y="382"/>
                  </a:lnTo>
                  <a:lnTo>
                    <a:pt x="150" y="382"/>
                  </a:lnTo>
                  <a:lnTo>
                    <a:pt x="146" y="382"/>
                  </a:lnTo>
                  <a:lnTo>
                    <a:pt x="144" y="378"/>
                  </a:lnTo>
                  <a:lnTo>
                    <a:pt x="146" y="377"/>
                  </a:lnTo>
                  <a:lnTo>
                    <a:pt x="150" y="375"/>
                  </a:lnTo>
                  <a:lnTo>
                    <a:pt x="154" y="377"/>
                  </a:lnTo>
                  <a:lnTo>
                    <a:pt x="154" y="381"/>
                  </a:lnTo>
                  <a:lnTo>
                    <a:pt x="158" y="382"/>
                  </a:lnTo>
                  <a:lnTo>
                    <a:pt x="159" y="382"/>
                  </a:lnTo>
                  <a:lnTo>
                    <a:pt x="163" y="381"/>
                  </a:lnTo>
                  <a:lnTo>
                    <a:pt x="163" y="377"/>
                  </a:lnTo>
                  <a:lnTo>
                    <a:pt x="162" y="373"/>
                  </a:lnTo>
                  <a:lnTo>
                    <a:pt x="159" y="369"/>
                  </a:lnTo>
                  <a:lnTo>
                    <a:pt x="156" y="368"/>
                  </a:lnTo>
                  <a:lnTo>
                    <a:pt x="152" y="369"/>
                  </a:lnTo>
                  <a:lnTo>
                    <a:pt x="150" y="371"/>
                  </a:lnTo>
                  <a:lnTo>
                    <a:pt x="152" y="371"/>
                  </a:lnTo>
                  <a:lnTo>
                    <a:pt x="154" y="373"/>
                  </a:lnTo>
                  <a:lnTo>
                    <a:pt x="152" y="373"/>
                  </a:lnTo>
                  <a:lnTo>
                    <a:pt x="146" y="373"/>
                  </a:lnTo>
                  <a:lnTo>
                    <a:pt x="146" y="371"/>
                  </a:lnTo>
                  <a:lnTo>
                    <a:pt x="144" y="371"/>
                  </a:lnTo>
                  <a:lnTo>
                    <a:pt x="140" y="369"/>
                  </a:lnTo>
                  <a:lnTo>
                    <a:pt x="139" y="368"/>
                  </a:lnTo>
                  <a:lnTo>
                    <a:pt x="136" y="365"/>
                  </a:lnTo>
                  <a:lnTo>
                    <a:pt x="136" y="360"/>
                  </a:lnTo>
                  <a:lnTo>
                    <a:pt x="132" y="354"/>
                  </a:lnTo>
                  <a:lnTo>
                    <a:pt x="131" y="350"/>
                  </a:lnTo>
                  <a:lnTo>
                    <a:pt x="130" y="348"/>
                  </a:lnTo>
                  <a:lnTo>
                    <a:pt x="131" y="345"/>
                  </a:lnTo>
                  <a:lnTo>
                    <a:pt x="132" y="342"/>
                  </a:lnTo>
                  <a:lnTo>
                    <a:pt x="135" y="345"/>
                  </a:lnTo>
                  <a:lnTo>
                    <a:pt x="132" y="345"/>
                  </a:lnTo>
                  <a:lnTo>
                    <a:pt x="144" y="348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66" y="348"/>
                  </a:lnTo>
                  <a:lnTo>
                    <a:pt x="170" y="346"/>
                  </a:lnTo>
                  <a:lnTo>
                    <a:pt x="171" y="342"/>
                  </a:lnTo>
                  <a:lnTo>
                    <a:pt x="171" y="341"/>
                  </a:lnTo>
                  <a:lnTo>
                    <a:pt x="170" y="338"/>
                  </a:lnTo>
                  <a:lnTo>
                    <a:pt x="166" y="337"/>
                  </a:lnTo>
                  <a:lnTo>
                    <a:pt x="166" y="334"/>
                  </a:lnTo>
                  <a:lnTo>
                    <a:pt x="167" y="333"/>
                  </a:lnTo>
                  <a:lnTo>
                    <a:pt x="166" y="328"/>
                  </a:lnTo>
                  <a:lnTo>
                    <a:pt x="167" y="328"/>
                  </a:lnTo>
                  <a:lnTo>
                    <a:pt x="167" y="324"/>
                  </a:lnTo>
                  <a:lnTo>
                    <a:pt x="167" y="321"/>
                  </a:lnTo>
                  <a:lnTo>
                    <a:pt x="166" y="318"/>
                  </a:lnTo>
                  <a:lnTo>
                    <a:pt x="162" y="314"/>
                  </a:lnTo>
                  <a:lnTo>
                    <a:pt x="162" y="312"/>
                  </a:lnTo>
                  <a:lnTo>
                    <a:pt x="162" y="310"/>
                  </a:lnTo>
                  <a:lnTo>
                    <a:pt x="159" y="308"/>
                  </a:lnTo>
                  <a:lnTo>
                    <a:pt x="163" y="310"/>
                  </a:lnTo>
                  <a:lnTo>
                    <a:pt x="170" y="312"/>
                  </a:lnTo>
                  <a:lnTo>
                    <a:pt x="179" y="312"/>
                  </a:lnTo>
                  <a:lnTo>
                    <a:pt x="192" y="310"/>
                  </a:lnTo>
                  <a:lnTo>
                    <a:pt x="203" y="306"/>
                  </a:lnTo>
                  <a:lnTo>
                    <a:pt x="215" y="304"/>
                  </a:lnTo>
                  <a:lnTo>
                    <a:pt x="224" y="298"/>
                  </a:lnTo>
                  <a:lnTo>
                    <a:pt x="227" y="297"/>
                  </a:lnTo>
                  <a:lnTo>
                    <a:pt x="227" y="293"/>
                  </a:lnTo>
                  <a:lnTo>
                    <a:pt x="228" y="288"/>
                  </a:lnTo>
                  <a:lnTo>
                    <a:pt x="232" y="281"/>
                  </a:lnTo>
                  <a:lnTo>
                    <a:pt x="233" y="276"/>
                  </a:lnTo>
                  <a:lnTo>
                    <a:pt x="236" y="275"/>
                  </a:lnTo>
                  <a:lnTo>
                    <a:pt x="233" y="271"/>
                  </a:lnTo>
                  <a:lnTo>
                    <a:pt x="233" y="267"/>
                  </a:lnTo>
                  <a:lnTo>
                    <a:pt x="232" y="264"/>
                  </a:lnTo>
                  <a:lnTo>
                    <a:pt x="231" y="264"/>
                  </a:lnTo>
                  <a:lnTo>
                    <a:pt x="227" y="263"/>
                  </a:lnTo>
                  <a:lnTo>
                    <a:pt x="223" y="261"/>
                  </a:lnTo>
                  <a:lnTo>
                    <a:pt x="220" y="255"/>
                  </a:lnTo>
                  <a:lnTo>
                    <a:pt x="220" y="251"/>
                  </a:lnTo>
                  <a:lnTo>
                    <a:pt x="220" y="247"/>
                  </a:lnTo>
                  <a:lnTo>
                    <a:pt x="219" y="244"/>
                  </a:lnTo>
                  <a:lnTo>
                    <a:pt x="211" y="237"/>
                  </a:lnTo>
                  <a:lnTo>
                    <a:pt x="202" y="232"/>
                  </a:lnTo>
                  <a:lnTo>
                    <a:pt x="198" y="231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4"/>
                  </a:lnTo>
                  <a:lnTo>
                    <a:pt x="198" y="223"/>
                  </a:lnTo>
                  <a:lnTo>
                    <a:pt x="194" y="215"/>
                  </a:lnTo>
                  <a:lnTo>
                    <a:pt x="194" y="211"/>
                  </a:lnTo>
                  <a:lnTo>
                    <a:pt x="194" y="207"/>
                  </a:lnTo>
                  <a:lnTo>
                    <a:pt x="194" y="206"/>
                  </a:lnTo>
                  <a:lnTo>
                    <a:pt x="196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4" y="198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2" y="187"/>
                  </a:lnTo>
                  <a:lnTo>
                    <a:pt x="194" y="183"/>
                  </a:lnTo>
                  <a:lnTo>
                    <a:pt x="194" y="179"/>
                  </a:lnTo>
                  <a:lnTo>
                    <a:pt x="194" y="176"/>
                  </a:lnTo>
                  <a:lnTo>
                    <a:pt x="194" y="175"/>
                  </a:lnTo>
                  <a:lnTo>
                    <a:pt x="194" y="171"/>
                  </a:lnTo>
                  <a:lnTo>
                    <a:pt x="194" y="167"/>
                  </a:lnTo>
                  <a:lnTo>
                    <a:pt x="194" y="166"/>
                  </a:lnTo>
                  <a:lnTo>
                    <a:pt x="194" y="163"/>
                  </a:lnTo>
                  <a:lnTo>
                    <a:pt x="192" y="160"/>
                  </a:lnTo>
                  <a:lnTo>
                    <a:pt x="194" y="158"/>
                  </a:lnTo>
                  <a:lnTo>
                    <a:pt x="194" y="154"/>
                  </a:lnTo>
                  <a:lnTo>
                    <a:pt x="194" y="152"/>
                  </a:lnTo>
                  <a:lnTo>
                    <a:pt x="198" y="150"/>
                  </a:lnTo>
                  <a:lnTo>
                    <a:pt x="198" y="147"/>
                  </a:lnTo>
                  <a:lnTo>
                    <a:pt x="202" y="145"/>
                  </a:lnTo>
                  <a:lnTo>
                    <a:pt x="203" y="143"/>
                  </a:lnTo>
                  <a:lnTo>
                    <a:pt x="206" y="139"/>
                  </a:lnTo>
                  <a:lnTo>
                    <a:pt x="209" y="131"/>
                  </a:lnTo>
                  <a:lnTo>
                    <a:pt x="213" y="123"/>
                  </a:lnTo>
                  <a:lnTo>
                    <a:pt x="216" y="119"/>
                  </a:lnTo>
                  <a:lnTo>
                    <a:pt x="219" y="119"/>
                  </a:lnTo>
                  <a:lnTo>
                    <a:pt x="219" y="118"/>
                  </a:lnTo>
                  <a:lnTo>
                    <a:pt x="216" y="118"/>
                  </a:lnTo>
                  <a:lnTo>
                    <a:pt x="223" y="114"/>
                  </a:lnTo>
                  <a:lnTo>
                    <a:pt x="224" y="110"/>
                  </a:lnTo>
                  <a:lnTo>
                    <a:pt x="228" y="109"/>
                  </a:lnTo>
                  <a:lnTo>
                    <a:pt x="231" y="106"/>
                  </a:lnTo>
                  <a:lnTo>
                    <a:pt x="232" y="105"/>
                  </a:lnTo>
                  <a:lnTo>
                    <a:pt x="236" y="103"/>
                  </a:lnTo>
                  <a:lnTo>
                    <a:pt x="241" y="99"/>
                  </a:lnTo>
                  <a:lnTo>
                    <a:pt x="245" y="97"/>
                  </a:lnTo>
                  <a:lnTo>
                    <a:pt x="245" y="97"/>
                  </a:lnTo>
                  <a:lnTo>
                    <a:pt x="245" y="95"/>
                  </a:lnTo>
                  <a:lnTo>
                    <a:pt x="245" y="87"/>
                  </a:lnTo>
                  <a:lnTo>
                    <a:pt x="244" y="75"/>
                  </a:lnTo>
                  <a:lnTo>
                    <a:pt x="241" y="73"/>
                  </a:lnTo>
                  <a:lnTo>
                    <a:pt x="237" y="69"/>
                  </a:lnTo>
                  <a:lnTo>
                    <a:pt x="233" y="69"/>
                  </a:lnTo>
                  <a:lnTo>
                    <a:pt x="232" y="69"/>
                  </a:lnTo>
                  <a:lnTo>
                    <a:pt x="232" y="70"/>
                  </a:lnTo>
                  <a:lnTo>
                    <a:pt x="228" y="69"/>
                  </a:lnTo>
                  <a:lnTo>
                    <a:pt x="228" y="70"/>
                  </a:lnTo>
                  <a:lnTo>
                    <a:pt x="228" y="73"/>
                  </a:lnTo>
                  <a:lnTo>
                    <a:pt x="228" y="82"/>
                  </a:lnTo>
                  <a:lnTo>
                    <a:pt x="228" y="86"/>
                  </a:lnTo>
                  <a:lnTo>
                    <a:pt x="228" y="87"/>
                  </a:lnTo>
                  <a:lnTo>
                    <a:pt x="227" y="87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19" y="95"/>
                  </a:lnTo>
                  <a:lnTo>
                    <a:pt x="219" y="99"/>
                  </a:lnTo>
                  <a:lnTo>
                    <a:pt x="216" y="101"/>
                  </a:lnTo>
                  <a:lnTo>
                    <a:pt x="215" y="103"/>
                  </a:lnTo>
                  <a:lnTo>
                    <a:pt x="213" y="101"/>
                  </a:lnTo>
                  <a:lnTo>
                    <a:pt x="211" y="101"/>
                  </a:lnTo>
                  <a:lnTo>
                    <a:pt x="207" y="103"/>
                  </a:lnTo>
                  <a:lnTo>
                    <a:pt x="207" y="105"/>
                  </a:lnTo>
                  <a:lnTo>
                    <a:pt x="203" y="103"/>
                  </a:lnTo>
                  <a:lnTo>
                    <a:pt x="202" y="103"/>
                  </a:lnTo>
                  <a:lnTo>
                    <a:pt x="200" y="103"/>
                  </a:lnTo>
                  <a:lnTo>
                    <a:pt x="198" y="103"/>
                  </a:lnTo>
                  <a:lnTo>
                    <a:pt x="192" y="103"/>
                  </a:lnTo>
                  <a:lnTo>
                    <a:pt x="188" y="103"/>
                  </a:lnTo>
                  <a:lnTo>
                    <a:pt x="180" y="99"/>
                  </a:lnTo>
                  <a:lnTo>
                    <a:pt x="175" y="99"/>
                  </a:lnTo>
                  <a:lnTo>
                    <a:pt x="171" y="101"/>
                  </a:lnTo>
                  <a:lnTo>
                    <a:pt x="171" y="99"/>
                  </a:lnTo>
                  <a:lnTo>
                    <a:pt x="171" y="97"/>
                  </a:lnTo>
                  <a:lnTo>
                    <a:pt x="174" y="91"/>
                  </a:lnTo>
                  <a:lnTo>
                    <a:pt x="175" y="90"/>
                  </a:lnTo>
                  <a:lnTo>
                    <a:pt x="175" y="86"/>
                  </a:lnTo>
                  <a:lnTo>
                    <a:pt x="175" y="82"/>
                  </a:lnTo>
                  <a:lnTo>
                    <a:pt x="176" y="79"/>
                  </a:lnTo>
                  <a:lnTo>
                    <a:pt x="179" y="74"/>
                  </a:lnTo>
                  <a:lnTo>
                    <a:pt x="180" y="70"/>
                  </a:lnTo>
                  <a:lnTo>
                    <a:pt x="183" y="66"/>
                  </a:lnTo>
                  <a:lnTo>
                    <a:pt x="180" y="65"/>
                  </a:lnTo>
                  <a:lnTo>
                    <a:pt x="179" y="61"/>
                  </a:lnTo>
                  <a:lnTo>
                    <a:pt x="175" y="60"/>
                  </a:lnTo>
                  <a:lnTo>
                    <a:pt x="171" y="60"/>
                  </a:lnTo>
                  <a:lnTo>
                    <a:pt x="170" y="57"/>
                  </a:lnTo>
                  <a:lnTo>
                    <a:pt x="167" y="56"/>
                  </a:lnTo>
                  <a:lnTo>
                    <a:pt x="162" y="53"/>
                  </a:lnTo>
                  <a:lnTo>
                    <a:pt x="154" y="49"/>
                  </a:lnTo>
                  <a:lnTo>
                    <a:pt x="146" y="44"/>
                  </a:lnTo>
                  <a:lnTo>
                    <a:pt x="143" y="42"/>
                  </a:lnTo>
                  <a:lnTo>
                    <a:pt x="139" y="40"/>
                  </a:lnTo>
                  <a:lnTo>
                    <a:pt x="135" y="40"/>
                  </a:lnTo>
                  <a:lnTo>
                    <a:pt x="131" y="38"/>
                  </a:lnTo>
                  <a:lnTo>
                    <a:pt x="127" y="38"/>
                  </a:lnTo>
                  <a:lnTo>
                    <a:pt x="123" y="36"/>
                  </a:lnTo>
                  <a:lnTo>
                    <a:pt x="119" y="30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06" y="21"/>
                  </a:lnTo>
                  <a:lnTo>
                    <a:pt x="105" y="16"/>
                  </a:lnTo>
                  <a:lnTo>
                    <a:pt x="102" y="13"/>
                  </a:lnTo>
                  <a:lnTo>
                    <a:pt x="101" y="13"/>
                  </a:lnTo>
                  <a:lnTo>
                    <a:pt x="99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79" y="4"/>
                  </a:lnTo>
                  <a:lnTo>
                    <a:pt x="75" y="4"/>
                  </a:lnTo>
                  <a:lnTo>
                    <a:pt x="74" y="8"/>
                  </a:lnTo>
                  <a:lnTo>
                    <a:pt x="73" y="12"/>
                  </a:lnTo>
                  <a:lnTo>
                    <a:pt x="70" y="18"/>
                  </a:lnTo>
                  <a:lnTo>
                    <a:pt x="66" y="12"/>
                  </a:lnTo>
                  <a:lnTo>
                    <a:pt x="62" y="8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7" y="5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4" y="8"/>
                  </a:lnTo>
                  <a:lnTo>
                    <a:pt x="30" y="9"/>
                  </a:lnTo>
                  <a:lnTo>
                    <a:pt x="29" y="13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21"/>
                  </a:lnTo>
                  <a:lnTo>
                    <a:pt x="29" y="26"/>
                  </a:lnTo>
                  <a:lnTo>
                    <a:pt x="29" y="34"/>
                  </a:lnTo>
                  <a:lnTo>
                    <a:pt x="26" y="40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17" y="46"/>
                  </a:lnTo>
                  <a:lnTo>
                    <a:pt x="12" y="49"/>
                  </a:lnTo>
                  <a:lnTo>
                    <a:pt x="9" y="53"/>
                  </a:lnTo>
                  <a:lnTo>
                    <a:pt x="12" y="57"/>
                  </a:lnTo>
                  <a:lnTo>
                    <a:pt x="13" y="61"/>
                  </a:lnTo>
                  <a:lnTo>
                    <a:pt x="12" y="61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6" y="75"/>
                  </a:lnTo>
                  <a:lnTo>
                    <a:pt x="16" y="79"/>
                  </a:lnTo>
                  <a:lnTo>
                    <a:pt x="16" y="82"/>
                  </a:lnTo>
                  <a:lnTo>
                    <a:pt x="13" y="83"/>
                  </a:lnTo>
                  <a:lnTo>
                    <a:pt x="16" y="86"/>
                  </a:lnTo>
                  <a:lnTo>
                    <a:pt x="18" y="91"/>
                  </a:lnTo>
                  <a:lnTo>
                    <a:pt x="18" y="95"/>
                  </a:lnTo>
                  <a:lnTo>
                    <a:pt x="17" y="97"/>
                  </a:lnTo>
                  <a:lnTo>
                    <a:pt x="16" y="97"/>
                  </a:lnTo>
                  <a:lnTo>
                    <a:pt x="13" y="97"/>
                  </a:lnTo>
                  <a:lnTo>
                    <a:pt x="12" y="103"/>
                  </a:lnTo>
                  <a:lnTo>
                    <a:pt x="9" y="113"/>
                  </a:lnTo>
                  <a:lnTo>
                    <a:pt x="5" y="118"/>
                  </a:lnTo>
                  <a:lnTo>
                    <a:pt x="4" y="126"/>
                  </a:lnTo>
                  <a:lnTo>
                    <a:pt x="4" y="133"/>
                  </a:lnTo>
                  <a:lnTo>
                    <a:pt x="1" y="135"/>
                  </a:lnTo>
                  <a:lnTo>
                    <a:pt x="1" y="139"/>
                  </a:lnTo>
                  <a:lnTo>
                    <a:pt x="1" y="143"/>
                  </a:lnTo>
                  <a:lnTo>
                    <a:pt x="5" y="148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8"/>
                  </a:lnTo>
                  <a:lnTo>
                    <a:pt x="4" y="160"/>
                  </a:lnTo>
                  <a:lnTo>
                    <a:pt x="1" y="166"/>
                  </a:lnTo>
                  <a:lnTo>
                    <a:pt x="1" y="167"/>
                  </a:lnTo>
                  <a:lnTo>
                    <a:pt x="1" y="170"/>
                  </a:lnTo>
                  <a:lnTo>
                    <a:pt x="0" y="174"/>
                  </a:lnTo>
                  <a:lnTo>
                    <a:pt x="1" y="179"/>
                  </a:lnTo>
                  <a:lnTo>
                    <a:pt x="5" y="183"/>
                  </a:lnTo>
                  <a:lnTo>
                    <a:pt x="8" y="184"/>
                  </a:lnTo>
                  <a:lnTo>
                    <a:pt x="8" y="187"/>
                  </a:lnTo>
                  <a:lnTo>
                    <a:pt x="9" y="190"/>
                  </a:lnTo>
                  <a:lnTo>
                    <a:pt x="13" y="196"/>
                  </a:lnTo>
                  <a:lnTo>
                    <a:pt x="13" y="198"/>
                  </a:lnTo>
                  <a:lnTo>
                    <a:pt x="13" y="200"/>
                  </a:lnTo>
                  <a:lnTo>
                    <a:pt x="16" y="200"/>
                  </a:lnTo>
                  <a:lnTo>
                    <a:pt x="17" y="202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21" y="210"/>
                  </a:lnTo>
                  <a:lnTo>
                    <a:pt x="22" y="214"/>
                  </a:lnTo>
                  <a:lnTo>
                    <a:pt x="22" y="220"/>
                  </a:lnTo>
                  <a:lnTo>
                    <a:pt x="25" y="224"/>
                  </a:lnTo>
                  <a:lnTo>
                    <a:pt x="25" y="227"/>
                  </a:lnTo>
                  <a:lnTo>
                    <a:pt x="22" y="228"/>
                  </a:lnTo>
                  <a:lnTo>
                    <a:pt x="21" y="231"/>
                  </a:lnTo>
                  <a:lnTo>
                    <a:pt x="21" y="236"/>
                  </a:lnTo>
                  <a:lnTo>
                    <a:pt x="21" y="241"/>
                  </a:lnTo>
                  <a:lnTo>
                    <a:pt x="21" y="244"/>
                  </a:lnTo>
                  <a:lnTo>
                    <a:pt x="18" y="245"/>
                  </a:lnTo>
                  <a:lnTo>
                    <a:pt x="21" y="247"/>
                  </a:lnTo>
                  <a:lnTo>
                    <a:pt x="22" y="251"/>
                  </a:lnTo>
                  <a:lnTo>
                    <a:pt x="25" y="259"/>
                  </a:lnTo>
                  <a:lnTo>
                    <a:pt x="22" y="261"/>
                  </a:lnTo>
                  <a:lnTo>
                    <a:pt x="22" y="264"/>
                  </a:lnTo>
                  <a:lnTo>
                    <a:pt x="21" y="267"/>
                  </a:lnTo>
                  <a:lnTo>
                    <a:pt x="18" y="267"/>
                  </a:lnTo>
                  <a:lnTo>
                    <a:pt x="17" y="271"/>
                  </a:lnTo>
                  <a:lnTo>
                    <a:pt x="18" y="276"/>
                  </a:lnTo>
                  <a:lnTo>
                    <a:pt x="21" y="281"/>
                  </a:lnTo>
                  <a:lnTo>
                    <a:pt x="22" y="288"/>
                  </a:lnTo>
                  <a:lnTo>
                    <a:pt x="22" y="289"/>
                  </a:lnTo>
                  <a:lnTo>
                    <a:pt x="25" y="293"/>
                  </a:lnTo>
                  <a:lnTo>
                    <a:pt x="29" y="298"/>
                  </a:lnTo>
                  <a:lnTo>
                    <a:pt x="30" y="302"/>
                  </a:lnTo>
                  <a:lnTo>
                    <a:pt x="32" y="304"/>
                  </a:lnTo>
                  <a:lnTo>
                    <a:pt x="32" y="306"/>
                  </a:lnTo>
                  <a:lnTo>
                    <a:pt x="29" y="310"/>
                  </a:lnTo>
                  <a:lnTo>
                    <a:pt x="26" y="310"/>
                  </a:lnTo>
                  <a:lnTo>
                    <a:pt x="26" y="314"/>
                  </a:lnTo>
                  <a:lnTo>
                    <a:pt x="26" y="318"/>
                  </a:lnTo>
                  <a:lnTo>
                    <a:pt x="29" y="324"/>
                  </a:lnTo>
                  <a:lnTo>
                    <a:pt x="26" y="324"/>
                  </a:lnTo>
                  <a:lnTo>
                    <a:pt x="26" y="328"/>
                  </a:lnTo>
                  <a:lnTo>
                    <a:pt x="29" y="329"/>
                  </a:lnTo>
                  <a:lnTo>
                    <a:pt x="29" y="332"/>
                  </a:lnTo>
                  <a:lnTo>
                    <a:pt x="26" y="332"/>
                  </a:lnTo>
                  <a:lnTo>
                    <a:pt x="29" y="334"/>
                  </a:lnTo>
                  <a:lnTo>
                    <a:pt x="30" y="334"/>
                  </a:lnTo>
                  <a:lnTo>
                    <a:pt x="30" y="337"/>
                  </a:lnTo>
                  <a:lnTo>
                    <a:pt x="29" y="342"/>
                  </a:lnTo>
                  <a:lnTo>
                    <a:pt x="32" y="350"/>
                  </a:lnTo>
                  <a:lnTo>
                    <a:pt x="34" y="354"/>
                  </a:lnTo>
                  <a:lnTo>
                    <a:pt x="34" y="358"/>
                  </a:lnTo>
                  <a:lnTo>
                    <a:pt x="36" y="362"/>
                  </a:lnTo>
                  <a:lnTo>
                    <a:pt x="40" y="365"/>
                  </a:lnTo>
                  <a:lnTo>
                    <a:pt x="40" y="368"/>
                  </a:lnTo>
                  <a:lnTo>
                    <a:pt x="40" y="369"/>
                  </a:lnTo>
                  <a:lnTo>
                    <a:pt x="38" y="369"/>
                  </a:lnTo>
                  <a:lnTo>
                    <a:pt x="36" y="371"/>
                  </a:lnTo>
                  <a:lnTo>
                    <a:pt x="38" y="375"/>
                  </a:lnTo>
                  <a:lnTo>
                    <a:pt x="40" y="381"/>
                  </a:lnTo>
                  <a:lnTo>
                    <a:pt x="42" y="385"/>
                  </a:lnTo>
                  <a:lnTo>
                    <a:pt x="45" y="386"/>
                  </a:lnTo>
                  <a:lnTo>
                    <a:pt x="47" y="389"/>
                  </a:lnTo>
                  <a:lnTo>
                    <a:pt x="47" y="390"/>
                  </a:lnTo>
                  <a:lnTo>
                    <a:pt x="47" y="391"/>
                  </a:lnTo>
                  <a:lnTo>
                    <a:pt x="49" y="394"/>
                  </a:lnTo>
                  <a:lnTo>
                    <a:pt x="51" y="395"/>
                  </a:lnTo>
                  <a:lnTo>
                    <a:pt x="51" y="398"/>
                  </a:lnTo>
                  <a:lnTo>
                    <a:pt x="51" y="399"/>
                  </a:lnTo>
                  <a:lnTo>
                    <a:pt x="55" y="402"/>
                  </a:lnTo>
                  <a:lnTo>
                    <a:pt x="53" y="403"/>
                  </a:lnTo>
                  <a:lnTo>
                    <a:pt x="53" y="405"/>
                  </a:lnTo>
                  <a:lnTo>
                    <a:pt x="55" y="407"/>
                  </a:lnTo>
                  <a:lnTo>
                    <a:pt x="57" y="409"/>
                  </a:lnTo>
                  <a:lnTo>
                    <a:pt x="61" y="409"/>
                  </a:lnTo>
                  <a:lnTo>
                    <a:pt x="65" y="409"/>
                  </a:lnTo>
                  <a:lnTo>
                    <a:pt x="66" y="411"/>
                  </a:lnTo>
                  <a:lnTo>
                    <a:pt x="66" y="415"/>
                  </a:lnTo>
                  <a:lnTo>
                    <a:pt x="59" y="417"/>
                  </a:lnTo>
                  <a:lnTo>
                    <a:pt x="57" y="417"/>
                  </a:lnTo>
                  <a:lnTo>
                    <a:pt x="55" y="417"/>
                  </a:lnTo>
                  <a:lnTo>
                    <a:pt x="59" y="419"/>
                  </a:lnTo>
                  <a:lnTo>
                    <a:pt x="62" y="419"/>
                  </a:lnTo>
                  <a:lnTo>
                    <a:pt x="69" y="422"/>
                  </a:lnTo>
                  <a:lnTo>
                    <a:pt x="69" y="425"/>
                  </a:lnTo>
                  <a:lnTo>
                    <a:pt x="69" y="426"/>
                  </a:lnTo>
                  <a:lnTo>
                    <a:pt x="66" y="429"/>
                  </a:lnTo>
                  <a:lnTo>
                    <a:pt x="65" y="430"/>
                  </a:lnTo>
                  <a:lnTo>
                    <a:pt x="65" y="433"/>
                  </a:lnTo>
                  <a:lnTo>
                    <a:pt x="69" y="435"/>
                  </a:lnTo>
                  <a:lnTo>
                    <a:pt x="69" y="438"/>
                  </a:lnTo>
                  <a:lnTo>
                    <a:pt x="66" y="439"/>
                  </a:lnTo>
                  <a:lnTo>
                    <a:pt x="73" y="446"/>
                  </a:lnTo>
                  <a:lnTo>
                    <a:pt x="74" y="447"/>
                  </a:lnTo>
                  <a:lnTo>
                    <a:pt x="74" y="451"/>
                  </a:lnTo>
                  <a:lnTo>
                    <a:pt x="73" y="452"/>
                  </a:lnTo>
                  <a:lnTo>
                    <a:pt x="73" y="455"/>
                  </a:lnTo>
                  <a:lnTo>
                    <a:pt x="74" y="456"/>
                  </a:lnTo>
                  <a:lnTo>
                    <a:pt x="74" y="459"/>
                  </a:lnTo>
                  <a:lnTo>
                    <a:pt x="73" y="460"/>
                  </a:lnTo>
                  <a:lnTo>
                    <a:pt x="73" y="462"/>
                  </a:lnTo>
                  <a:lnTo>
                    <a:pt x="70" y="468"/>
                  </a:lnTo>
                  <a:lnTo>
                    <a:pt x="70" y="472"/>
                  </a:lnTo>
                  <a:lnTo>
                    <a:pt x="74" y="474"/>
                  </a:lnTo>
                  <a:lnTo>
                    <a:pt x="75" y="476"/>
                  </a:lnTo>
                  <a:lnTo>
                    <a:pt x="78" y="478"/>
                  </a:lnTo>
                  <a:lnTo>
                    <a:pt x="75" y="479"/>
                  </a:lnTo>
                  <a:lnTo>
                    <a:pt x="74" y="482"/>
                  </a:lnTo>
                  <a:lnTo>
                    <a:pt x="75" y="486"/>
                  </a:lnTo>
                  <a:lnTo>
                    <a:pt x="75" y="490"/>
                  </a:lnTo>
                  <a:lnTo>
                    <a:pt x="73" y="490"/>
                  </a:lnTo>
                  <a:lnTo>
                    <a:pt x="73" y="492"/>
                  </a:lnTo>
                  <a:lnTo>
                    <a:pt x="70" y="495"/>
                  </a:lnTo>
                  <a:lnTo>
                    <a:pt x="69" y="496"/>
                  </a:lnTo>
                  <a:lnTo>
                    <a:pt x="69" y="496"/>
                  </a:lnTo>
                  <a:lnTo>
                    <a:pt x="69" y="499"/>
                  </a:lnTo>
                  <a:lnTo>
                    <a:pt x="69" y="499"/>
                  </a:lnTo>
                  <a:lnTo>
                    <a:pt x="69" y="500"/>
                  </a:lnTo>
                  <a:lnTo>
                    <a:pt x="73" y="504"/>
                  </a:lnTo>
                  <a:lnTo>
                    <a:pt x="73" y="506"/>
                  </a:lnTo>
                  <a:lnTo>
                    <a:pt x="74" y="510"/>
                  </a:lnTo>
                  <a:lnTo>
                    <a:pt x="75" y="512"/>
                  </a:lnTo>
                  <a:lnTo>
                    <a:pt x="75" y="512"/>
                  </a:lnTo>
                  <a:lnTo>
                    <a:pt x="78" y="514"/>
                  </a:lnTo>
                  <a:lnTo>
                    <a:pt x="78" y="514"/>
                  </a:lnTo>
                  <a:lnTo>
                    <a:pt x="79" y="516"/>
                  </a:lnTo>
                  <a:lnTo>
                    <a:pt x="82" y="519"/>
                  </a:lnTo>
                  <a:lnTo>
                    <a:pt x="83" y="521"/>
                  </a:lnTo>
                  <a:lnTo>
                    <a:pt x="86" y="521"/>
                  </a:lnTo>
                  <a:lnTo>
                    <a:pt x="87" y="519"/>
                  </a:lnTo>
                  <a:lnTo>
                    <a:pt x="93" y="519"/>
                  </a:lnTo>
                  <a:lnTo>
                    <a:pt x="95" y="519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9" y="525"/>
                  </a:lnTo>
                  <a:lnTo>
                    <a:pt x="99" y="529"/>
                  </a:lnTo>
                  <a:lnTo>
                    <a:pt x="101" y="531"/>
                  </a:lnTo>
                  <a:lnTo>
                    <a:pt x="101" y="535"/>
                  </a:lnTo>
                  <a:lnTo>
                    <a:pt x="106" y="539"/>
                  </a:lnTo>
                  <a:lnTo>
                    <a:pt x="110" y="543"/>
                  </a:lnTo>
                  <a:lnTo>
                    <a:pt x="113" y="543"/>
                  </a:lnTo>
                  <a:lnTo>
                    <a:pt x="117" y="544"/>
                  </a:lnTo>
                  <a:lnTo>
                    <a:pt x="122" y="543"/>
                  </a:lnTo>
                  <a:lnTo>
                    <a:pt x="131" y="543"/>
                  </a:lnTo>
                  <a:lnTo>
                    <a:pt x="140" y="544"/>
                  </a:lnTo>
                  <a:lnTo>
                    <a:pt x="150" y="547"/>
                  </a:lnTo>
                  <a:lnTo>
                    <a:pt x="158" y="548"/>
                  </a:lnTo>
                  <a:lnTo>
                    <a:pt x="162" y="548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3951288" y="2293938"/>
              <a:ext cx="96838" cy="101600"/>
            </a:xfrm>
            <a:custGeom>
              <a:avLst/>
              <a:gdLst>
                <a:gd name="T0" fmla="*/ 57 w 61"/>
                <a:gd name="T1" fmla="*/ 20 h 64"/>
                <a:gd name="T2" fmla="*/ 54 w 61"/>
                <a:gd name="T3" fmla="*/ 19 h 64"/>
                <a:gd name="T4" fmla="*/ 53 w 61"/>
                <a:gd name="T5" fmla="*/ 18 h 64"/>
                <a:gd name="T6" fmla="*/ 49 w 61"/>
                <a:gd name="T7" fmla="*/ 15 h 64"/>
                <a:gd name="T8" fmla="*/ 48 w 61"/>
                <a:gd name="T9" fmla="*/ 18 h 64"/>
                <a:gd name="T10" fmla="*/ 44 w 61"/>
                <a:gd name="T11" fmla="*/ 19 h 64"/>
                <a:gd name="T12" fmla="*/ 36 w 61"/>
                <a:gd name="T13" fmla="*/ 14 h 64"/>
                <a:gd name="T14" fmla="*/ 40 w 61"/>
                <a:gd name="T15" fmla="*/ 10 h 64"/>
                <a:gd name="T16" fmla="*/ 44 w 61"/>
                <a:gd name="T17" fmla="*/ 10 h 64"/>
                <a:gd name="T18" fmla="*/ 48 w 61"/>
                <a:gd name="T19" fmla="*/ 4 h 64"/>
                <a:gd name="T20" fmla="*/ 53 w 61"/>
                <a:gd name="T21" fmla="*/ 0 h 64"/>
                <a:gd name="T22" fmla="*/ 44 w 61"/>
                <a:gd name="T23" fmla="*/ 0 h 64"/>
                <a:gd name="T24" fmla="*/ 41 w 61"/>
                <a:gd name="T25" fmla="*/ 2 h 64"/>
                <a:gd name="T26" fmla="*/ 33 w 61"/>
                <a:gd name="T27" fmla="*/ 2 h 64"/>
                <a:gd name="T28" fmla="*/ 32 w 61"/>
                <a:gd name="T29" fmla="*/ 7 h 64"/>
                <a:gd name="T30" fmla="*/ 30 w 61"/>
                <a:gd name="T31" fmla="*/ 10 h 64"/>
                <a:gd name="T32" fmla="*/ 26 w 61"/>
                <a:gd name="T33" fmla="*/ 10 h 64"/>
                <a:gd name="T34" fmla="*/ 33 w 61"/>
                <a:gd name="T35" fmla="*/ 11 h 64"/>
                <a:gd name="T36" fmla="*/ 32 w 61"/>
                <a:gd name="T37" fmla="*/ 14 h 64"/>
                <a:gd name="T38" fmla="*/ 30 w 61"/>
                <a:gd name="T39" fmla="*/ 18 h 64"/>
                <a:gd name="T40" fmla="*/ 24 w 61"/>
                <a:gd name="T41" fmla="*/ 18 h 64"/>
                <a:gd name="T42" fmla="*/ 20 w 61"/>
                <a:gd name="T43" fmla="*/ 19 h 64"/>
                <a:gd name="T44" fmla="*/ 14 w 61"/>
                <a:gd name="T45" fmla="*/ 15 h 64"/>
                <a:gd name="T46" fmla="*/ 9 w 61"/>
                <a:gd name="T47" fmla="*/ 18 h 64"/>
                <a:gd name="T48" fmla="*/ 9 w 61"/>
                <a:gd name="T49" fmla="*/ 20 h 64"/>
                <a:gd name="T50" fmla="*/ 10 w 61"/>
                <a:gd name="T51" fmla="*/ 23 h 64"/>
                <a:gd name="T52" fmla="*/ 14 w 61"/>
                <a:gd name="T53" fmla="*/ 24 h 64"/>
                <a:gd name="T54" fmla="*/ 10 w 61"/>
                <a:gd name="T55" fmla="*/ 27 h 64"/>
                <a:gd name="T56" fmla="*/ 5 w 61"/>
                <a:gd name="T57" fmla="*/ 31 h 64"/>
                <a:gd name="T58" fmla="*/ 5 w 61"/>
                <a:gd name="T59" fmla="*/ 32 h 64"/>
                <a:gd name="T60" fmla="*/ 9 w 61"/>
                <a:gd name="T61" fmla="*/ 32 h 64"/>
                <a:gd name="T62" fmla="*/ 22 w 61"/>
                <a:gd name="T63" fmla="*/ 34 h 64"/>
                <a:gd name="T64" fmla="*/ 14 w 61"/>
                <a:gd name="T65" fmla="*/ 38 h 64"/>
                <a:gd name="T66" fmla="*/ 14 w 61"/>
                <a:gd name="T67" fmla="*/ 42 h 64"/>
                <a:gd name="T68" fmla="*/ 7 w 61"/>
                <a:gd name="T69" fmla="*/ 46 h 64"/>
                <a:gd name="T70" fmla="*/ 9 w 61"/>
                <a:gd name="T71" fmla="*/ 48 h 64"/>
                <a:gd name="T72" fmla="*/ 7 w 61"/>
                <a:gd name="T73" fmla="*/ 51 h 64"/>
                <a:gd name="T74" fmla="*/ 1 w 61"/>
                <a:gd name="T75" fmla="*/ 51 h 64"/>
                <a:gd name="T76" fmla="*/ 0 w 61"/>
                <a:gd name="T77" fmla="*/ 55 h 64"/>
                <a:gd name="T78" fmla="*/ 7 w 61"/>
                <a:gd name="T79" fmla="*/ 54 h 64"/>
                <a:gd name="T80" fmla="*/ 0 w 61"/>
                <a:gd name="T81" fmla="*/ 59 h 64"/>
                <a:gd name="T82" fmla="*/ 1 w 61"/>
                <a:gd name="T83" fmla="*/ 62 h 64"/>
                <a:gd name="T84" fmla="*/ 9 w 61"/>
                <a:gd name="T85" fmla="*/ 59 h 64"/>
                <a:gd name="T86" fmla="*/ 1 w 61"/>
                <a:gd name="T87" fmla="*/ 63 h 64"/>
                <a:gd name="T88" fmla="*/ 7 w 61"/>
                <a:gd name="T89" fmla="*/ 62 h 64"/>
                <a:gd name="T90" fmla="*/ 7 w 61"/>
                <a:gd name="T91" fmla="*/ 64 h 64"/>
                <a:gd name="T92" fmla="*/ 14 w 61"/>
                <a:gd name="T93" fmla="*/ 64 h 64"/>
                <a:gd name="T94" fmla="*/ 24 w 61"/>
                <a:gd name="T95" fmla="*/ 63 h 64"/>
                <a:gd name="T96" fmla="*/ 28 w 61"/>
                <a:gd name="T97" fmla="*/ 59 h 64"/>
                <a:gd name="T98" fmla="*/ 36 w 61"/>
                <a:gd name="T99" fmla="*/ 58 h 64"/>
                <a:gd name="T100" fmla="*/ 44 w 61"/>
                <a:gd name="T101" fmla="*/ 54 h 64"/>
                <a:gd name="T102" fmla="*/ 48 w 61"/>
                <a:gd name="T103" fmla="*/ 51 h 64"/>
                <a:gd name="T104" fmla="*/ 49 w 61"/>
                <a:gd name="T105" fmla="*/ 54 h 64"/>
                <a:gd name="T106" fmla="*/ 54 w 61"/>
                <a:gd name="T107" fmla="*/ 51 h 64"/>
                <a:gd name="T108" fmla="*/ 54 w 61"/>
                <a:gd name="T109" fmla="*/ 50 h 64"/>
                <a:gd name="T110" fmla="*/ 58 w 61"/>
                <a:gd name="T111" fmla="*/ 44 h 64"/>
                <a:gd name="T112" fmla="*/ 58 w 61"/>
                <a:gd name="T113" fmla="*/ 32 h 64"/>
                <a:gd name="T114" fmla="*/ 61 w 61"/>
                <a:gd name="T115" fmla="*/ 31 h 64"/>
                <a:gd name="T116" fmla="*/ 57 w 61"/>
                <a:gd name="T117" fmla="*/ 23 h 64"/>
                <a:gd name="T118" fmla="*/ 58 w 61"/>
                <a:gd name="T119" fmla="*/ 20 h 64"/>
                <a:gd name="T120" fmla="*/ 58 w 61"/>
                <a:gd name="T121" fmla="*/ 20 h 64"/>
                <a:gd name="T122" fmla="*/ 58 w 61"/>
                <a:gd name="T123" fmla="*/ 20 h 64"/>
                <a:gd name="T124" fmla="*/ 58 w 61"/>
                <a:gd name="T12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64">
                  <a:moveTo>
                    <a:pt x="58" y="20"/>
                  </a:moveTo>
                  <a:lnTo>
                    <a:pt x="57" y="20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37" y="15"/>
                  </a:lnTo>
                  <a:lnTo>
                    <a:pt x="36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8"/>
                  </a:lnTo>
                  <a:lnTo>
                    <a:pt x="14" y="15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0" y="27"/>
                  </a:lnTo>
                  <a:lnTo>
                    <a:pt x="9" y="28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4" y="34"/>
                  </a:lnTo>
                  <a:lnTo>
                    <a:pt x="22" y="34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7" y="46"/>
                  </a:lnTo>
                  <a:lnTo>
                    <a:pt x="13" y="46"/>
                  </a:lnTo>
                  <a:lnTo>
                    <a:pt x="9" y="48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2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7" y="62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6" y="62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37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1"/>
                  </a:lnTo>
                  <a:lnTo>
                    <a:pt x="48" y="54"/>
                  </a:lnTo>
                  <a:lnTo>
                    <a:pt x="49" y="54"/>
                  </a:lnTo>
                  <a:lnTo>
                    <a:pt x="50" y="54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7" y="48"/>
                  </a:lnTo>
                  <a:lnTo>
                    <a:pt x="58" y="44"/>
                  </a:lnTo>
                  <a:lnTo>
                    <a:pt x="61" y="38"/>
                  </a:lnTo>
                  <a:lnTo>
                    <a:pt x="58" y="32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58" y="27"/>
                  </a:lnTo>
                  <a:lnTo>
                    <a:pt x="57" y="23"/>
                  </a:lnTo>
                  <a:lnTo>
                    <a:pt x="61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6119813" y="2379663"/>
              <a:ext cx="754063" cy="293688"/>
            </a:xfrm>
            <a:custGeom>
              <a:avLst/>
              <a:gdLst>
                <a:gd name="T0" fmla="*/ 8 w 475"/>
                <a:gd name="T1" fmla="*/ 62 h 185"/>
                <a:gd name="T2" fmla="*/ 28 w 475"/>
                <a:gd name="T3" fmla="*/ 71 h 185"/>
                <a:gd name="T4" fmla="*/ 42 w 475"/>
                <a:gd name="T5" fmla="*/ 75 h 185"/>
                <a:gd name="T6" fmla="*/ 66 w 475"/>
                <a:gd name="T7" fmla="*/ 96 h 185"/>
                <a:gd name="T8" fmla="*/ 67 w 475"/>
                <a:gd name="T9" fmla="*/ 114 h 185"/>
                <a:gd name="T10" fmla="*/ 107 w 475"/>
                <a:gd name="T11" fmla="*/ 124 h 185"/>
                <a:gd name="T12" fmla="*/ 136 w 475"/>
                <a:gd name="T13" fmla="*/ 138 h 185"/>
                <a:gd name="T14" fmla="*/ 149 w 475"/>
                <a:gd name="T15" fmla="*/ 146 h 185"/>
                <a:gd name="T16" fmla="*/ 170 w 475"/>
                <a:gd name="T17" fmla="*/ 165 h 185"/>
                <a:gd name="T18" fmla="*/ 208 w 475"/>
                <a:gd name="T19" fmla="*/ 168 h 185"/>
                <a:gd name="T20" fmla="*/ 246 w 475"/>
                <a:gd name="T21" fmla="*/ 168 h 185"/>
                <a:gd name="T22" fmla="*/ 282 w 475"/>
                <a:gd name="T23" fmla="*/ 181 h 185"/>
                <a:gd name="T24" fmla="*/ 301 w 475"/>
                <a:gd name="T25" fmla="*/ 185 h 185"/>
                <a:gd name="T26" fmla="*/ 339 w 475"/>
                <a:gd name="T27" fmla="*/ 172 h 185"/>
                <a:gd name="T28" fmla="*/ 375 w 475"/>
                <a:gd name="T29" fmla="*/ 163 h 185"/>
                <a:gd name="T30" fmla="*/ 387 w 475"/>
                <a:gd name="T31" fmla="*/ 148 h 185"/>
                <a:gd name="T32" fmla="*/ 374 w 475"/>
                <a:gd name="T33" fmla="*/ 132 h 185"/>
                <a:gd name="T34" fmla="*/ 392 w 475"/>
                <a:gd name="T35" fmla="*/ 128 h 185"/>
                <a:gd name="T36" fmla="*/ 412 w 475"/>
                <a:gd name="T37" fmla="*/ 119 h 185"/>
                <a:gd name="T38" fmla="*/ 425 w 475"/>
                <a:gd name="T39" fmla="*/ 118 h 185"/>
                <a:gd name="T40" fmla="*/ 435 w 475"/>
                <a:gd name="T41" fmla="*/ 102 h 185"/>
                <a:gd name="T42" fmla="*/ 444 w 475"/>
                <a:gd name="T43" fmla="*/ 98 h 185"/>
                <a:gd name="T44" fmla="*/ 459 w 475"/>
                <a:gd name="T45" fmla="*/ 94 h 185"/>
                <a:gd name="T46" fmla="*/ 472 w 475"/>
                <a:gd name="T47" fmla="*/ 91 h 185"/>
                <a:gd name="T48" fmla="*/ 436 w 475"/>
                <a:gd name="T49" fmla="*/ 71 h 185"/>
                <a:gd name="T50" fmla="*/ 423 w 475"/>
                <a:gd name="T51" fmla="*/ 75 h 185"/>
                <a:gd name="T52" fmla="*/ 406 w 475"/>
                <a:gd name="T53" fmla="*/ 78 h 185"/>
                <a:gd name="T54" fmla="*/ 399 w 475"/>
                <a:gd name="T55" fmla="*/ 39 h 185"/>
                <a:gd name="T56" fmla="*/ 386 w 475"/>
                <a:gd name="T57" fmla="*/ 39 h 185"/>
                <a:gd name="T58" fmla="*/ 362 w 475"/>
                <a:gd name="T59" fmla="*/ 31 h 185"/>
                <a:gd name="T60" fmla="*/ 347 w 475"/>
                <a:gd name="T61" fmla="*/ 45 h 185"/>
                <a:gd name="T62" fmla="*/ 328 w 475"/>
                <a:gd name="T63" fmla="*/ 49 h 185"/>
                <a:gd name="T64" fmla="*/ 303 w 475"/>
                <a:gd name="T65" fmla="*/ 49 h 185"/>
                <a:gd name="T66" fmla="*/ 281 w 475"/>
                <a:gd name="T67" fmla="*/ 43 h 185"/>
                <a:gd name="T68" fmla="*/ 267 w 475"/>
                <a:gd name="T69" fmla="*/ 37 h 185"/>
                <a:gd name="T70" fmla="*/ 242 w 475"/>
                <a:gd name="T71" fmla="*/ 30 h 185"/>
                <a:gd name="T72" fmla="*/ 217 w 475"/>
                <a:gd name="T73" fmla="*/ 34 h 185"/>
                <a:gd name="T74" fmla="*/ 202 w 475"/>
                <a:gd name="T75" fmla="*/ 31 h 185"/>
                <a:gd name="T76" fmla="*/ 185 w 475"/>
                <a:gd name="T77" fmla="*/ 18 h 185"/>
                <a:gd name="T78" fmla="*/ 164 w 475"/>
                <a:gd name="T79" fmla="*/ 9 h 185"/>
                <a:gd name="T80" fmla="*/ 129 w 475"/>
                <a:gd name="T81" fmla="*/ 5 h 185"/>
                <a:gd name="T82" fmla="*/ 124 w 475"/>
                <a:gd name="T83" fmla="*/ 14 h 185"/>
                <a:gd name="T84" fmla="*/ 137 w 475"/>
                <a:gd name="T85" fmla="*/ 31 h 185"/>
                <a:gd name="T86" fmla="*/ 128 w 475"/>
                <a:gd name="T87" fmla="*/ 41 h 185"/>
                <a:gd name="T88" fmla="*/ 101 w 475"/>
                <a:gd name="T89" fmla="*/ 37 h 185"/>
                <a:gd name="T90" fmla="*/ 83 w 475"/>
                <a:gd name="T91" fmla="*/ 30 h 185"/>
                <a:gd name="T92" fmla="*/ 66 w 475"/>
                <a:gd name="T93" fmla="*/ 26 h 185"/>
                <a:gd name="T94" fmla="*/ 58 w 475"/>
                <a:gd name="T95" fmla="*/ 23 h 185"/>
                <a:gd name="T96" fmla="*/ 48 w 475"/>
                <a:gd name="T97" fmla="*/ 23 h 185"/>
                <a:gd name="T98" fmla="*/ 35 w 475"/>
                <a:gd name="T99" fmla="*/ 31 h 185"/>
                <a:gd name="T100" fmla="*/ 26 w 475"/>
                <a:gd name="T101" fmla="*/ 37 h 185"/>
                <a:gd name="T102" fmla="*/ 18 w 475"/>
                <a:gd name="T103" fmla="*/ 45 h 185"/>
                <a:gd name="T104" fmla="*/ 6 w 475"/>
                <a:gd name="T105" fmla="*/ 45 h 185"/>
                <a:gd name="T106" fmla="*/ 2 w 475"/>
                <a:gd name="T107" fmla="*/ 51 h 185"/>
                <a:gd name="T108" fmla="*/ 2 w 475"/>
                <a:gd name="T10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5" h="185">
                  <a:moveTo>
                    <a:pt x="2" y="54"/>
                  </a:moveTo>
                  <a:lnTo>
                    <a:pt x="2" y="57"/>
                  </a:lnTo>
                  <a:lnTo>
                    <a:pt x="4" y="58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12" y="65"/>
                  </a:lnTo>
                  <a:lnTo>
                    <a:pt x="15" y="66"/>
                  </a:lnTo>
                  <a:lnTo>
                    <a:pt x="19" y="67"/>
                  </a:lnTo>
                  <a:lnTo>
                    <a:pt x="23" y="71"/>
                  </a:lnTo>
                  <a:lnTo>
                    <a:pt x="28" y="71"/>
                  </a:lnTo>
                  <a:lnTo>
                    <a:pt x="32" y="71"/>
                  </a:lnTo>
                  <a:lnTo>
                    <a:pt x="35" y="74"/>
                  </a:lnTo>
                  <a:lnTo>
                    <a:pt x="39" y="75"/>
                  </a:lnTo>
                  <a:lnTo>
                    <a:pt x="40" y="74"/>
                  </a:lnTo>
                  <a:lnTo>
                    <a:pt x="42" y="75"/>
                  </a:lnTo>
                  <a:lnTo>
                    <a:pt x="48" y="79"/>
                  </a:lnTo>
                  <a:lnTo>
                    <a:pt x="52" y="83"/>
                  </a:lnTo>
                  <a:lnTo>
                    <a:pt x="56" y="87"/>
                  </a:lnTo>
                  <a:lnTo>
                    <a:pt x="62" y="91"/>
                  </a:lnTo>
                  <a:lnTo>
                    <a:pt x="66" y="96"/>
                  </a:lnTo>
                  <a:lnTo>
                    <a:pt x="66" y="100"/>
                  </a:lnTo>
                  <a:lnTo>
                    <a:pt x="67" y="106"/>
                  </a:lnTo>
                  <a:lnTo>
                    <a:pt x="70" y="108"/>
                  </a:lnTo>
                  <a:lnTo>
                    <a:pt x="67" y="110"/>
                  </a:lnTo>
                  <a:lnTo>
                    <a:pt x="67" y="114"/>
                  </a:lnTo>
                  <a:lnTo>
                    <a:pt x="70" y="118"/>
                  </a:lnTo>
                  <a:lnTo>
                    <a:pt x="71" y="119"/>
                  </a:lnTo>
                  <a:lnTo>
                    <a:pt x="79" y="123"/>
                  </a:lnTo>
                  <a:lnTo>
                    <a:pt x="96" y="124"/>
                  </a:lnTo>
                  <a:lnTo>
                    <a:pt x="107" y="124"/>
                  </a:lnTo>
                  <a:lnTo>
                    <a:pt x="113" y="127"/>
                  </a:lnTo>
                  <a:lnTo>
                    <a:pt x="116" y="128"/>
                  </a:lnTo>
                  <a:lnTo>
                    <a:pt x="120" y="131"/>
                  </a:lnTo>
                  <a:lnTo>
                    <a:pt x="127" y="132"/>
                  </a:lnTo>
                  <a:lnTo>
                    <a:pt x="136" y="138"/>
                  </a:lnTo>
                  <a:lnTo>
                    <a:pt x="141" y="138"/>
                  </a:lnTo>
                  <a:lnTo>
                    <a:pt x="143" y="138"/>
                  </a:lnTo>
                  <a:lnTo>
                    <a:pt x="145" y="140"/>
                  </a:lnTo>
                  <a:lnTo>
                    <a:pt x="147" y="144"/>
                  </a:lnTo>
                  <a:lnTo>
                    <a:pt x="149" y="146"/>
                  </a:lnTo>
                  <a:lnTo>
                    <a:pt x="156" y="154"/>
                  </a:lnTo>
                  <a:lnTo>
                    <a:pt x="160" y="158"/>
                  </a:lnTo>
                  <a:lnTo>
                    <a:pt x="164" y="159"/>
                  </a:lnTo>
                  <a:lnTo>
                    <a:pt x="168" y="163"/>
                  </a:lnTo>
                  <a:lnTo>
                    <a:pt x="170" y="165"/>
                  </a:lnTo>
                  <a:lnTo>
                    <a:pt x="173" y="167"/>
                  </a:lnTo>
                  <a:lnTo>
                    <a:pt x="177" y="165"/>
                  </a:lnTo>
                  <a:lnTo>
                    <a:pt x="190" y="167"/>
                  </a:lnTo>
                  <a:lnTo>
                    <a:pt x="202" y="168"/>
                  </a:lnTo>
                  <a:lnTo>
                    <a:pt x="208" y="168"/>
                  </a:lnTo>
                  <a:lnTo>
                    <a:pt x="216" y="168"/>
                  </a:lnTo>
                  <a:lnTo>
                    <a:pt x="221" y="167"/>
                  </a:lnTo>
                  <a:lnTo>
                    <a:pt x="225" y="167"/>
                  </a:lnTo>
                  <a:lnTo>
                    <a:pt x="234" y="168"/>
                  </a:lnTo>
                  <a:lnTo>
                    <a:pt x="246" y="168"/>
                  </a:lnTo>
                  <a:lnTo>
                    <a:pt x="251" y="172"/>
                  </a:lnTo>
                  <a:lnTo>
                    <a:pt x="255" y="175"/>
                  </a:lnTo>
                  <a:lnTo>
                    <a:pt x="265" y="179"/>
                  </a:lnTo>
                  <a:lnTo>
                    <a:pt x="277" y="181"/>
                  </a:lnTo>
                  <a:lnTo>
                    <a:pt x="282" y="181"/>
                  </a:lnTo>
                  <a:lnTo>
                    <a:pt x="287" y="181"/>
                  </a:lnTo>
                  <a:lnTo>
                    <a:pt x="294" y="181"/>
                  </a:lnTo>
                  <a:lnTo>
                    <a:pt x="295" y="184"/>
                  </a:lnTo>
                  <a:lnTo>
                    <a:pt x="299" y="185"/>
                  </a:lnTo>
                  <a:lnTo>
                    <a:pt x="301" y="185"/>
                  </a:lnTo>
                  <a:lnTo>
                    <a:pt x="305" y="185"/>
                  </a:lnTo>
                  <a:lnTo>
                    <a:pt x="307" y="184"/>
                  </a:lnTo>
                  <a:lnTo>
                    <a:pt x="317" y="179"/>
                  </a:lnTo>
                  <a:lnTo>
                    <a:pt x="328" y="175"/>
                  </a:lnTo>
                  <a:lnTo>
                    <a:pt x="339" y="172"/>
                  </a:lnTo>
                  <a:lnTo>
                    <a:pt x="352" y="172"/>
                  </a:lnTo>
                  <a:lnTo>
                    <a:pt x="358" y="172"/>
                  </a:lnTo>
                  <a:lnTo>
                    <a:pt x="364" y="171"/>
                  </a:lnTo>
                  <a:lnTo>
                    <a:pt x="371" y="167"/>
                  </a:lnTo>
                  <a:lnTo>
                    <a:pt x="375" y="163"/>
                  </a:lnTo>
                  <a:lnTo>
                    <a:pt x="378" y="158"/>
                  </a:lnTo>
                  <a:lnTo>
                    <a:pt x="379" y="155"/>
                  </a:lnTo>
                  <a:lnTo>
                    <a:pt x="382" y="154"/>
                  </a:lnTo>
                  <a:lnTo>
                    <a:pt x="386" y="150"/>
                  </a:lnTo>
                  <a:lnTo>
                    <a:pt x="387" y="148"/>
                  </a:lnTo>
                  <a:lnTo>
                    <a:pt x="383" y="144"/>
                  </a:lnTo>
                  <a:lnTo>
                    <a:pt x="378" y="138"/>
                  </a:lnTo>
                  <a:lnTo>
                    <a:pt x="375" y="138"/>
                  </a:lnTo>
                  <a:lnTo>
                    <a:pt x="374" y="136"/>
                  </a:lnTo>
                  <a:lnTo>
                    <a:pt x="374" y="132"/>
                  </a:lnTo>
                  <a:lnTo>
                    <a:pt x="374" y="128"/>
                  </a:lnTo>
                  <a:lnTo>
                    <a:pt x="375" y="124"/>
                  </a:lnTo>
                  <a:lnTo>
                    <a:pt x="379" y="123"/>
                  </a:lnTo>
                  <a:lnTo>
                    <a:pt x="383" y="124"/>
                  </a:lnTo>
                  <a:lnTo>
                    <a:pt x="392" y="128"/>
                  </a:lnTo>
                  <a:lnTo>
                    <a:pt x="402" y="131"/>
                  </a:lnTo>
                  <a:lnTo>
                    <a:pt x="404" y="128"/>
                  </a:lnTo>
                  <a:lnTo>
                    <a:pt x="408" y="124"/>
                  </a:lnTo>
                  <a:lnTo>
                    <a:pt x="409" y="123"/>
                  </a:lnTo>
                  <a:lnTo>
                    <a:pt x="412" y="119"/>
                  </a:lnTo>
                  <a:lnTo>
                    <a:pt x="412" y="118"/>
                  </a:lnTo>
                  <a:lnTo>
                    <a:pt x="413" y="118"/>
                  </a:lnTo>
                  <a:lnTo>
                    <a:pt x="417" y="119"/>
                  </a:lnTo>
                  <a:lnTo>
                    <a:pt x="421" y="119"/>
                  </a:lnTo>
                  <a:lnTo>
                    <a:pt x="425" y="118"/>
                  </a:lnTo>
                  <a:lnTo>
                    <a:pt x="431" y="111"/>
                  </a:lnTo>
                  <a:lnTo>
                    <a:pt x="428" y="108"/>
                  </a:lnTo>
                  <a:lnTo>
                    <a:pt x="431" y="104"/>
                  </a:lnTo>
                  <a:lnTo>
                    <a:pt x="432" y="102"/>
                  </a:lnTo>
                  <a:lnTo>
                    <a:pt x="435" y="102"/>
                  </a:lnTo>
                  <a:lnTo>
                    <a:pt x="439" y="102"/>
                  </a:lnTo>
                  <a:lnTo>
                    <a:pt x="440" y="100"/>
                  </a:lnTo>
                  <a:lnTo>
                    <a:pt x="440" y="98"/>
                  </a:lnTo>
                  <a:lnTo>
                    <a:pt x="443" y="98"/>
                  </a:lnTo>
                  <a:lnTo>
                    <a:pt x="444" y="98"/>
                  </a:lnTo>
                  <a:lnTo>
                    <a:pt x="445" y="98"/>
                  </a:lnTo>
                  <a:lnTo>
                    <a:pt x="449" y="96"/>
                  </a:lnTo>
                  <a:lnTo>
                    <a:pt x="453" y="94"/>
                  </a:lnTo>
                  <a:lnTo>
                    <a:pt x="457" y="94"/>
                  </a:lnTo>
                  <a:lnTo>
                    <a:pt x="459" y="94"/>
                  </a:lnTo>
                  <a:lnTo>
                    <a:pt x="461" y="94"/>
                  </a:lnTo>
                  <a:lnTo>
                    <a:pt x="465" y="96"/>
                  </a:lnTo>
                  <a:lnTo>
                    <a:pt x="472" y="96"/>
                  </a:lnTo>
                  <a:lnTo>
                    <a:pt x="475" y="94"/>
                  </a:lnTo>
                  <a:lnTo>
                    <a:pt x="472" y="91"/>
                  </a:lnTo>
                  <a:lnTo>
                    <a:pt x="465" y="85"/>
                  </a:lnTo>
                  <a:lnTo>
                    <a:pt x="456" y="79"/>
                  </a:lnTo>
                  <a:lnTo>
                    <a:pt x="445" y="74"/>
                  </a:lnTo>
                  <a:lnTo>
                    <a:pt x="445" y="74"/>
                  </a:lnTo>
                  <a:lnTo>
                    <a:pt x="436" y="71"/>
                  </a:lnTo>
                  <a:lnTo>
                    <a:pt x="432" y="71"/>
                  </a:lnTo>
                  <a:lnTo>
                    <a:pt x="431" y="75"/>
                  </a:lnTo>
                  <a:lnTo>
                    <a:pt x="428" y="78"/>
                  </a:lnTo>
                  <a:lnTo>
                    <a:pt x="427" y="78"/>
                  </a:lnTo>
                  <a:lnTo>
                    <a:pt x="423" y="75"/>
                  </a:lnTo>
                  <a:lnTo>
                    <a:pt x="417" y="75"/>
                  </a:lnTo>
                  <a:lnTo>
                    <a:pt x="413" y="75"/>
                  </a:lnTo>
                  <a:lnTo>
                    <a:pt x="409" y="75"/>
                  </a:lnTo>
                  <a:lnTo>
                    <a:pt x="408" y="78"/>
                  </a:lnTo>
                  <a:lnTo>
                    <a:pt x="406" y="78"/>
                  </a:lnTo>
                  <a:lnTo>
                    <a:pt x="400" y="71"/>
                  </a:lnTo>
                  <a:lnTo>
                    <a:pt x="400" y="70"/>
                  </a:lnTo>
                  <a:lnTo>
                    <a:pt x="402" y="67"/>
                  </a:lnTo>
                  <a:lnTo>
                    <a:pt x="400" y="66"/>
                  </a:lnTo>
                  <a:lnTo>
                    <a:pt x="399" y="39"/>
                  </a:lnTo>
                  <a:lnTo>
                    <a:pt x="399" y="39"/>
                  </a:lnTo>
                  <a:lnTo>
                    <a:pt x="395" y="37"/>
                  </a:lnTo>
                  <a:lnTo>
                    <a:pt x="391" y="37"/>
                  </a:lnTo>
                  <a:lnTo>
                    <a:pt x="388" y="37"/>
                  </a:lnTo>
                  <a:lnTo>
                    <a:pt x="386" y="39"/>
                  </a:lnTo>
                  <a:lnTo>
                    <a:pt x="382" y="39"/>
                  </a:lnTo>
                  <a:lnTo>
                    <a:pt x="378" y="37"/>
                  </a:lnTo>
                  <a:lnTo>
                    <a:pt x="371" y="34"/>
                  </a:lnTo>
                  <a:lnTo>
                    <a:pt x="366" y="31"/>
                  </a:lnTo>
                  <a:lnTo>
                    <a:pt x="362" y="31"/>
                  </a:lnTo>
                  <a:lnTo>
                    <a:pt x="358" y="34"/>
                  </a:lnTo>
                  <a:lnTo>
                    <a:pt x="355" y="35"/>
                  </a:lnTo>
                  <a:lnTo>
                    <a:pt x="351" y="37"/>
                  </a:lnTo>
                  <a:lnTo>
                    <a:pt x="348" y="41"/>
                  </a:lnTo>
                  <a:lnTo>
                    <a:pt x="347" y="45"/>
                  </a:lnTo>
                  <a:lnTo>
                    <a:pt x="344" y="45"/>
                  </a:lnTo>
                  <a:lnTo>
                    <a:pt x="343" y="45"/>
                  </a:lnTo>
                  <a:lnTo>
                    <a:pt x="342" y="45"/>
                  </a:lnTo>
                  <a:lnTo>
                    <a:pt x="331" y="47"/>
                  </a:lnTo>
                  <a:lnTo>
                    <a:pt x="328" y="49"/>
                  </a:lnTo>
                  <a:lnTo>
                    <a:pt x="324" y="51"/>
                  </a:lnTo>
                  <a:lnTo>
                    <a:pt x="321" y="51"/>
                  </a:lnTo>
                  <a:lnTo>
                    <a:pt x="317" y="51"/>
                  </a:lnTo>
                  <a:lnTo>
                    <a:pt x="309" y="51"/>
                  </a:lnTo>
                  <a:lnTo>
                    <a:pt x="303" y="49"/>
                  </a:lnTo>
                  <a:lnTo>
                    <a:pt x="301" y="49"/>
                  </a:lnTo>
                  <a:lnTo>
                    <a:pt x="294" y="49"/>
                  </a:lnTo>
                  <a:lnTo>
                    <a:pt x="290" y="49"/>
                  </a:lnTo>
                  <a:lnTo>
                    <a:pt x="285" y="45"/>
                  </a:lnTo>
                  <a:lnTo>
                    <a:pt x="281" y="43"/>
                  </a:lnTo>
                  <a:lnTo>
                    <a:pt x="278" y="41"/>
                  </a:lnTo>
                  <a:lnTo>
                    <a:pt x="277" y="39"/>
                  </a:lnTo>
                  <a:lnTo>
                    <a:pt x="273" y="37"/>
                  </a:lnTo>
                  <a:lnTo>
                    <a:pt x="271" y="37"/>
                  </a:lnTo>
                  <a:lnTo>
                    <a:pt x="267" y="37"/>
                  </a:lnTo>
                  <a:lnTo>
                    <a:pt x="261" y="35"/>
                  </a:lnTo>
                  <a:lnTo>
                    <a:pt x="257" y="31"/>
                  </a:lnTo>
                  <a:lnTo>
                    <a:pt x="254" y="30"/>
                  </a:lnTo>
                  <a:lnTo>
                    <a:pt x="243" y="30"/>
                  </a:lnTo>
                  <a:lnTo>
                    <a:pt x="242" y="30"/>
                  </a:lnTo>
                  <a:lnTo>
                    <a:pt x="238" y="30"/>
                  </a:lnTo>
                  <a:lnTo>
                    <a:pt x="233" y="30"/>
                  </a:lnTo>
                  <a:lnTo>
                    <a:pt x="230" y="30"/>
                  </a:lnTo>
                  <a:lnTo>
                    <a:pt x="221" y="31"/>
                  </a:lnTo>
                  <a:lnTo>
                    <a:pt x="217" y="34"/>
                  </a:lnTo>
                  <a:lnTo>
                    <a:pt x="216" y="34"/>
                  </a:lnTo>
                  <a:lnTo>
                    <a:pt x="213" y="34"/>
                  </a:lnTo>
                  <a:lnTo>
                    <a:pt x="210" y="34"/>
                  </a:lnTo>
                  <a:lnTo>
                    <a:pt x="208" y="34"/>
                  </a:lnTo>
                  <a:lnTo>
                    <a:pt x="202" y="31"/>
                  </a:lnTo>
                  <a:lnTo>
                    <a:pt x="198" y="30"/>
                  </a:lnTo>
                  <a:lnTo>
                    <a:pt x="194" y="27"/>
                  </a:lnTo>
                  <a:lnTo>
                    <a:pt x="190" y="23"/>
                  </a:lnTo>
                  <a:lnTo>
                    <a:pt x="186" y="22"/>
                  </a:lnTo>
                  <a:lnTo>
                    <a:pt x="185" y="18"/>
                  </a:lnTo>
                  <a:lnTo>
                    <a:pt x="184" y="14"/>
                  </a:lnTo>
                  <a:lnTo>
                    <a:pt x="181" y="13"/>
                  </a:lnTo>
                  <a:lnTo>
                    <a:pt x="176" y="10"/>
                  </a:lnTo>
                  <a:lnTo>
                    <a:pt x="172" y="10"/>
                  </a:lnTo>
                  <a:lnTo>
                    <a:pt x="164" y="9"/>
                  </a:lnTo>
                  <a:lnTo>
                    <a:pt x="156" y="8"/>
                  </a:lnTo>
                  <a:lnTo>
                    <a:pt x="147" y="5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9" y="5"/>
                  </a:lnTo>
                  <a:lnTo>
                    <a:pt x="128" y="8"/>
                  </a:lnTo>
                  <a:lnTo>
                    <a:pt x="127" y="9"/>
                  </a:lnTo>
                  <a:lnTo>
                    <a:pt x="127" y="10"/>
                  </a:lnTo>
                  <a:lnTo>
                    <a:pt x="124" y="13"/>
                  </a:lnTo>
                  <a:lnTo>
                    <a:pt x="124" y="14"/>
                  </a:lnTo>
                  <a:lnTo>
                    <a:pt x="127" y="21"/>
                  </a:lnTo>
                  <a:lnTo>
                    <a:pt x="129" y="23"/>
                  </a:lnTo>
                  <a:lnTo>
                    <a:pt x="133" y="27"/>
                  </a:lnTo>
                  <a:lnTo>
                    <a:pt x="136" y="27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6" y="37"/>
                  </a:lnTo>
                  <a:lnTo>
                    <a:pt x="132" y="37"/>
                  </a:lnTo>
                  <a:lnTo>
                    <a:pt x="129" y="41"/>
                  </a:lnTo>
                  <a:lnTo>
                    <a:pt x="128" y="41"/>
                  </a:lnTo>
                  <a:lnTo>
                    <a:pt x="123" y="39"/>
                  </a:lnTo>
                  <a:lnTo>
                    <a:pt x="111" y="37"/>
                  </a:lnTo>
                  <a:lnTo>
                    <a:pt x="109" y="37"/>
                  </a:lnTo>
                  <a:lnTo>
                    <a:pt x="107" y="37"/>
                  </a:lnTo>
                  <a:lnTo>
                    <a:pt x="101" y="37"/>
                  </a:lnTo>
                  <a:lnTo>
                    <a:pt x="99" y="37"/>
                  </a:lnTo>
                  <a:lnTo>
                    <a:pt x="97" y="37"/>
                  </a:lnTo>
                  <a:lnTo>
                    <a:pt x="89" y="35"/>
                  </a:lnTo>
                  <a:lnTo>
                    <a:pt x="85" y="34"/>
                  </a:lnTo>
                  <a:lnTo>
                    <a:pt x="83" y="30"/>
                  </a:lnTo>
                  <a:lnTo>
                    <a:pt x="79" y="26"/>
                  </a:lnTo>
                  <a:lnTo>
                    <a:pt x="75" y="26"/>
                  </a:lnTo>
                  <a:lnTo>
                    <a:pt x="72" y="26"/>
                  </a:lnTo>
                  <a:lnTo>
                    <a:pt x="71" y="26"/>
                  </a:lnTo>
                  <a:lnTo>
                    <a:pt x="66" y="26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23"/>
                  </a:lnTo>
                  <a:lnTo>
                    <a:pt x="59" y="23"/>
                  </a:lnTo>
                  <a:lnTo>
                    <a:pt x="58" y="23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0" y="22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7"/>
                  </a:lnTo>
                  <a:lnTo>
                    <a:pt x="39" y="30"/>
                  </a:lnTo>
                  <a:lnTo>
                    <a:pt x="35" y="31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2" y="39"/>
                  </a:lnTo>
                  <a:lnTo>
                    <a:pt x="23" y="41"/>
                  </a:lnTo>
                  <a:lnTo>
                    <a:pt x="15" y="43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12" y="47"/>
                  </a:lnTo>
                  <a:lnTo>
                    <a:pt x="10" y="45"/>
                  </a:lnTo>
                  <a:lnTo>
                    <a:pt x="6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6161088" y="3590925"/>
              <a:ext cx="57150" cy="111125"/>
            </a:xfrm>
            <a:custGeom>
              <a:avLst/>
              <a:gdLst>
                <a:gd name="T0" fmla="*/ 1 w 36"/>
                <a:gd name="T1" fmla="*/ 40 h 70"/>
                <a:gd name="T2" fmla="*/ 5 w 36"/>
                <a:gd name="T3" fmla="*/ 58 h 70"/>
                <a:gd name="T4" fmla="*/ 9 w 36"/>
                <a:gd name="T5" fmla="*/ 67 h 70"/>
                <a:gd name="T6" fmla="*/ 16 w 36"/>
                <a:gd name="T7" fmla="*/ 70 h 70"/>
                <a:gd name="T8" fmla="*/ 26 w 36"/>
                <a:gd name="T9" fmla="*/ 66 h 70"/>
                <a:gd name="T10" fmla="*/ 33 w 36"/>
                <a:gd name="T11" fmla="*/ 58 h 70"/>
                <a:gd name="T12" fmla="*/ 36 w 36"/>
                <a:gd name="T13" fmla="*/ 50 h 70"/>
                <a:gd name="T14" fmla="*/ 33 w 36"/>
                <a:gd name="T15" fmla="*/ 41 h 70"/>
                <a:gd name="T16" fmla="*/ 32 w 36"/>
                <a:gd name="T17" fmla="*/ 37 h 70"/>
                <a:gd name="T18" fmla="*/ 32 w 36"/>
                <a:gd name="T19" fmla="*/ 37 h 70"/>
                <a:gd name="T20" fmla="*/ 30 w 36"/>
                <a:gd name="T21" fmla="*/ 32 h 70"/>
                <a:gd name="T22" fmla="*/ 26 w 36"/>
                <a:gd name="T23" fmla="*/ 22 h 70"/>
                <a:gd name="T24" fmla="*/ 24 w 36"/>
                <a:gd name="T25" fmla="*/ 24 h 70"/>
                <a:gd name="T26" fmla="*/ 22 w 36"/>
                <a:gd name="T27" fmla="*/ 22 h 70"/>
                <a:gd name="T28" fmla="*/ 24 w 36"/>
                <a:gd name="T29" fmla="*/ 20 h 70"/>
                <a:gd name="T30" fmla="*/ 18 w 36"/>
                <a:gd name="T31" fmla="*/ 10 h 70"/>
                <a:gd name="T32" fmla="*/ 13 w 36"/>
                <a:gd name="T33" fmla="*/ 4 h 70"/>
                <a:gd name="T34" fmla="*/ 6 w 36"/>
                <a:gd name="T35" fmla="*/ 0 h 70"/>
                <a:gd name="T36" fmla="*/ 9 w 36"/>
                <a:gd name="T37" fmla="*/ 1 h 70"/>
                <a:gd name="T38" fmla="*/ 10 w 36"/>
                <a:gd name="T39" fmla="*/ 4 h 70"/>
                <a:gd name="T40" fmla="*/ 5 w 36"/>
                <a:gd name="T41" fmla="*/ 0 h 70"/>
                <a:gd name="T42" fmla="*/ 1 w 36"/>
                <a:gd name="T43" fmla="*/ 0 h 70"/>
                <a:gd name="T44" fmla="*/ 6 w 36"/>
                <a:gd name="T45" fmla="*/ 4 h 70"/>
                <a:gd name="T46" fmla="*/ 6 w 36"/>
                <a:gd name="T47" fmla="*/ 4 h 70"/>
                <a:gd name="T48" fmla="*/ 13 w 36"/>
                <a:gd name="T49" fmla="*/ 5 h 70"/>
                <a:gd name="T50" fmla="*/ 5 w 36"/>
                <a:gd name="T51" fmla="*/ 5 h 70"/>
                <a:gd name="T52" fmla="*/ 6 w 36"/>
                <a:gd name="T53" fmla="*/ 5 h 70"/>
                <a:gd name="T54" fmla="*/ 5 w 36"/>
                <a:gd name="T55" fmla="*/ 6 h 70"/>
                <a:gd name="T56" fmla="*/ 5 w 36"/>
                <a:gd name="T57" fmla="*/ 13 h 70"/>
                <a:gd name="T58" fmla="*/ 2 w 36"/>
                <a:gd name="T59" fmla="*/ 17 h 70"/>
                <a:gd name="T60" fmla="*/ 1 w 36"/>
                <a:gd name="T61" fmla="*/ 32 h 70"/>
                <a:gd name="T62" fmla="*/ 1 w 36"/>
                <a:gd name="T63" fmla="*/ 32 h 70"/>
                <a:gd name="T64" fmla="*/ 1 w 36"/>
                <a:gd name="T65" fmla="*/ 26 h 70"/>
                <a:gd name="T66" fmla="*/ 0 w 36"/>
                <a:gd name="T67" fmla="*/ 30 h 70"/>
                <a:gd name="T68" fmla="*/ 1 w 36"/>
                <a:gd name="T69" fmla="*/ 40 h 70"/>
                <a:gd name="T70" fmla="*/ 1 w 36"/>
                <a:gd name="T71" fmla="*/ 40 h 70"/>
                <a:gd name="T72" fmla="*/ 1 w 36"/>
                <a:gd name="T73" fmla="*/ 40 h 70"/>
                <a:gd name="T74" fmla="*/ 1 w 36"/>
                <a:gd name="T75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70">
                  <a:moveTo>
                    <a:pt x="1" y="40"/>
                  </a:moveTo>
                  <a:lnTo>
                    <a:pt x="1" y="40"/>
                  </a:lnTo>
                  <a:lnTo>
                    <a:pt x="2" y="46"/>
                  </a:lnTo>
                  <a:lnTo>
                    <a:pt x="5" y="58"/>
                  </a:lnTo>
                  <a:lnTo>
                    <a:pt x="6" y="63"/>
                  </a:lnTo>
                  <a:lnTo>
                    <a:pt x="9" y="67"/>
                  </a:lnTo>
                  <a:lnTo>
                    <a:pt x="13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6" y="66"/>
                  </a:lnTo>
                  <a:lnTo>
                    <a:pt x="32" y="62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6" y="45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17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3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9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7126288" y="3146425"/>
              <a:ext cx="38100" cy="92075"/>
            </a:xfrm>
            <a:custGeom>
              <a:avLst/>
              <a:gdLst>
                <a:gd name="T0" fmla="*/ 0 w 24"/>
                <a:gd name="T1" fmla="*/ 30 h 58"/>
                <a:gd name="T2" fmla="*/ 0 w 24"/>
                <a:gd name="T3" fmla="*/ 30 h 58"/>
                <a:gd name="T4" fmla="*/ 3 w 24"/>
                <a:gd name="T5" fmla="*/ 36 h 58"/>
                <a:gd name="T6" fmla="*/ 3 w 24"/>
                <a:gd name="T7" fmla="*/ 36 h 58"/>
                <a:gd name="T8" fmla="*/ 0 w 24"/>
                <a:gd name="T9" fmla="*/ 38 h 58"/>
                <a:gd name="T10" fmla="*/ 3 w 24"/>
                <a:gd name="T11" fmla="*/ 38 h 58"/>
                <a:gd name="T12" fmla="*/ 3 w 24"/>
                <a:gd name="T13" fmla="*/ 38 h 58"/>
                <a:gd name="T14" fmla="*/ 4 w 24"/>
                <a:gd name="T15" fmla="*/ 41 h 58"/>
                <a:gd name="T16" fmla="*/ 7 w 24"/>
                <a:gd name="T17" fmla="*/ 47 h 58"/>
                <a:gd name="T18" fmla="*/ 7 w 24"/>
                <a:gd name="T19" fmla="*/ 47 h 58"/>
                <a:gd name="T20" fmla="*/ 9 w 24"/>
                <a:gd name="T21" fmla="*/ 51 h 58"/>
                <a:gd name="T22" fmla="*/ 12 w 24"/>
                <a:gd name="T23" fmla="*/ 53 h 58"/>
                <a:gd name="T24" fmla="*/ 12 w 24"/>
                <a:gd name="T25" fmla="*/ 53 h 58"/>
                <a:gd name="T26" fmla="*/ 13 w 24"/>
                <a:gd name="T27" fmla="*/ 57 h 58"/>
                <a:gd name="T28" fmla="*/ 16 w 24"/>
                <a:gd name="T29" fmla="*/ 58 h 58"/>
                <a:gd name="T30" fmla="*/ 16 w 24"/>
                <a:gd name="T31" fmla="*/ 58 h 58"/>
                <a:gd name="T32" fmla="*/ 16 w 24"/>
                <a:gd name="T33" fmla="*/ 58 h 58"/>
                <a:gd name="T34" fmla="*/ 17 w 24"/>
                <a:gd name="T35" fmla="*/ 57 h 58"/>
                <a:gd name="T36" fmla="*/ 17 w 24"/>
                <a:gd name="T37" fmla="*/ 53 h 58"/>
                <a:gd name="T38" fmla="*/ 17 w 24"/>
                <a:gd name="T39" fmla="*/ 53 h 58"/>
                <a:gd name="T40" fmla="*/ 17 w 24"/>
                <a:gd name="T41" fmla="*/ 49 h 58"/>
                <a:gd name="T42" fmla="*/ 20 w 24"/>
                <a:gd name="T43" fmla="*/ 45 h 58"/>
                <a:gd name="T44" fmla="*/ 20 w 24"/>
                <a:gd name="T45" fmla="*/ 45 h 58"/>
                <a:gd name="T46" fmla="*/ 21 w 24"/>
                <a:gd name="T47" fmla="*/ 41 h 58"/>
                <a:gd name="T48" fmla="*/ 24 w 24"/>
                <a:gd name="T49" fmla="*/ 36 h 58"/>
                <a:gd name="T50" fmla="*/ 24 w 24"/>
                <a:gd name="T51" fmla="*/ 25 h 58"/>
                <a:gd name="T52" fmla="*/ 24 w 24"/>
                <a:gd name="T53" fmla="*/ 25 h 58"/>
                <a:gd name="T54" fmla="*/ 21 w 24"/>
                <a:gd name="T55" fmla="*/ 18 h 58"/>
                <a:gd name="T56" fmla="*/ 21 w 24"/>
                <a:gd name="T57" fmla="*/ 18 h 58"/>
                <a:gd name="T58" fmla="*/ 24 w 24"/>
                <a:gd name="T59" fmla="*/ 17 h 58"/>
                <a:gd name="T60" fmla="*/ 24 w 24"/>
                <a:gd name="T61" fmla="*/ 17 h 58"/>
                <a:gd name="T62" fmla="*/ 24 w 24"/>
                <a:gd name="T63" fmla="*/ 8 h 58"/>
                <a:gd name="T64" fmla="*/ 24 w 24"/>
                <a:gd name="T65" fmla="*/ 8 h 58"/>
                <a:gd name="T66" fmla="*/ 24 w 24"/>
                <a:gd name="T67" fmla="*/ 5 h 58"/>
                <a:gd name="T68" fmla="*/ 24 w 24"/>
                <a:gd name="T69" fmla="*/ 4 h 58"/>
                <a:gd name="T70" fmla="*/ 24 w 24"/>
                <a:gd name="T71" fmla="*/ 4 h 58"/>
                <a:gd name="T72" fmla="*/ 20 w 24"/>
                <a:gd name="T73" fmla="*/ 0 h 58"/>
                <a:gd name="T74" fmla="*/ 16 w 24"/>
                <a:gd name="T75" fmla="*/ 0 h 58"/>
                <a:gd name="T76" fmla="*/ 16 w 24"/>
                <a:gd name="T77" fmla="*/ 0 h 58"/>
                <a:gd name="T78" fmla="*/ 12 w 24"/>
                <a:gd name="T79" fmla="*/ 1 h 58"/>
                <a:gd name="T80" fmla="*/ 9 w 24"/>
                <a:gd name="T81" fmla="*/ 4 h 58"/>
                <a:gd name="T82" fmla="*/ 9 w 24"/>
                <a:gd name="T83" fmla="*/ 4 h 58"/>
                <a:gd name="T84" fmla="*/ 8 w 24"/>
                <a:gd name="T85" fmla="*/ 8 h 58"/>
                <a:gd name="T86" fmla="*/ 7 w 24"/>
                <a:gd name="T87" fmla="*/ 12 h 58"/>
                <a:gd name="T88" fmla="*/ 7 w 24"/>
                <a:gd name="T89" fmla="*/ 12 h 58"/>
                <a:gd name="T90" fmla="*/ 4 w 24"/>
                <a:gd name="T91" fmla="*/ 14 h 58"/>
                <a:gd name="T92" fmla="*/ 4 w 24"/>
                <a:gd name="T93" fmla="*/ 18 h 58"/>
                <a:gd name="T94" fmla="*/ 4 w 24"/>
                <a:gd name="T95" fmla="*/ 18 h 58"/>
                <a:gd name="T96" fmla="*/ 3 w 24"/>
                <a:gd name="T97" fmla="*/ 25 h 58"/>
                <a:gd name="T98" fmla="*/ 0 w 24"/>
                <a:gd name="T99" fmla="*/ 30 h 58"/>
                <a:gd name="T100" fmla="*/ 0 w 24"/>
                <a:gd name="T101" fmla="*/ 30 h 58"/>
                <a:gd name="T102" fmla="*/ 0 w 24"/>
                <a:gd name="T103" fmla="*/ 30 h 58"/>
                <a:gd name="T104" fmla="*/ 0 w 24"/>
                <a:gd name="T105" fmla="*/ 30 h 58"/>
                <a:gd name="T106" fmla="*/ 0 w 24"/>
                <a:gd name="T107" fmla="*/ 30 h 58"/>
                <a:gd name="T108" fmla="*/ 0 w 24"/>
                <a:gd name="T109" fmla="*/ 30 h 58"/>
                <a:gd name="T110" fmla="*/ 0 w 24"/>
                <a:gd name="T111" fmla="*/ 30 h 58"/>
                <a:gd name="T112" fmla="*/ 0 w 24"/>
                <a:gd name="T11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" h="58">
                  <a:moveTo>
                    <a:pt x="0" y="30"/>
                  </a:moveTo>
                  <a:lnTo>
                    <a:pt x="0" y="30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4" y="41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9" y="51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3" y="57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49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1" y="41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2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125"/>
            <p:cNvSpPr>
              <a:spLocks noEditPoints="1"/>
            </p:cNvSpPr>
            <p:nvPr/>
          </p:nvSpPr>
          <p:spPr bwMode="auto">
            <a:xfrm>
              <a:off x="7940675" y="4860925"/>
              <a:ext cx="446088" cy="349250"/>
            </a:xfrm>
            <a:custGeom>
              <a:avLst/>
              <a:gdLst>
                <a:gd name="T0" fmla="*/ 179 w 281"/>
                <a:gd name="T1" fmla="*/ 122 h 220"/>
                <a:gd name="T2" fmla="*/ 175 w 281"/>
                <a:gd name="T3" fmla="*/ 122 h 220"/>
                <a:gd name="T4" fmla="*/ 170 w 281"/>
                <a:gd name="T5" fmla="*/ 124 h 220"/>
                <a:gd name="T6" fmla="*/ 163 w 281"/>
                <a:gd name="T7" fmla="*/ 124 h 220"/>
                <a:gd name="T8" fmla="*/ 163 w 281"/>
                <a:gd name="T9" fmla="*/ 117 h 220"/>
                <a:gd name="T10" fmla="*/ 167 w 281"/>
                <a:gd name="T11" fmla="*/ 110 h 220"/>
                <a:gd name="T12" fmla="*/ 139 w 281"/>
                <a:gd name="T13" fmla="*/ 130 h 220"/>
                <a:gd name="T14" fmla="*/ 115 w 281"/>
                <a:gd name="T15" fmla="*/ 147 h 220"/>
                <a:gd name="T16" fmla="*/ 58 w 281"/>
                <a:gd name="T17" fmla="*/ 174 h 220"/>
                <a:gd name="T18" fmla="*/ 38 w 281"/>
                <a:gd name="T19" fmla="*/ 185 h 220"/>
                <a:gd name="T20" fmla="*/ 25 w 281"/>
                <a:gd name="T21" fmla="*/ 193 h 220"/>
                <a:gd name="T22" fmla="*/ 18 w 281"/>
                <a:gd name="T23" fmla="*/ 197 h 220"/>
                <a:gd name="T24" fmla="*/ 9 w 281"/>
                <a:gd name="T25" fmla="*/ 202 h 220"/>
                <a:gd name="T26" fmla="*/ 0 w 281"/>
                <a:gd name="T27" fmla="*/ 210 h 220"/>
                <a:gd name="T28" fmla="*/ 4 w 281"/>
                <a:gd name="T29" fmla="*/ 214 h 220"/>
                <a:gd name="T30" fmla="*/ 18 w 281"/>
                <a:gd name="T31" fmla="*/ 218 h 220"/>
                <a:gd name="T32" fmla="*/ 39 w 281"/>
                <a:gd name="T33" fmla="*/ 218 h 220"/>
                <a:gd name="T34" fmla="*/ 58 w 281"/>
                <a:gd name="T35" fmla="*/ 207 h 220"/>
                <a:gd name="T36" fmla="*/ 95 w 281"/>
                <a:gd name="T37" fmla="*/ 177 h 220"/>
                <a:gd name="T38" fmla="*/ 119 w 281"/>
                <a:gd name="T39" fmla="*/ 170 h 220"/>
                <a:gd name="T40" fmla="*/ 122 w 281"/>
                <a:gd name="T41" fmla="*/ 166 h 220"/>
                <a:gd name="T42" fmla="*/ 148 w 281"/>
                <a:gd name="T43" fmla="*/ 149 h 220"/>
                <a:gd name="T44" fmla="*/ 170 w 281"/>
                <a:gd name="T45" fmla="*/ 132 h 220"/>
                <a:gd name="T46" fmla="*/ 171 w 281"/>
                <a:gd name="T47" fmla="*/ 124 h 220"/>
                <a:gd name="T48" fmla="*/ 170 w 281"/>
                <a:gd name="T49" fmla="*/ 124 h 220"/>
                <a:gd name="T50" fmla="*/ 240 w 281"/>
                <a:gd name="T51" fmla="*/ 39 h 220"/>
                <a:gd name="T52" fmla="*/ 240 w 281"/>
                <a:gd name="T53" fmla="*/ 27 h 220"/>
                <a:gd name="T54" fmla="*/ 243 w 281"/>
                <a:gd name="T55" fmla="*/ 17 h 220"/>
                <a:gd name="T56" fmla="*/ 240 w 281"/>
                <a:gd name="T57" fmla="*/ 12 h 220"/>
                <a:gd name="T58" fmla="*/ 232 w 281"/>
                <a:gd name="T59" fmla="*/ 12 h 220"/>
                <a:gd name="T60" fmla="*/ 232 w 281"/>
                <a:gd name="T61" fmla="*/ 0 h 220"/>
                <a:gd name="T62" fmla="*/ 228 w 281"/>
                <a:gd name="T63" fmla="*/ 16 h 220"/>
                <a:gd name="T64" fmla="*/ 232 w 281"/>
                <a:gd name="T65" fmla="*/ 19 h 220"/>
                <a:gd name="T66" fmla="*/ 229 w 281"/>
                <a:gd name="T67" fmla="*/ 36 h 220"/>
                <a:gd name="T68" fmla="*/ 233 w 281"/>
                <a:gd name="T69" fmla="*/ 33 h 220"/>
                <a:gd name="T70" fmla="*/ 236 w 281"/>
                <a:gd name="T71" fmla="*/ 36 h 220"/>
                <a:gd name="T72" fmla="*/ 229 w 281"/>
                <a:gd name="T73" fmla="*/ 48 h 220"/>
                <a:gd name="T74" fmla="*/ 233 w 281"/>
                <a:gd name="T75" fmla="*/ 47 h 220"/>
                <a:gd name="T76" fmla="*/ 276 w 281"/>
                <a:gd name="T77" fmla="*/ 57 h 220"/>
                <a:gd name="T78" fmla="*/ 251 w 281"/>
                <a:gd name="T79" fmla="*/ 61 h 220"/>
                <a:gd name="T80" fmla="*/ 249 w 281"/>
                <a:gd name="T81" fmla="*/ 40 h 220"/>
                <a:gd name="T82" fmla="*/ 245 w 281"/>
                <a:gd name="T83" fmla="*/ 44 h 220"/>
                <a:gd name="T84" fmla="*/ 241 w 281"/>
                <a:gd name="T85" fmla="*/ 49 h 220"/>
                <a:gd name="T86" fmla="*/ 233 w 281"/>
                <a:gd name="T87" fmla="*/ 48 h 220"/>
                <a:gd name="T88" fmla="*/ 228 w 281"/>
                <a:gd name="T89" fmla="*/ 53 h 220"/>
                <a:gd name="T90" fmla="*/ 224 w 281"/>
                <a:gd name="T91" fmla="*/ 63 h 220"/>
                <a:gd name="T92" fmla="*/ 209 w 281"/>
                <a:gd name="T93" fmla="*/ 82 h 220"/>
                <a:gd name="T94" fmla="*/ 193 w 281"/>
                <a:gd name="T95" fmla="*/ 93 h 220"/>
                <a:gd name="T96" fmla="*/ 203 w 281"/>
                <a:gd name="T97" fmla="*/ 105 h 220"/>
                <a:gd name="T98" fmla="*/ 183 w 281"/>
                <a:gd name="T99" fmla="*/ 124 h 220"/>
                <a:gd name="T100" fmla="*/ 188 w 281"/>
                <a:gd name="T101" fmla="*/ 126 h 220"/>
                <a:gd name="T102" fmla="*/ 211 w 281"/>
                <a:gd name="T103" fmla="*/ 117 h 220"/>
                <a:gd name="T104" fmla="*/ 229 w 281"/>
                <a:gd name="T105" fmla="*/ 104 h 220"/>
                <a:gd name="T106" fmla="*/ 251 w 281"/>
                <a:gd name="T107" fmla="*/ 84 h 220"/>
                <a:gd name="T108" fmla="*/ 259 w 281"/>
                <a:gd name="T109" fmla="*/ 84 h 220"/>
                <a:gd name="T110" fmla="*/ 272 w 281"/>
                <a:gd name="T111" fmla="*/ 70 h 220"/>
                <a:gd name="T112" fmla="*/ 280 w 281"/>
                <a:gd name="T113" fmla="*/ 57 h 220"/>
                <a:gd name="T114" fmla="*/ 280 w 281"/>
                <a:gd name="T115" fmla="*/ 5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20">
                  <a:moveTo>
                    <a:pt x="175" y="122"/>
                  </a:moveTo>
                  <a:lnTo>
                    <a:pt x="172" y="122"/>
                  </a:lnTo>
                  <a:lnTo>
                    <a:pt x="174" y="124"/>
                  </a:lnTo>
                  <a:lnTo>
                    <a:pt x="176" y="122"/>
                  </a:lnTo>
                  <a:lnTo>
                    <a:pt x="179" y="122"/>
                  </a:lnTo>
                  <a:lnTo>
                    <a:pt x="179" y="120"/>
                  </a:lnTo>
                  <a:lnTo>
                    <a:pt x="176" y="120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close/>
                  <a:moveTo>
                    <a:pt x="170" y="124"/>
                  </a:moveTo>
                  <a:lnTo>
                    <a:pt x="172" y="122"/>
                  </a:lnTo>
                  <a:lnTo>
                    <a:pt x="172" y="120"/>
                  </a:lnTo>
                  <a:lnTo>
                    <a:pt x="175" y="118"/>
                  </a:lnTo>
                  <a:lnTo>
                    <a:pt x="167" y="122"/>
                  </a:lnTo>
                  <a:lnTo>
                    <a:pt x="163" y="124"/>
                  </a:lnTo>
                  <a:lnTo>
                    <a:pt x="162" y="124"/>
                  </a:lnTo>
                  <a:lnTo>
                    <a:pt x="159" y="124"/>
                  </a:lnTo>
                  <a:lnTo>
                    <a:pt x="162" y="120"/>
                  </a:lnTo>
                  <a:lnTo>
                    <a:pt x="163" y="118"/>
                  </a:lnTo>
                  <a:lnTo>
                    <a:pt x="163" y="117"/>
                  </a:lnTo>
                  <a:lnTo>
                    <a:pt x="162" y="117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63" y="113"/>
                  </a:lnTo>
                  <a:lnTo>
                    <a:pt x="167" y="110"/>
                  </a:lnTo>
                  <a:lnTo>
                    <a:pt x="163" y="110"/>
                  </a:lnTo>
                  <a:lnTo>
                    <a:pt x="158" y="113"/>
                  </a:lnTo>
                  <a:lnTo>
                    <a:pt x="150" y="117"/>
                  </a:lnTo>
                  <a:lnTo>
                    <a:pt x="146" y="122"/>
                  </a:lnTo>
                  <a:lnTo>
                    <a:pt x="139" y="130"/>
                  </a:lnTo>
                  <a:lnTo>
                    <a:pt x="135" y="132"/>
                  </a:lnTo>
                  <a:lnTo>
                    <a:pt x="128" y="134"/>
                  </a:lnTo>
                  <a:lnTo>
                    <a:pt x="126" y="136"/>
                  </a:lnTo>
                  <a:lnTo>
                    <a:pt x="123" y="140"/>
                  </a:lnTo>
                  <a:lnTo>
                    <a:pt x="115" y="147"/>
                  </a:lnTo>
                  <a:lnTo>
                    <a:pt x="106" y="153"/>
                  </a:lnTo>
                  <a:lnTo>
                    <a:pt x="98" y="157"/>
                  </a:lnTo>
                  <a:lnTo>
                    <a:pt x="89" y="161"/>
                  </a:lnTo>
                  <a:lnTo>
                    <a:pt x="69" y="170"/>
                  </a:lnTo>
                  <a:lnTo>
                    <a:pt x="58" y="174"/>
                  </a:lnTo>
                  <a:lnTo>
                    <a:pt x="49" y="177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38" y="187"/>
                  </a:lnTo>
                  <a:lnTo>
                    <a:pt x="38" y="185"/>
                  </a:lnTo>
                  <a:lnTo>
                    <a:pt x="34" y="185"/>
                  </a:lnTo>
                  <a:lnTo>
                    <a:pt x="30" y="189"/>
                  </a:lnTo>
                  <a:lnTo>
                    <a:pt x="26" y="191"/>
                  </a:lnTo>
                  <a:lnTo>
                    <a:pt x="25" y="191"/>
                  </a:lnTo>
                  <a:lnTo>
                    <a:pt x="25" y="193"/>
                  </a:lnTo>
                  <a:lnTo>
                    <a:pt x="22" y="193"/>
                  </a:lnTo>
                  <a:lnTo>
                    <a:pt x="18" y="194"/>
                  </a:lnTo>
                  <a:lnTo>
                    <a:pt x="17" y="194"/>
                  </a:lnTo>
                  <a:lnTo>
                    <a:pt x="17" y="197"/>
                  </a:lnTo>
                  <a:lnTo>
                    <a:pt x="18" y="197"/>
                  </a:lnTo>
                  <a:lnTo>
                    <a:pt x="17" y="198"/>
                  </a:lnTo>
                  <a:lnTo>
                    <a:pt x="14" y="198"/>
                  </a:lnTo>
                  <a:lnTo>
                    <a:pt x="13" y="198"/>
                  </a:lnTo>
                  <a:lnTo>
                    <a:pt x="12" y="201"/>
                  </a:lnTo>
                  <a:lnTo>
                    <a:pt x="9" y="202"/>
                  </a:lnTo>
                  <a:lnTo>
                    <a:pt x="12" y="202"/>
                  </a:lnTo>
                  <a:lnTo>
                    <a:pt x="9" y="205"/>
                  </a:lnTo>
                  <a:lnTo>
                    <a:pt x="4" y="206"/>
                  </a:lnTo>
                  <a:lnTo>
                    <a:pt x="1" y="206"/>
                  </a:lnTo>
                  <a:lnTo>
                    <a:pt x="0" y="210"/>
                  </a:lnTo>
                  <a:lnTo>
                    <a:pt x="4" y="207"/>
                  </a:lnTo>
                  <a:lnTo>
                    <a:pt x="4" y="210"/>
                  </a:lnTo>
                  <a:lnTo>
                    <a:pt x="1" y="210"/>
                  </a:lnTo>
                  <a:lnTo>
                    <a:pt x="0" y="214"/>
                  </a:lnTo>
                  <a:lnTo>
                    <a:pt x="4" y="214"/>
                  </a:lnTo>
                  <a:lnTo>
                    <a:pt x="9" y="214"/>
                  </a:lnTo>
                  <a:lnTo>
                    <a:pt x="13" y="214"/>
                  </a:lnTo>
                  <a:lnTo>
                    <a:pt x="13" y="218"/>
                  </a:lnTo>
                  <a:lnTo>
                    <a:pt x="17" y="215"/>
                  </a:lnTo>
                  <a:lnTo>
                    <a:pt x="18" y="218"/>
                  </a:lnTo>
                  <a:lnTo>
                    <a:pt x="17" y="220"/>
                  </a:lnTo>
                  <a:lnTo>
                    <a:pt x="22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9" y="218"/>
                  </a:lnTo>
                  <a:lnTo>
                    <a:pt x="43" y="215"/>
                  </a:lnTo>
                  <a:lnTo>
                    <a:pt x="51" y="211"/>
                  </a:lnTo>
                  <a:lnTo>
                    <a:pt x="53" y="210"/>
                  </a:lnTo>
                  <a:lnTo>
                    <a:pt x="57" y="207"/>
                  </a:lnTo>
                  <a:lnTo>
                    <a:pt x="58" y="207"/>
                  </a:lnTo>
                  <a:lnTo>
                    <a:pt x="66" y="202"/>
                  </a:lnTo>
                  <a:lnTo>
                    <a:pt x="74" y="194"/>
                  </a:lnTo>
                  <a:lnTo>
                    <a:pt x="82" y="191"/>
                  </a:lnTo>
                  <a:lnTo>
                    <a:pt x="87" y="183"/>
                  </a:lnTo>
                  <a:lnTo>
                    <a:pt x="95" y="177"/>
                  </a:lnTo>
                  <a:lnTo>
                    <a:pt x="104" y="175"/>
                  </a:lnTo>
                  <a:lnTo>
                    <a:pt x="111" y="171"/>
                  </a:lnTo>
                  <a:lnTo>
                    <a:pt x="115" y="170"/>
                  </a:lnTo>
                  <a:lnTo>
                    <a:pt x="118" y="170"/>
                  </a:lnTo>
                  <a:lnTo>
                    <a:pt x="119" y="170"/>
                  </a:lnTo>
                  <a:lnTo>
                    <a:pt x="115" y="171"/>
                  </a:lnTo>
                  <a:lnTo>
                    <a:pt x="119" y="171"/>
                  </a:lnTo>
                  <a:lnTo>
                    <a:pt x="123" y="171"/>
                  </a:lnTo>
                  <a:lnTo>
                    <a:pt x="126" y="170"/>
                  </a:lnTo>
                  <a:lnTo>
                    <a:pt x="122" y="166"/>
                  </a:lnTo>
                  <a:lnTo>
                    <a:pt x="126" y="163"/>
                  </a:lnTo>
                  <a:lnTo>
                    <a:pt x="127" y="161"/>
                  </a:lnTo>
                  <a:lnTo>
                    <a:pt x="132" y="158"/>
                  </a:lnTo>
                  <a:lnTo>
                    <a:pt x="139" y="154"/>
                  </a:lnTo>
                  <a:lnTo>
                    <a:pt x="148" y="149"/>
                  </a:lnTo>
                  <a:lnTo>
                    <a:pt x="155" y="143"/>
                  </a:lnTo>
                  <a:lnTo>
                    <a:pt x="159" y="140"/>
                  </a:lnTo>
                  <a:lnTo>
                    <a:pt x="163" y="137"/>
                  </a:lnTo>
                  <a:lnTo>
                    <a:pt x="167" y="136"/>
                  </a:lnTo>
                  <a:lnTo>
                    <a:pt x="170" y="132"/>
                  </a:lnTo>
                  <a:lnTo>
                    <a:pt x="171" y="126"/>
                  </a:lnTo>
                  <a:lnTo>
                    <a:pt x="176" y="124"/>
                  </a:lnTo>
                  <a:lnTo>
                    <a:pt x="175" y="124"/>
                  </a:lnTo>
                  <a:lnTo>
                    <a:pt x="174" y="124"/>
                  </a:lnTo>
                  <a:lnTo>
                    <a:pt x="171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close/>
                  <a:moveTo>
                    <a:pt x="233" y="47"/>
                  </a:moveTo>
                  <a:lnTo>
                    <a:pt x="237" y="43"/>
                  </a:lnTo>
                  <a:lnTo>
                    <a:pt x="240" y="39"/>
                  </a:lnTo>
                  <a:lnTo>
                    <a:pt x="241" y="36"/>
                  </a:lnTo>
                  <a:lnTo>
                    <a:pt x="241" y="35"/>
                  </a:lnTo>
                  <a:lnTo>
                    <a:pt x="241" y="31"/>
                  </a:lnTo>
                  <a:lnTo>
                    <a:pt x="241" y="27"/>
                  </a:lnTo>
                  <a:lnTo>
                    <a:pt x="240" y="27"/>
                  </a:lnTo>
                  <a:lnTo>
                    <a:pt x="241" y="25"/>
                  </a:lnTo>
                  <a:lnTo>
                    <a:pt x="243" y="27"/>
                  </a:lnTo>
                  <a:lnTo>
                    <a:pt x="245" y="16"/>
                  </a:lnTo>
                  <a:lnTo>
                    <a:pt x="243" y="16"/>
                  </a:lnTo>
                  <a:lnTo>
                    <a:pt x="243" y="17"/>
                  </a:lnTo>
                  <a:lnTo>
                    <a:pt x="241" y="17"/>
                  </a:lnTo>
                  <a:lnTo>
                    <a:pt x="241" y="16"/>
                  </a:lnTo>
                  <a:lnTo>
                    <a:pt x="243" y="16"/>
                  </a:lnTo>
                  <a:lnTo>
                    <a:pt x="241" y="12"/>
                  </a:lnTo>
                  <a:lnTo>
                    <a:pt x="240" y="12"/>
                  </a:lnTo>
                  <a:lnTo>
                    <a:pt x="240" y="13"/>
                  </a:lnTo>
                  <a:lnTo>
                    <a:pt x="237" y="12"/>
                  </a:lnTo>
                  <a:lnTo>
                    <a:pt x="236" y="9"/>
                  </a:lnTo>
                  <a:lnTo>
                    <a:pt x="233" y="9"/>
                  </a:lnTo>
                  <a:lnTo>
                    <a:pt x="232" y="12"/>
                  </a:lnTo>
                  <a:lnTo>
                    <a:pt x="233" y="8"/>
                  </a:lnTo>
                  <a:lnTo>
                    <a:pt x="232" y="3"/>
                  </a:lnTo>
                  <a:lnTo>
                    <a:pt x="233" y="3"/>
                  </a:lnTo>
                  <a:lnTo>
                    <a:pt x="233" y="0"/>
                  </a:lnTo>
                  <a:lnTo>
                    <a:pt x="232" y="0"/>
                  </a:lnTo>
                  <a:lnTo>
                    <a:pt x="228" y="3"/>
                  </a:lnTo>
                  <a:lnTo>
                    <a:pt x="229" y="5"/>
                  </a:lnTo>
                  <a:lnTo>
                    <a:pt x="229" y="12"/>
                  </a:lnTo>
                  <a:lnTo>
                    <a:pt x="229" y="13"/>
                  </a:lnTo>
                  <a:lnTo>
                    <a:pt x="228" y="16"/>
                  </a:lnTo>
                  <a:lnTo>
                    <a:pt x="228" y="21"/>
                  </a:lnTo>
                  <a:lnTo>
                    <a:pt x="229" y="19"/>
                  </a:lnTo>
                  <a:lnTo>
                    <a:pt x="232" y="17"/>
                  </a:lnTo>
                  <a:lnTo>
                    <a:pt x="233" y="17"/>
                  </a:lnTo>
                  <a:lnTo>
                    <a:pt x="232" y="19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8" y="23"/>
                  </a:lnTo>
                  <a:lnTo>
                    <a:pt x="229" y="29"/>
                  </a:lnTo>
                  <a:lnTo>
                    <a:pt x="229" y="36"/>
                  </a:lnTo>
                  <a:lnTo>
                    <a:pt x="232" y="36"/>
                  </a:lnTo>
                  <a:lnTo>
                    <a:pt x="232" y="35"/>
                  </a:lnTo>
                  <a:lnTo>
                    <a:pt x="232" y="33"/>
                  </a:lnTo>
                  <a:lnTo>
                    <a:pt x="233" y="35"/>
                  </a:lnTo>
                  <a:lnTo>
                    <a:pt x="233" y="33"/>
                  </a:lnTo>
                  <a:lnTo>
                    <a:pt x="236" y="33"/>
                  </a:lnTo>
                  <a:lnTo>
                    <a:pt x="237" y="35"/>
                  </a:lnTo>
                  <a:lnTo>
                    <a:pt x="233" y="35"/>
                  </a:lnTo>
                  <a:lnTo>
                    <a:pt x="233" y="36"/>
                  </a:lnTo>
                  <a:lnTo>
                    <a:pt x="236" y="36"/>
                  </a:lnTo>
                  <a:lnTo>
                    <a:pt x="232" y="40"/>
                  </a:lnTo>
                  <a:lnTo>
                    <a:pt x="232" y="39"/>
                  </a:lnTo>
                  <a:lnTo>
                    <a:pt x="229" y="40"/>
                  </a:lnTo>
                  <a:lnTo>
                    <a:pt x="229" y="43"/>
                  </a:lnTo>
                  <a:lnTo>
                    <a:pt x="229" y="48"/>
                  </a:lnTo>
                  <a:lnTo>
                    <a:pt x="232" y="48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close/>
                  <a:moveTo>
                    <a:pt x="280" y="57"/>
                  </a:moveTo>
                  <a:lnTo>
                    <a:pt x="276" y="57"/>
                  </a:lnTo>
                  <a:lnTo>
                    <a:pt x="272" y="60"/>
                  </a:lnTo>
                  <a:lnTo>
                    <a:pt x="264" y="65"/>
                  </a:lnTo>
                  <a:lnTo>
                    <a:pt x="260" y="65"/>
                  </a:lnTo>
                  <a:lnTo>
                    <a:pt x="256" y="65"/>
                  </a:lnTo>
                  <a:lnTo>
                    <a:pt x="251" y="61"/>
                  </a:lnTo>
                  <a:lnTo>
                    <a:pt x="245" y="60"/>
                  </a:lnTo>
                  <a:lnTo>
                    <a:pt x="249" y="52"/>
                  </a:lnTo>
                  <a:lnTo>
                    <a:pt x="251" y="47"/>
                  </a:lnTo>
                  <a:lnTo>
                    <a:pt x="249" y="44"/>
                  </a:lnTo>
                  <a:lnTo>
                    <a:pt x="249" y="40"/>
                  </a:lnTo>
                  <a:lnTo>
                    <a:pt x="249" y="39"/>
                  </a:lnTo>
                  <a:lnTo>
                    <a:pt x="247" y="39"/>
                  </a:lnTo>
                  <a:lnTo>
                    <a:pt x="247" y="40"/>
                  </a:lnTo>
                  <a:lnTo>
                    <a:pt x="247" y="43"/>
                  </a:lnTo>
                  <a:lnTo>
                    <a:pt x="245" y="44"/>
                  </a:lnTo>
                  <a:lnTo>
                    <a:pt x="245" y="48"/>
                  </a:lnTo>
                  <a:lnTo>
                    <a:pt x="243" y="49"/>
                  </a:lnTo>
                  <a:lnTo>
                    <a:pt x="241" y="52"/>
                  </a:lnTo>
                  <a:lnTo>
                    <a:pt x="240" y="52"/>
                  </a:lnTo>
                  <a:lnTo>
                    <a:pt x="241" y="49"/>
                  </a:lnTo>
                  <a:lnTo>
                    <a:pt x="241" y="48"/>
                  </a:lnTo>
                  <a:lnTo>
                    <a:pt x="240" y="47"/>
                  </a:lnTo>
                  <a:lnTo>
                    <a:pt x="237" y="47"/>
                  </a:lnTo>
                  <a:lnTo>
                    <a:pt x="233" y="47"/>
                  </a:lnTo>
                  <a:lnTo>
                    <a:pt x="233" y="48"/>
                  </a:lnTo>
                  <a:lnTo>
                    <a:pt x="233" y="49"/>
                  </a:lnTo>
                  <a:lnTo>
                    <a:pt x="232" y="49"/>
                  </a:lnTo>
                  <a:lnTo>
                    <a:pt x="229" y="48"/>
                  </a:lnTo>
                  <a:lnTo>
                    <a:pt x="228" y="52"/>
                  </a:lnTo>
                  <a:lnTo>
                    <a:pt x="228" y="53"/>
                  </a:lnTo>
                  <a:lnTo>
                    <a:pt x="229" y="53"/>
                  </a:lnTo>
                  <a:lnTo>
                    <a:pt x="228" y="56"/>
                  </a:lnTo>
                  <a:lnTo>
                    <a:pt x="228" y="57"/>
                  </a:lnTo>
                  <a:lnTo>
                    <a:pt x="227" y="61"/>
                  </a:lnTo>
                  <a:lnTo>
                    <a:pt x="224" y="63"/>
                  </a:lnTo>
                  <a:lnTo>
                    <a:pt x="223" y="69"/>
                  </a:lnTo>
                  <a:lnTo>
                    <a:pt x="220" y="69"/>
                  </a:lnTo>
                  <a:lnTo>
                    <a:pt x="216" y="70"/>
                  </a:lnTo>
                  <a:lnTo>
                    <a:pt x="212" y="76"/>
                  </a:lnTo>
                  <a:lnTo>
                    <a:pt x="209" y="82"/>
                  </a:lnTo>
                  <a:lnTo>
                    <a:pt x="201" y="84"/>
                  </a:lnTo>
                  <a:lnTo>
                    <a:pt x="196" y="86"/>
                  </a:lnTo>
                  <a:lnTo>
                    <a:pt x="193" y="88"/>
                  </a:lnTo>
                  <a:lnTo>
                    <a:pt x="192" y="92"/>
                  </a:lnTo>
                  <a:lnTo>
                    <a:pt x="193" y="93"/>
                  </a:lnTo>
                  <a:lnTo>
                    <a:pt x="196" y="96"/>
                  </a:lnTo>
                  <a:lnTo>
                    <a:pt x="197" y="97"/>
                  </a:lnTo>
                  <a:lnTo>
                    <a:pt x="201" y="100"/>
                  </a:lnTo>
                  <a:lnTo>
                    <a:pt x="203" y="101"/>
                  </a:lnTo>
                  <a:lnTo>
                    <a:pt x="203" y="105"/>
                  </a:lnTo>
                  <a:lnTo>
                    <a:pt x="197" y="113"/>
                  </a:lnTo>
                  <a:lnTo>
                    <a:pt x="192" y="118"/>
                  </a:lnTo>
                  <a:lnTo>
                    <a:pt x="189" y="120"/>
                  </a:lnTo>
                  <a:lnTo>
                    <a:pt x="185" y="122"/>
                  </a:lnTo>
                  <a:lnTo>
                    <a:pt x="183" y="124"/>
                  </a:lnTo>
                  <a:lnTo>
                    <a:pt x="180" y="126"/>
                  </a:lnTo>
                  <a:lnTo>
                    <a:pt x="183" y="126"/>
                  </a:lnTo>
                  <a:lnTo>
                    <a:pt x="184" y="124"/>
                  </a:lnTo>
                  <a:lnTo>
                    <a:pt x="183" y="128"/>
                  </a:lnTo>
                  <a:lnTo>
                    <a:pt x="188" y="126"/>
                  </a:lnTo>
                  <a:lnTo>
                    <a:pt x="185" y="130"/>
                  </a:lnTo>
                  <a:lnTo>
                    <a:pt x="188" y="130"/>
                  </a:lnTo>
                  <a:lnTo>
                    <a:pt x="192" y="130"/>
                  </a:lnTo>
                  <a:lnTo>
                    <a:pt x="197" y="126"/>
                  </a:lnTo>
                  <a:lnTo>
                    <a:pt x="211" y="117"/>
                  </a:lnTo>
                  <a:lnTo>
                    <a:pt x="215" y="113"/>
                  </a:lnTo>
                  <a:lnTo>
                    <a:pt x="219" y="110"/>
                  </a:lnTo>
                  <a:lnTo>
                    <a:pt x="223" y="109"/>
                  </a:lnTo>
                  <a:lnTo>
                    <a:pt x="224" y="106"/>
                  </a:lnTo>
                  <a:lnTo>
                    <a:pt x="229" y="104"/>
                  </a:lnTo>
                  <a:lnTo>
                    <a:pt x="237" y="96"/>
                  </a:lnTo>
                  <a:lnTo>
                    <a:pt x="236" y="93"/>
                  </a:lnTo>
                  <a:lnTo>
                    <a:pt x="237" y="92"/>
                  </a:lnTo>
                  <a:lnTo>
                    <a:pt x="243" y="88"/>
                  </a:lnTo>
                  <a:lnTo>
                    <a:pt x="251" y="84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6" y="86"/>
                  </a:lnTo>
                  <a:lnTo>
                    <a:pt x="259" y="84"/>
                  </a:lnTo>
                  <a:lnTo>
                    <a:pt x="260" y="80"/>
                  </a:lnTo>
                  <a:lnTo>
                    <a:pt x="263" y="78"/>
                  </a:lnTo>
                  <a:lnTo>
                    <a:pt x="267" y="76"/>
                  </a:lnTo>
                  <a:lnTo>
                    <a:pt x="269" y="74"/>
                  </a:lnTo>
                  <a:lnTo>
                    <a:pt x="272" y="70"/>
                  </a:lnTo>
                  <a:lnTo>
                    <a:pt x="276" y="67"/>
                  </a:lnTo>
                  <a:lnTo>
                    <a:pt x="281" y="61"/>
                  </a:lnTo>
                  <a:lnTo>
                    <a:pt x="281" y="60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26"/>
            <p:cNvSpPr>
              <a:spLocks noEditPoints="1"/>
            </p:cNvSpPr>
            <p:nvPr/>
          </p:nvSpPr>
          <p:spPr bwMode="auto">
            <a:xfrm>
              <a:off x="6916738" y="4183063"/>
              <a:ext cx="1014413" cy="942975"/>
            </a:xfrm>
            <a:custGeom>
              <a:avLst/>
              <a:gdLst>
                <a:gd name="T0" fmla="*/ 346 w 639"/>
                <a:gd name="T1" fmla="*/ 9 h 594"/>
                <a:gd name="T2" fmla="*/ 334 w 639"/>
                <a:gd name="T3" fmla="*/ 18 h 594"/>
                <a:gd name="T4" fmla="*/ 431 w 639"/>
                <a:gd name="T5" fmla="*/ 547 h 594"/>
                <a:gd name="T6" fmla="*/ 386 w 639"/>
                <a:gd name="T7" fmla="*/ 567 h 594"/>
                <a:gd name="T8" fmla="*/ 390 w 639"/>
                <a:gd name="T9" fmla="*/ 594 h 594"/>
                <a:gd name="T10" fmla="*/ 412 w 639"/>
                <a:gd name="T11" fmla="*/ 584 h 594"/>
                <a:gd name="T12" fmla="*/ 431 w 639"/>
                <a:gd name="T13" fmla="*/ 568 h 594"/>
                <a:gd name="T14" fmla="*/ 408 w 639"/>
                <a:gd name="T15" fmla="*/ 581 h 594"/>
                <a:gd name="T16" fmla="*/ 254 w 639"/>
                <a:gd name="T17" fmla="*/ 57 h 594"/>
                <a:gd name="T18" fmla="*/ 623 w 639"/>
                <a:gd name="T19" fmla="*/ 241 h 594"/>
                <a:gd name="T20" fmla="*/ 613 w 639"/>
                <a:gd name="T21" fmla="*/ 212 h 594"/>
                <a:gd name="T22" fmla="*/ 595 w 639"/>
                <a:gd name="T23" fmla="*/ 182 h 594"/>
                <a:gd name="T24" fmla="*/ 582 w 639"/>
                <a:gd name="T25" fmla="*/ 160 h 594"/>
                <a:gd name="T26" fmla="*/ 562 w 639"/>
                <a:gd name="T27" fmla="*/ 138 h 594"/>
                <a:gd name="T28" fmla="*/ 557 w 639"/>
                <a:gd name="T29" fmla="*/ 93 h 594"/>
                <a:gd name="T30" fmla="*/ 534 w 639"/>
                <a:gd name="T31" fmla="*/ 63 h 594"/>
                <a:gd name="T32" fmla="*/ 526 w 639"/>
                <a:gd name="T33" fmla="*/ 10 h 594"/>
                <a:gd name="T34" fmla="*/ 509 w 639"/>
                <a:gd name="T35" fmla="*/ 26 h 594"/>
                <a:gd name="T36" fmla="*/ 500 w 639"/>
                <a:gd name="T37" fmla="*/ 67 h 594"/>
                <a:gd name="T38" fmla="*/ 452 w 639"/>
                <a:gd name="T39" fmla="*/ 111 h 594"/>
                <a:gd name="T40" fmla="*/ 400 w 639"/>
                <a:gd name="T41" fmla="*/ 71 h 594"/>
                <a:gd name="T42" fmla="*/ 424 w 639"/>
                <a:gd name="T43" fmla="*/ 40 h 594"/>
                <a:gd name="T44" fmla="*/ 416 w 639"/>
                <a:gd name="T45" fmla="*/ 28 h 594"/>
                <a:gd name="T46" fmla="*/ 399 w 639"/>
                <a:gd name="T47" fmla="*/ 24 h 594"/>
                <a:gd name="T48" fmla="*/ 368 w 639"/>
                <a:gd name="T49" fmla="*/ 10 h 594"/>
                <a:gd name="T50" fmla="*/ 363 w 639"/>
                <a:gd name="T51" fmla="*/ 14 h 594"/>
                <a:gd name="T52" fmla="*/ 334 w 639"/>
                <a:gd name="T53" fmla="*/ 28 h 594"/>
                <a:gd name="T54" fmla="*/ 319 w 639"/>
                <a:gd name="T55" fmla="*/ 49 h 594"/>
                <a:gd name="T56" fmla="*/ 310 w 639"/>
                <a:gd name="T57" fmla="*/ 79 h 594"/>
                <a:gd name="T58" fmla="*/ 286 w 639"/>
                <a:gd name="T59" fmla="*/ 81 h 594"/>
                <a:gd name="T60" fmla="*/ 267 w 639"/>
                <a:gd name="T61" fmla="*/ 53 h 594"/>
                <a:gd name="T62" fmla="*/ 250 w 639"/>
                <a:gd name="T63" fmla="*/ 67 h 594"/>
                <a:gd name="T64" fmla="*/ 237 w 639"/>
                <a:gd name="T65" fmla="*/ 77 h 594"/>
                <a:gd name="T66" fmla="*/ 226 w 639"/>
                <a:gd name="T67" fmla="*/ 90 h 594"/>
                <a:gd name="T68" fmla="*/ 213 w 639"/>
                <a:gd name="T69" fmla="*/ 102 h 594"/>
                <a:gd name="T70" fmla="*/ 205 w 639"/>
                <a:gd name="T71" fmla="*/ 119 h 594"/>
                <a:gd name="T72" fmla="*/ 184 w 639"/>
                <a:gd name="T73" fmla="*/ 131 h 594"/>
                <a:gd name="T74" fmla="*/ 125 w 639"/>
                <a:gd name="T75" fmla="*/ 168 h 594"/>
                <a:gd name="T76" fmla="*/ 55 w 639"/>
                <a:gd name="T77" fmla="*/ 199 h 594"/>
                <a:gd name="T78" fmla="*/ 26 w 639"/>
                <a:gd name="T79" fmla="*/ 241 h 594"/>
                <a:gd name="T80" fmla="*/ 20 w 639"/>
                <a:gd name="T81" fmla="*/ 269 h 594"/>
                <a:gd name="T82" fmla="*/ 24 w 639"/>
                <a:gd name="T83" fmla="*/ 316 h 594"/>
                <a:gd name="T84" fmla="*/ 18 w 639"/>
                <a:gd name="T85" fmla="*/ 406 h 594"/>
                <a:gd name="T86" fmla="*/ 34 w 639"/>
                <a:gd name="T87" fmla="*/ 440 h 594"/>
                <a:gd name="T88" fmla="*/ 96 w 639"/>
                <a:gd name="T89" fmla="*/ 418 h 594"/>
                <a:gd name="T90" fmla="*/ 165 w 639"/>
                <a:gd name="T91" fmla="*/ 397 h 594"/>
                <a:gd name="T92" fmla="*/ 273 w 639"/>
                <a:gd name="T93" fmla="*/ 379 h 594"/>
                <a:gd name="T94" fmla="*/ 302 w 639"/>
                <a:gd name="T95" fmla="*/ 397 h 594"/>
                <a:gd name="T96" fmla="*/ 303 w 639"/>
                <a:gd name="T97" fmla="*/ 431 h 594"/>
                <a:gd name="T98" fmla="*/ 342 w 639"/>
                <a:gd name="T99" fmla="*/ 417 h 594"/>
                <a:gd name="T100" fmla="*/ 342 w 639"/>
                <a:gd name="T101" fmla="*/ 430 h 594"/>
                <a:gd name="T102" fmla="*/ 351 w 639"/>
                <a:gd name="T103" fmla="*/ 439 h 594"/>
                <a:gd name="T104" fmla="*/ 359 w 639"/>
                <a:gd name="T105" fmla="*/ 456 h 594"/>
                <a:gd name="T106" fmla="*/ 368 w 639"/>
                <a:gd name="T107" fmla="*/ 500 h 594"/>
                <a:gd name="T108" fmla="*/ 424 w 639"/>
                <a:gd name="T109" fmla="*/ 490 h 594"/>
                <a:gd name="T110" fmla="*/ 433 w 639"/>
                <a:gd name="T111" fmla="*/ 509 h 594"/>
                <a:gd name="T112" fmla="*/ 500 w 639"/>
                <a:gd name="T113" fmla="*/ 484 h 594"/>
                <a:gd name="T114" fmla="*/ 542 w 639"/>
                <a:gd name="T115" fmla="*/ 430 h 594"/>
                <a:gd name="T116" fmla="*/ 582 w 639"/>
                <a:gd name="T117" fmla="*/ 393 h 594"/>
                <a:gd name="T118" fmla="*/ 629 w 639"/>
                <a:gd name="T119" fmla="*/ 298 h 594"/>
                <a:gd name="T120" fmla="*/ 355 w 639"/>
                <a:gd name="T121" fmla="*/ 448 h 594"/>
                <a:gd name="T122" fmla="*/ 413 w 639"/>
                <a:gd name="T123" fmla="*/ 1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9" h="594">
                  <a:moveTo>
                    <a:pt x="354" y="448"/>
                  </a:moveTo>
                  <a:lnTo>
                    <a:pt x="358" y="455"/>
                  </a:lnTo>
                  <a:lnTo>
                    <a:pt x="356" y="454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close/>
                  <a:moveTo>
                    <a:pt x="334" y="18"/>
                  </a:moveTo>
                  <a:lnTo>
                    <a:pt x="336" y="20"/>
                  </a:lnTo>
                  <a:lnTo>
                    <a:pt x="342" y="18"/>
                  </a:lnTo>
                  <a:lnTo>
                    <a:pt x="346" y="13"/>
                  </a:lnTo>
                  <a:lnTo>
                    <a:pt x="346" y="10"/>
                  </a:lnTo>
                  <a:lnTo>
                    <a:pt x="346" y="9"/>
                  </a:lnTo>
                  <a:lnTo>
                    <a:pt x="343" y="9"/>
                  </a:lnTo>
                  <a:lnTo>
                    <a:pt x="342" y="9"/>
                  </a:lnTo>
                  <a:lnTo>
                    <a:pt x="342" y="10"/>
                  </a:lnTo>
                  <a:lnTo>
                    <a:pt x="340" y="9"/>
                  </a:lnTo>
                  <a:lnTo>
                    <a:pt x="338" y="10"/>
                  </a:lnTo>
                  <a:lnTo>
                    <a:pt x="336" y="10"/>
                  </a:lnTo>
                  <a:lnTo>
                    <a:pt x="332" y="10"/>
                  </a:lnTo>
                  <a:lnTo>
                    <a:pt x="330" y="9"/>
                  </a:lnTo>
                  <a:lnTo>
                    <a:pt x="328" y="9"/>
                  </a:lnTo>
                  <a:lnTo>
                    <a:pt x="328" y="13"/>
                  </a:lnTo>
                  <a:lnTo>
                    <a:pt x="330" y="17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close/>
                  <a:moveTo>
                    <a:pt x="206" y="103"/>
                  </a:moveTo>
                  <a:lnTo>
                    <a:pt x="209" y="103"/>
                  </a:lnTo>
                  <a:lnTo>
                    <a:pt x="206" y="102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close/>
                  <a:moveTo>
                    <a:pt x="439" y="544"/>
                  </a:moveTo>
                  <a:lnTo>
                    <a:pt x="437" y="545"/>
                  </a:lnTo>
                  <a:lnTo>
                    <a:pt x="433" y="545"/>
                  </a:lnTo>
                  <a:lnTo>
                    <a:pt x="431" y="547"/>
                  </a:lnTo>
                  <a:lnTo>
                    <a:pt x="424" y="547"/>
                  </a:lnTo>
                  <a:lnTo>
                    <a:pt x="421" y="547"/>
                  </a:lnTo>
                  <a:lnTo>
                    <a:pt x="420" y="549"/>
                  </a:lnTo>
                  <a:lnTo>
                    <a:pt x="413" y="549"/>
                  </a:lnTo>
                  <a:lnTo>
                    <a:pt x="411" y="549"/>
                  </a:lnTo>
                  <a:lnTo>
                    <a:pt x="408" y="549"/>
                  </a:lnTo>
                  <a:lnTo>
                    <a:pt x="404" y="545"/>
                  </a:lnTo>
                  <a:lnTo>
                    <a:pt x="400" y="544"/>
                  </a:lnTo>
                  <a:lnTo>
                    <a:pt x="398" y="544"/>
                  </a:lnTo>
                  <a:lnTo>
                    <a:pt x="395" y="544"/>
                  </a:lnTo>
                  <a:lnTo>
                    <a:pt x="394" y="541"/>
                  </a:lnTo>
                  <a:lnTo>
                    <a:pt x="390" y="547"/>
                  </a:lnTo>
                  <a:lnTo>
                    <a:pt x="386" y="555"/>
                  </a:lnTo>
                  <a:lnTo>
                    <a:pt x="386" y="559"/>
                  </a:lnTo>
                  <a:lnTo>
                    <a:pt x="387" y="563"/>
                  </a:lnTo>
                  <a:lnTo>
                    <a:pt x="386" y="567"/>
                  </a:lnTo>
                  <a:lnTo>
                    <a:pt x="384" y="568"/>
                  </a:lnTo>
                  <a:lnTo>
                    <a:pt x="386" y="568"/>
                  </a:lnTo>
                  <a:lnTo>
                    <a:pt x="386" y="572"/>
                  </a:lnTo>
                  <a:lnTo>
                    <a:pt x="384" y="570"/>
                  </a:lnTo>
                  <a:lnTo>
                    <a:pt x="382" y="574"/>
                  </a:lnTo>
                  <a:lnTo>
                    <a:pt x="382" y="577"/>
                  </a:lnTo>
                  <a:lnTo>
                    <a:pt x="382" y="588"/>
                  </a:lnTo>
                  <a:lnTo>
                    <a:pt x="384" y="588"/>
                  </a:lnTo>
                  <a:lnTo>
                    <a:pt x="386" y="588"/>
                  </a:lnTo>
                  <a:lnTo>
                    <a:pt x="386" y="589"/>
                  </a:lnTo>
                  <a:lnTo>
                    <a:pt x="386" y="590"/>
                  </a:lnTo>
                  <a:lnTo>
                    <a:pt x="384" y="589"/>
                  </a:lnTo>
                  <a:lnTo>
                    <a:pt x="382" y="593"/>
                  </a:lnTo>
                  <a:lnTo>
                    <a:pt x="386" y="593"/>
                  </a:lnTo>
                  <a:lnTo>
                    <a:pt x="390" y="590"/>
                  </a:lnTo>
                  <a:lnTo>
                    <a:pt x="390" y="594"/>
                  </a:lnTo>
                  <a:lnTo>
                    <a:pt x="394" y="593"/>
                  </a:lnTo>
                  <a:lnTo>
                    <a:pt x="398" y="590"/>
                  </a:lnTo>
                  <a:lnTo>
                    <a:pt x="399" y="589"/>
                  </a:lnTo>
                  <a:lnTo>
                    <a:pt x="399" y="588"/>
                  </a:lnTo>
                  <a:lnTo>
                    <a:pt x="400" y="585"/>
                  </a:lnTo>
                  <a:lnTo>
                    <a:pt x="400" y="588"/>
                  </a:lnTo>
                  <a:lnTo>
                    <a:pt x="403" y="588"/>
                  </a:lnTo>
                  <a:lnTo>
                    <a:pt x="407" y="585"/>
                  </a:lnTo>
                  <a:lnTo>
                    <a:pt x="407" y="584"/>
                  </a:lnTo>
                  <a:lnTo>
                    <a:pt x="408" y="584"/>
                  </a:lnTo>
                  <a:lnTo>
                    <a:pt x="411" y="581"/>
                  </a:lnTo>
                  <a:lnTo>
                    <a:pt x="411" y="580"/>
                  </a:lnTo>
                  <a:lnTo>
                    <a:pt x="412" y="580"/>
                  </a:lnTo>
                  <a:lnTo>
                    <a:pt x="413" y="581"/>
                  </a:lnTo>
                  <a:lnTo>
                    <a:pt x="413" y="584"/>
                  </a:lnTo>
                  <a:lnTo>
                    <a:pt x="412" y="584"/>
                  </a:lnTo>
                  <a:lnTo>
                    <a:pt x="411" y="585"/>
                  </a:lnTo>
                  <a:lnTo>
                    <a:pt x="411" y="588"/>
                  </a:lnTo>
                  <a:lnTo>
                    <a:pt x="412" y="585"/>
                  </a:lnTo>
                  <a:lnTo>
                    <a:pt x="412" y="588"/>
                  </a:lnTo>
                  <a:lnTo>
                    <a:pt x="413" y="585"/>
                  </a:lnTo>
                  <a:lnTo>
                    <a:pt x="417" y="581"/>
                  </a:lnTo>
                  <a:lnTo>
                    <a:pt x="416" y="581"/>
                  </a:lnTo>
                  <a:lnTo>
                    <a:pt x="416" y="580"/>
                  </a:lnTo>
                  <a:lnTo>
                    <a:pt x="417" y="577"/>
                  </a:lnTo>
                  <a:lnTo>
                    <a:pt x="421" y="574"/>
                  </a:lnTo>
                  <a:lnTo>
                    <a:pt x="425" y="568"/>
                  </a:lnTo>
                  <a:lnTo>
                    <a:pt x="427" y="568"/>
                  </a:lnTo>
                  <a:lnTo>
                    <a:pt x="429" y="564"/>
                  </a:lnTo>
                  <a:lnTo>
                    <a:pt x="429" y="568"/>
                  </a:lnTo>
                  <a:lnTo>
                    <a:pt x="429" y="570"/>
                  </a:lnTo>
                  <a:lnTo>
                    <a:pt x="431" y="568"/>
                  </a:lnTo>
                  <a:lnTo>
                    <a:pt x="433" y="564"/>
                  </a:lnTo>
                  <a:lnTo>
                    <a:pt x="437" y="557"/>
                  </a:lnTo>
                  <a:lnTo>
                    <a:pt x="441" y="549"/>
                  </a:lnTo>
                  <a:lnTo>
                    <a:pt x="443" y="547"/>
                  </a:lnTo>
                  <a:lnTo>
                    <a:pt x="441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close/>
                  <a:moveTo>
                    <a:pt x="408" y="581"/>
                  </a:moveTo>
                  <a:lnTo>
                    <a:pt x="407" y="582"/>
                  </a:lnTo>
                  <a:lnTo>
                    <a:pt x="408" y="580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close/>
                  <a:moveTo>
                    <a:pt x="254" y="57"/>
                  </a:moveTo>
                  <a:lnTo>
                    <a:pt x="254" y="58"/>
                  </a:lnTo>
                  <a:lnTo>
                    <a:pt x="255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close/>
                  <a:moveTo>
                    <a:pt x="637" y="273"/>
                  </a:moveTo>
                  <a:lnTo>
                    <a:pt x="635" y="274"/>
                  </a:lnTo>
                  <a:lnTo>
                    <a:pt x="635" y="272"/>
                  </a:lnTo>
                  <a:lnTo>
                    <a:pt x="635" y="269"/>
                  </a:lnTo>
                  <a:lnTo>
                    <a:pt x="637" y="265"/>
                  </a:lnTo>
                  <a:lnTo>
                    <a:pt x="637" y="264"/>
                  </a:lnTo>
                  <a:lnTo>
                    <a:pt x="635" y="261"/>
                  </a:lnTo>
                  <a:lnTo>
                    <a:pt x="633" y="260"/>
                  </a:lnTo>
                  <a:lnTo>
                    <a:pt x="633" y="259"/>
                  </a:lnTo>
                  <a:lnTo>
                    <a:pt x="633" y="256"/>
                  </a:lnTo>
                  <a:lnTo>
                    <a:pt x="631" y="252"/>
                  </a:lnTo>
                  <a:lnTo>
                    <a:pt x="627" y="248"/>
                  </a:lnTo>
                  <a:lnTo>
                    <a:pt x="627" y="245"/>
                  </a:lnTo>
                  <a:lnTo>
                    <a:pt x="626" y="241"/>
                  </a:lnTo>
                  <a:lnTo>
                    <a:pt x="623" y="239"/>
                  </a:lnTo>
                  <a:lnTo>
                    <a:pt x="623" y="241"/>
                  </a:lnTo>
                  <a:lnTo>
                    <a:pt x="619" y="239"/>
                  </a:lnTo>
                  <a:lnTo>
                    <a:pt x="615" y="233"/>
                  </a:lnTo>
                  <a:lnTo>
                    <a:pt x="618" y="235"/>
                  </a:lnTo>
                  <a:lnTo>
                    <a:pt x="619" y="233"/>
                  </a:lnTo>
                  <a:lnTo>
                    <a:pt x="618" y="232"/>
                  </a:lnTo>
                  <a:lnTo>
                    <a:pt x="615" y="229"/>
                  </a:lnTo>
                  <a:lnTo>
                    <a:pt x="615" y="232"/>
                  </a:lnTo>
                  <a:lnTo>
                    <a:pt x="614" y="232"/>
                  </a:lnTo>
                  <a:lnTo>
                    <a:pt x="613" y="229"/>
                  </a:lnTo>
                  <a:lnTo>
                    <a:pt x="614" y="228"/>
                  </a:lnTo>
                  <a:lnTo>
                    <a:pt x="614" y="221"/>
                  </a:lnTo>
                  <a:lnTo>
                    <a:pt x="615" y="216"/>
                  </a:lnTo>
                  <a:lnTo>
                    <a:pt x="615" y="211"/>
                  </a:lnTo>
                  <a:lnTo>
                    <a:pt x="614" y="211"/>
                  </a:lnTo>
                  <a:lnTo>
                    <a:pt x="613" y="211"/>
                  </a:lnTo>
                  <a:lnTo>
                    <a:pt x="613" y="212"/>
                  </a:lnTo>
                  <a:lnTo>
                    <a:pt x="609" y="211"/>
                  </a:lnTo>
                  <a:lnTo>
                    <a:pt x="606" y="207"/>
                  </a:lnTo>
                  <a:lnTo>
                    <a:pt x="605" y="211"/>
                  </a:lnTo>
                  <a:lnTo>
                    <a:pt x="605" y="215"/>
                  </a:lnTo>
                  <a:lnTo>
                    <a:pt x="602" y="212"/>
                  </a:lnTo>
                  <a:lnTo>
                    <a:pt x="599" y="212"/>
                  </a:lnTo>
                  <a:lnTo>
                    <a:pt x="601" y="211"/>
                  </a:lnTo>
                  <a:lnTo>
                    <a:pt x="599" y="207"/>
                  </a:lnTo>
                  <a:lnTo>
                    <a:pt x="599" y="203"/>
                  </a:lnTo>
                  <a:lnTo>
                    <a:pt x="599" y="199"/>
                  </a:lnTo>
                  <a:lnTo>
                    <a:pt x="601" y="195"/>
                  </a:lnTo>
                  <a:lnTo>
                    <a:pt x="599" y="194"/>
                  </a:lnTo>
                  <a:lnTo>
                    <a:pt x="597" y="194"/>
                  </a:lnTo>
                  <a:lnTo>
                    <a:pt x="597" y="188"/>
                  </a:lnTo>
                  <a:lnTo>
                    <a:pt x="597" y="184"/>
                  </a:lnTo>
                  <a:lnTo>
                    <a:pt x="595" y="182"/>
                  </a:lnTo>
                  <a:lnTo>
                    <a:pt x="593" y="184"/>
                  </a:lnTo>
                  <a:lnTo>
                    <a:pt x="591" y="180"/>
                  </a:lnTo>
                  <a:lnTo>
                    <a:pt x="591" y="176"/>
                  </a:lnTo>
                  <a:lnTo>
                    <a:pt x="593" y="174"/>
                  </a:lnTo>
                  <a:lnTo>
                    <a:pt x="595" y="176"/>
                  </a:lnTo>
                  <a:lnTo>
                    <a:pt x="593" y="172"/>
                  </a:lnTo>
                  <a:lnTo>
                    <a:pt x="593" y="171"/>
                  </a:lnTo>
                  <a:lnTo>
                    <a:pt x="591" y="171"/>
                  </a:lnTo>
                  <a:lnTo>
                    <a:pt x="591" y="168"/>
                  </a:lnTo>
                  <a:lnTo>
                    <a:pt x="589" y="167"/>
                  </a:lnTo>
                  <a:lnTo>
                    <a:pt x="589" y="168"/>
                  </a:lnTo>
                  <a:lnTo>
                    <a:pt x="587" y="168"/>
                  </a:lnTo>
                  <a:lnTo>
                    <a:pt x="585" y="167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2" y="160"/>
                  </a:lnTo>
                  <a:lnTo>
                    <a:pt x="579" y="163"/>
                  </a:lnTo>
                  <a:lnTo>
                    <a:pt x="578" y="163"/>
                  </a:lnTo>
                  <a:lnTo>
                    <a:pt x="576" y="159"/>
                  </a:lnTo>
                  <a:lnTo>
                    <a:pt x="576" y="155"/>
                  </a:lnTo>
                  <a:lnTo>
                    <a:pt x="574" y="155"/>
                  </a:lnTo>
                  <a:lnTo>
                    <a:pt x="570" y="155"/>
                  </a:lnTo>
                  <a:lnTo>
                    <a:pt x="570" y="154"/>
                  </a:lnTo>
                  <a:lnTo>
                    <a:pt x="569" y="154"/>
                  </a:lnTo>
                  <a:lnTo>
                    <a:pt x="565" y="151"/>
                  </a:lnTo>
                  <a:lnTo>
                    <a:pt x="562" y="150"/>
                  </a:lnTo>
                  <a:lnTo>
                    <a:pt x="561" y="147"/>
                  </a:lnTo>
                  <a:lnTo>
                    <a:pt x="561" y="144"/>
                  </a:lnTo>
                  <a:lnTo>
                    <a:pt x="562" y="142"/>
                  </a:lnTo>
                  <a:lnTo>
                    <a:pt x="562" y="140"/>
                  </a:lnTo>
                  <a:lnTo>
                    <a:pt x="561" y="140"/>
                  </a:lnTo>
                  <a:lnTo>
                    <a:pt x="562" y="138"/>
                  </a:lnTo>
                  <a:lnTo>
                    <a:pt x="561" y="134"/>
                  </a:lnTo>
                  <a:lnTo>
                    <a:pt x="561" y="136"/>
                  </a:lnTo>
                  <a:lnTo>
                    <a:pt x="561" y="138"/>
                  </a:lnTo>
                  <a:lnTo>
                    <a:pt x="558" y="136"/>
                  </a:lnTo>
                  <a:lnTo>
                    <a:pt x="558" y="134"/>
                  </a:lnTo>
                  <a:lnTo>
                    <a:pt x="558" y="132"/>
                  </a:lnTo>
                  <a:lnTo>
                    <a:pt x="561" y="125"/>
                  </a:lnTo>
                  <a:lnTo>
                    <a:pt x="561" y="117"/>
                  </a:lnTo>
                  <a:lnTo>
                    <a:pt x="561" y="114"/>
                  </a:lnTo>
                  <a:lnTo>
                    <a:pt x="561" y="110"/>
                  </a:lnTo>
                  <a:lnTo>
                    <a:pt x="558" y="111"/>
                  </a:lnTo>
                  <a:lnTo>
                    <a:pt x="558" y="107"/>
                  </a:lnTo>
                  <a:lnTo>
                    <a:pt x="556" y="106"/>
                  </a:lnTo>
                  <a:lnTo>
                    <a:pt x="556" y="101"/>
                  </a:lnTo>
                  <a:lnTo>
                    <a:pt x="557" y="97"/>
                  </a:lnTo>
                  <a:lnTo>
                    <a:pt x="557" y="93"/>
                  </a:lnTo>
                  <a:lnTo>
                    <a:pt x="556" y="89"/>
                  </a:lnTo>
                  <a:lnTo>
                    <a:pt x="556" y="85"/>
                  </a:lnTo>
                  <a:lnTo>
                    <a:pt x="557" y="81"/>
                  </a:lnTo>
                  <a:lnTo>
                    <a:pt x="556" y="79"/>
                  </a:lnTo>
                  <a:lnTo>
                    <a:pt x="557" y="77"/>
                  </a:lnTo>
                  <a:lnTo>
                    <a:pt x="558" y="75"/>
                  </a:lnTo>
                  <a:lnTo>
                    <a:pt x="553" y="71"/>
                  </a:lnTo>
                  <a:lnTo>
                    <a:pt x="549" y="70"/>
                  </a:lnTo>
                  <a:lnTo>
                    <a:pt x="548" y="66"/>
                  </a:lnTo>
                  <a:lnTo>
                    <a:pt x="545" y="62"/>
                  </a:lnTo>
                  <a:lnTo>
                    <a:pt x="544" y="63"/>
                  </a:lnTo>
                  <a:lnTo>
                    <a:pt x="542" y="62"/>
                  </a:lnTo>
                  <a:lnTo>
                    <a:pt x="540" y="66"/>
                  </a:lnTo>
                  <a:lnTo>
                    <a:pt x="538" y="66"/>
                  </a:lnTo>
                  <a:lnTo>
                    <a:pt x="536" y="66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4" y="58"/>
                  </a:lnTo>
                  <a:lnTo>
                    <a:pt x="532" y="54"/>
                  </a:lnTo>
                  <a:lnTo>
                    <a:pt x="532" y="53"/>
                  </a:lnTo>
                  <a:lnTo>
                    <a:pt x="534" y="44"/>
                  </a:lnTo>
                  <a:lnTo>
                    <a:pt x="534" y="40"/>
                  </a:lnTo>
                  <a:lnTo>
                    <a:pt x="532" y="37"/>
                  </a:lnTo>
                  <a:lnTo>
                    <a:pt x="532" y="32"/>
                  </a:lnTo>
                  <a:lnTo>
                    <a:pt x="530" y="28"/>
                  </a:lnTo>
                  <a:lnTo>
                    <a:pt x="528" y="24"/>
                  </a:lnTo>
                  <a:lnTo>
                    <a:pt x="532" y="22"/>
                  </a:lnTo>
                  <a:lnTo>
                    <a:pt x="528" y="20"/>
                  </a:lnTo>
                  <a:lnTo>
                    <a:pt x="526" y="20"/>
                  </a:lnTo>
                  <a:lnTo>
                    <a:pt x="526" y="18"/>
                  </a:lnTo>
                  <a:lnTo>
                    <a:pt x="526" y="13"/>
                  </a:lnTo>
                  <a:lnTo>
                    <a:pt x="526" y="10"/>
                  </a:lnTo>
                  <a:lnTo>
                    <a:pt x="526" y="9"/>
                  </a:lnTo>
                  <a:lnTo>
                    <a:pt x="526" y="6"/>
                  </a:lnTo>
                  <a:lnTo>
                    <a:pt x="526" y="2"/>
                  </a:lnTo>
                  <a:lnTo>
                    <a:pt x="525" y="1"/>
                  </a:lnTo>
                  <a:lnTo>
                    <a:pt x="522" y="2"/>
                  </a:lnTo>
                  <a:lnTo>
                    <a:pt x="525" y="0"/>
                  </a:lnTo>
                  <a:lnTo>
                    <a:pt x="522" y="0"/>
                  </a:lnTo>
                  <a:lnTo>
                    <a:pt x="521" y="0"/>
                  </a:lnTo>
                  <a:lnTo>
                    <a:pt x="518" y="1"/>
                  </a:lnTo>
                  <a:lnTo>
                    <a:pt x="517" y="2"/>
                  </a:lnTo>
                  <a:lnTo>
                    <a:pt x="517" y="5"/>
                  </a:lnTo>
                  <a:lnTo>
                    <a:pt x="513" y="14"/>
                  </a:lnTo>
                  <a:lnTo>
                    <a:pt x="512" y="22"/>
                  </a:lnTo>
                  <a:lnTo>
                    <a:pt x="509" y="22"/>
                  </a:lnTo>
                  <a:lnTo>
                    <a:pt x="509" y="24"/>
                  </a:lnTo>
                  <a:lnTo>
                    <a:pt x="509" y="26"/>
                  </a:lnTo>
                  <a:lnTo>
                    <a:pt x="508" y="26"/>
                  </a:lnTo>
                  <a:lnTo>
                    <a:pt x="505" y="30"/>
                  </a:lnTo>
                  <a:lnTo>
                    <a:pt x="505" y="32"/>
                  </a:lnTo>
                  <a:lnTo>
                    <a:pt x="512" y="36"/>
                  </a:lnTo>
                  <a:lnTo>
                    <a:pt x="509" y="37"/>
                  </a:lnTo>
                  <a:lnTo>
                    <a:pt x="508" y="33"/>
                  </a:lnTo>
                  <a:lnTo>
                    <a:pt x="505" y="37"/>
                  </a:lnTo>
                  <a:lnTo>
                    <a:pt x="504" y="40"/>
                  </a:lnTo>
                  <a:lnTo>
                    <a:pt x="504" y="44"/>
                  </a:lnTo>
                  <a:lnTo>
                    <a:pt x="504" y="45"/>
                  </a:lnTo>
                  <a:lnTo>
                    <a:pt x="504" y="46"/>
                  </a:lnTo>
                  <a:lnTo>
                    <a:pt x="500" y="53"/>
                  </a:lnTo>
                  <a:lnTo>
                    <a:pt x="500" y="54"/>
                  </a:lnTo>
                  <a:lnTo>
                    <a:pt x="500" y="58"/>
                  </a:lnTo>
                  <a:lnTo>
                    <a:pt x="500" y="62"/>
                  </a:lnTo>
                  <a:lnTo>
                    <a:pt x="500" y="67"/>
                  </a:lnTo>
                  <a:lnTo>
                    <a:pt x="498" y="71"/>
                  </a:lnTo>
                  <a:lnTo>
                    <a:pt x="498" y="79"/>
                  </a:lnTo>
                  <a:lnTo>
                    <a:pt x="496" y="85"/>
                  </a:lnTo>
                  <a:lnTo>
                    <a:pt x="491" y="98"/>
                  </a:lnTo>
                  <a:lnTo>
                    <a:pt x="487" y="110"/>
                  </a:lnTo>
                  <a:lnTo>
                    <a:pt x="479" y="119"/>
                  </a:lnTo>
                  <a:lnTo>
                    <a:pt x="477" y="123"/>
                  </a:lnTo>
                  <a:lnTo>
                    <a:pt x="471" y="125"/>
                  </a:lnTo>
                  <a:lnTo>
                    <a:pt x="468" y="125"/>
                  </a:lnTo>
                  <a:lnTo>
                    <a:pt x="464" y="123"/>
                  </a:lnTo>
                  <a:lnTo>
                    <a:pt x="457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2" y="115"/>
                  </a:lnTo>
                  <a:lnTo>
                    <a:pt x="452" y="114"/>
                  </a:lnTo>
                  <a:lnTo>
                    <a:pt x="452" y="111"/>
                  </a:lnTo>
                  <a:lnTo>
                    <a:pt x="448" y="110"/>
                  </a:lnTo>
                  <a:lnTo>
                    <a:pt x="444" y="107"/>
                  </a:lnTo>
                  <a:lnTo>
                    <a:pt x="441" y="107"/>
                  </a:lnTo>
                  <a:lnTo>
                    <a:pt x="437" y="103"/>
                  </a:lnTo>
                  <a:lnTo>
                    <a:pt x="433" y="101"/>
                  </a:lnTo>
                  <a:lnTo>
                    <a:pt x="429" y="97"/>
                  </a:lnTo>
                  <a:lnTo>
                    <a:pt x="425" y="94"/>
                  </a:lnTo>
                  <a:lnTo>
                    <a:pt x="424" y="93"/>
                  </a:lnTo>
                  <a:lnTo>
                    <a:pt x="420" y="93"/>
                  </a:lnTo>
                  <a:lnTo>
                    <a:pt x="417" y="93"/>
                  </a:lnTo>
                  <a:lnTo>
                    <a:pt x="417" y="90"/>
                  </a:lnTo>
                  <a:lnTo>
                    <a:pt x="416" y="89"/>
                  </a:lnTo>
                  <a:lnTo>
                    <a:pt x="411" y="83"/>
                  </a:lnTo>
                  <a:lnTo>
                    <a:pt x="407" y="79"/>
                  </a:lnTo>
                  <a:lnTo>
                    <a:pt x="400" y="74"/>
                  </a:lnTo>
                  <a:lnTo>
                    <a:pt x="400" y="71"/>
                  </a:lnTo>
                  <a:lnTo>
                    <a:pt x="403" y="70"/>
                  </a:lnTo>
                  <a:lnTo>
                    <a:pt x="407" y="63"/>
                  </a:lnTo>
                  <a:lnTo>
                    <a:pt x="413" y="53"/>
                  </a:lnTo>
                  <a:lnTo>
                    <a:pt x="412" y="53"/>
                  </a:lnTo>
                  <a:lnTo>
                    <a:pt x="411" y="50"/>
                  </a:lnTo>
                  <a:lnTo>
                    <a:pt x="411" y="49"/>
                  </a:lnTo>
                  <a:lnTo>
                    <a:pt x="412" y="49"/>
                  </a:lnTo>
                  <a:lnTo>
                    <a:pt x="412" y="46"/>
                  </a:lnTo>
                  <a:lnTo>
                    <a:pt x="412" y="45"/>
                  </a:lnTo>
                  <a:lnTo>
                    <a:pt x="413" y="45"/>
                  </a:lnTo>
                  <a:lnTo>
                    <a:pt x="416" y="44"/>
                  </a:lnTo>
                  <a:lnTo>
                    <a:pt x="417" y="45"/>
                  </a:lnTo>
                  <a:lnTo>
                    <a:pt x="420" y="41"/>
                  </a:lnTo>
                  <a:lnTo>
                    <a:pt x="420" y="45"/>
                  </a:lnTo>
                  <a:lnTo>
                    <a:pt x="421" y="44"/>
                  </a:lnTo>
                  <a:lnTo>
                    <a:pt x="424" y="40"/>
                  </a:lnTo>
                  <a:lnTo>
                    <a:pt x="425" y="41"/>
                  </a:lnTo>
                  <a:lnTo>
                    <a:pt x="421" y="37"/>
                  </a:lnTo>
                  <a:lnTo>
                    <a:pt x="427" y="33"/>
                  </a:lnTo>
                  <a:lnTo>
                    <a:pt x="429" y="28"/>
                  </a:lnTo>
                  <a:lnTo>
                    <a:pt x="429" y="26"/>
                  </a:lnTo>
                  <a:lnTo>
                    <a:pt x="427" y="24"/>
                  </a:lnTo>
                  <a:lnTo>
                    <a:pt x="427" y="26"/>
                  </a:lnTo>
                  <a:lnTo>
                    <a:pt x="425" y="24"/>
                  </a:lnTo>
                  <a:lnTo>
                    <a:pt x="425" y="22"/>
                  </a:lnTo>
                  <a:lnTo>
                    <a:pt x="425" y="20"/>
                  </a:lnTo>
                  <a:lnTo>
                    <a:pt x="421" y="24"/>
                  </a:lnTo>
                  <a:lnTo>
                    <a:pt x="420" y="26"/>
                  </a:lnTo>
                  <a:lnTo>
                    <a:pt x="421" y="26"/>
                  </a:lnTo>
                  <a:lnTo>
                    <a:pt x="420" y="28"/>
                  </a:lnTo>
                  <a:lnTo>
                    <a:pt x="417" y="30"/>
                  </a:lnTo>
                  <a:lnTo>
                    <a:pt x="416" y="28"/>
                  </a:lnTo>
                  <a:lnTo>
                    <a:pt x="416" y="26"/>
                  </a:lnTo>
                  <a:lnTo>
                    <a:pt x="416" y="24"/>
                  </a:lnTo>
                  <a:lnTo>
                    <a:pt x="413" y="26"/>
                  </a:lnTo>
                  <a:lnTo>
                    <a:pt x="412" y="28"/>
                  </a:lnTo>
                  <a:lnTo>
                    <a:pt x="411" y="26"/>
                  </a:lnTo>
                  <a:lnTo>
                    <a:pt x="412" y="24"/>
                  </a:lnTo>
                  <a:lnTo>
                    <a:pt x="413" y="22"/>
                  </a:lnTo>
                  <a:lnTo>
                    <a:pt x="412" y="22"/>
                  </a:lnTo>
                  <a:lnTo>
                    <a:pt x="413" y="20"/>
                  </a:lnTo>
                  <a:lnTo>
                    <a:pt x="411" y="20"/>
                  </a:lnTo>
                  <a:lnTo>
                    <a:pt x="411" y="22"/>
                  </a:lnTo>
                  <a:lnTo>
                    <a:pt x="408" y="24"/>
                  </a:lnTo>
                  <a:lnTo>
                    <a:pt x="407" y="24"/>
                  </a:lnTo>
                  <a:lnTo>
                    <a:pt x="404" y="26"/>
                  </a:lnTo>
                  <a:lnTo>
                    <a:pt x="400" y="26"/>
                  </a:lnTo>
                  <a:lnTo>
                    <a:pt x="399" y="24"/>
                  </a:lnTo>
                  <a:lnTo>
                    <a:pt x="398" y="20"/>
                  </a:lnTo>
                  <a:lnTo>
                    <a:pt x="395" y="22"/>
                  </a:lnTo>
                  <a:lnTo>
                    <a:pt x="391" y="22"/>
                  </a:lnTo>
                  <a:lnTo>
                    <a:pt x="390" y="22"/>
                  </a:lnTo>
                  <a:lnTo>
                    <a:pt x="387" y="24"/>
                  </a:lnTo>
                  <a:lnTo>
                    <a:pt x="387" y="20"/>
                  </a:lnTo>
                  <a:lnTo>
                    <a:pt x="386" y="20"/>
                  </a:lnTo>
                  <a:lnTo>
                    <a:pt x="384" y="18"/>
                  </a:lnTo>
                  <a:lnTo>
                    <a:pt x="384" y="17"/>
                  </a:lnTo>
                  <a:lnTo>
                    <a:pt x="380" y="18"/>
                  </a:lnTo>
                  <a:lnTo>
                    <a:pt x="378" y="18"/>
                  </a:lnTo>
                  <a:lnTo>
                    <a:pt x="376" y="17"/>
                  </a:lnTo>
                  <a:lnTo>
                    <a:pt x="372" y="17"/>
                  </a:lnTo>
                  <a:lnTo>
                    <a:pt x="370" y="14"/>
                  </a:lnTo>
                  <a:lnTo>
                    <a:pt x="368" y="9"/>
                  </a:lnTo>
                  <a:lnTo>
                    <a:pt x="368" y="10"/>
                  </a:lnTo>
                  <a:lnTo>
                    <a:pt x="367" y="13"/>
                  </a:lnTo>
                  <a:lnTo>
                    <a:pt x="364" y="13"/>
                  </a:lnTo>
                  <a:lnTo>
                    <a:pt x="363" y="9"/>
                  </a:lnTo>
                  <a:lnTo>
                    <a:pt x="359" y="6"/>
                  </a:lnTo>
                  <a:lnTo>
                    <a:pt x="356" y="6"/>
                  </a:lnTo>
                  <a:lnTo>
                    <a:pt x="356" y="9"/>
                  </a:lnTo>
                  <a:lnTo>
                    <a:pt x="356" y="10"/>
                  </a:lnTo>
                  <a:lnTo>
                    <a:pt x="355" y="9"/>
                  </a:lnTo>
                  <a:lnTo>
                    <a:pt x="355" y="6"/>
                  </a:lnTo>
                  <a:lnTo>
                    <a:pt x="354" y="6"/>
                  </a:lnTo>
                  <a:lnTo>
                    <a:pt x="351" y="9"/>
                  </a:lnTo>
                  <a:lnTo>
                    <a:pt x="354" y="10"/>
                  </a:lnTo>
                  <a:lnTo>
                    <a:pt x="355" y="13"/>
                  </a:lnTo>
                  <a:lnTo>
                    <a:pt x="360" y="13"/>
                  </a:lnTo>
                  <a:lnTo>
                    <a:pt x="363" y="13"/>
                  </a:lnTo>
                  <a:lnTo>
                    <a:pt x="363" y="14"/>
                  </a:lnTo>
                  <a:lnTo>
                    <a:pt x="363" y="20"/>
                  </a:lnTo>
                  <a:lnTo>
                    <a:pt x="363" y="22"/>
                  </a:lnTo>
                  <a:lnTo>
                    <a:pt x="364" y="24"/>
                  </a:lnTo>
                  <a:lnTo>
                    <a:pt x="360" y="24"/>
                  </a:lnTo>
                  <a:lnTo>
                    <a:pt x="359" y="28"/>
                  </a:lnTo>
                  <a:lnTo>
                    <a:pt x="359" y="26"/>
                  </a:lnTo>
                  <a:lnTo>
                    <a:pt x="356" y="26"/>
                  </a:lnTo>
                  <a:lnTo>
                    <a:pt x="351" y="26"/>
                  </a:lnTo>
                  <a:lnTo>
                    <a:pt x="346" y="26"/>
                  </a:lnTo>
                  <a:lnTo>
                    <a:pt x="342" y="26"/>
                  </a:lnTo>
                  <a:lnTo>
                    <a:pt x="342" y="24"/>
                  </a:lnTo>
                  <a:lnTo>
                    <a:pt x="340" y="26"/>
                  </a:lnTo>
                  <a:lnTo>
                    <a:pt x="338" y="24"/>
                  </a:lnTo>
                  <a:lnTo>
                    <a:pt x="336" y="26"/>
                  </a:lnTo>
                  <a:lnTo>
                    <a:pt x="336" y="28"/>
                  </a:lnTo>
                  <a:lnTo>
                    <a:pt x="334" y="28"/>
                  </a:lnTo>
                  <a:lnTo>
                    <a:pt x="334" y="30"/>
                  </a:lnTo>
                  <a:lnTo>
                    <a:pt x="336" y="33"/>
                  </a:lnTo>
                  <a:lnTo>
                    <a:pt x="332" y="30"/>
                  </a:lnTo>
                  <a:lnTo>
                    <a:pt x="330" y="28"/>
                  </a:lnTo>
                  <a:lnTo>
                    <a:pt x="328" y="32"/>
                  </a:lnTo>
                  <a:lnTo>
                    <a:pt x="330" y="36"/>
                  </a:lnTo>
                  <a:lnTo>
                    <a:pt x="328" y="33"/>
                  </a:lnTo>
                  <a:lnTo>
                    <a:pt x="327" y="33"/>
                  </a:lnTo>
                  <a:lnTo>
                    <a:pt x="324" y="36"/>
                  </a:lnTo>
                  <a:lnTo>
                    <a:pt x="324" y="37"/>
                  </a:lnTo>
                  <a:lnTo>
                    <a:pt x="323" y="40"/>
                  </a:lnTo>
                  <a:lnTo>
                    <a:pt x="321" y="41"/>
                  </a:lnTo>
                  <a:lnTo>
                    <a:pt x="321" y="44"/>
                  </a:lnTo>
                  <a:lnTo>
                    <a:pt x="323" y="46"/>
                  </a:lnTo>
                  <a:lnTo>
                    <a:pt x="321" y="46"/>
                  </a:lnTo>
                  <a:lnTo>
                    <a:pt x="319" y="49"/>
                  </a:lnTo>
                  <a:lnTo>
                    <a:pt x="317" y="49"/>
                  </a:lnTo>
                  <a:lnTo>
                    <a:pt x="315" y="50"/>
                  </a:lnTo>
                  <a:lnTo>
                    <a:pt x="313" y="58"/>
                  </a:lnTo>
                  <a:lnTo>
                    <a:pt x="311" y="58"/>
                  </a:lnTo>
                  <a:lnTo>
                    <a:pt x="310" y="59"/>
                  </a:lnTo>
                  <a:lnTo>
                    <a:pt x="306" y="63"/>
                  </a:lnTo>
                  <a:lnTo>
                    <a:pt x="306" y="66"/>
                  </a:lnTo>
                  <a:lnTo>
                    <a:pt x="307" y="67"/>
                  </a:lnTo>
                  <a:lnTo>
                    <a:pt x="311" y="67"/>
                  </a:lnTo>
                  <a:lnTo>
                    <a:pt x="310" y="70"/>
                  </a:lnTo>
                  <a:lnTo>
                    <a:pt x="311" y="71"/>
                  </a:lnTo>
                  <a:lnTo>
                    <a:pt x="313" y="71"/>
                  </a:lnTo>
                  <a:lnTo>
                    <a:pt x="311" y="74"/>
                  </a:lnTo>
                  <a:lnTo>
                    <a:pt x="310" y="74"/>
                  </a:lnTo>
                  <a:lnTo>
                    <a:pt x="307" y="77"/>
                  </a:lnTo>
                  <a:lnTo>
                    <a:pt x="310" y="79"/>
                  </a:lnTo>
                  <a:lnTo>
                    <a:pt x="307" y="79"/>
                  </a:lnTo>
                  <a:lnTo>
                    <a:pt x="306" y="77"/>
                  </a:lnTo>
                  <a:lnTo>
                    <a:pt x="303" y="75"/>
                  </a:lnTo>
                  <a:lnTo>
                    <a:pt x="302" y="74"/>
                  </a:lnTo>
                  <a:lnTo>
                    <a:pt x="302" y="77"/>
                  </a:lnTo>
                  <a:lnTo>
                    <a:pt x="299" y="79"/>
                  </a:lnTo>
                  <a:lnTo>
                    <a:pt x="299" y="77"/>
                  </a:lnTo>
                  <a:lnTo>
                    <a:pt x="299" y="75"/>
                  </a:lnTo>
                  <a:lnTo>
                    <a:pt x="297" y="74"/>
                  </a:lnTo>
                  <a:lnTo>
                    <a:pt x="290" y="74"/>
                  </a:lnTo>
                  <a:lnTo>
                    <a:pt x="290" y="75"/>
                  </a:lnTo>
                  <a:lnTo>
                    <a:pt x="290" y="77"/>
                  </a:lnTo>
                  <a:lnTo>
                    <a:pt x="286" y="77"/>
                  </a:lnTo>
                  <a:lnTo>
                    <a:pt x="286" y="75"/>
                  </a:lnTo>
                  <a:lnTo>
                    <a:pt x="285" y="77"/>
                  </a:lnTo>
                  <a:lnTo>
                    <a:pt x="286" y="81"/>
                  </a:lnTo>
                  <a:lnTo>
                    <a:pt x="286" y="83"/>
                  </a:lnTo>
                  <a:lnTo>
                    <a:pt x="285" y="81"/>
                  </a:lnTo>
                  <a:lnTo>
                    <a:pt x="283" y="81"/>
                  </a:lnTo>
                  <a:lnTo>
                    <a:pt x="283" y="83"/>
                  </a:lnTo>
                  <a:lnTo>
                    <a:pt x="281" y="85"/>
                  </a:lnTo>
                  <a:lnTo>
                    <a:pt x="283" y="81"/>
                  </a:lnTo>
                  <a:lnTo>
                    <a:pt x="283" y="79"/>
                  </a:lnTo>
                  <a:lnTo>
                    <a:pt x="285" y="71"/>
                  </a:lnTo>
                  <a:lnTo>
                    <a:pt x="285" y="70"/>
                  </a:lnTo>
                  <a:lnTo>
                    <a:pt x="283" y="67"/>
                  </a:lnTo>
                  <a:lnTo>
                    <a:pt x="277" y="59"/>
                  </a:lnTo>
                  <a:lnTo>
                    <a:pt x="275" y="58"/>
                  </a:lnTo>
                  <a:lnTo>
                    <a:pt x="273" y="57"/>
                  </a:lnTo>
                  <a:lnTo>
                    <a:pt x="271" y="57"/>
                  </a:lnTo>
                  <a:lnTo>
                    <a:pt x="270" y="54"/>
                  </a:lnTo>
                  <a:lnTo>
                    <a:pt x="267" y="53"/>
                  </a:lnTo>
                  <a:lnTo>
                    <a:pt x="267" y="54"/>
                  </a:lnTo>
                  <a:lnTo>
                    <a:pt x="267" y="57"/>
                  </a:lnTo>
                  <a:lnTo>
                    <a:pt x="263" y="59"/>
                  </a:lnTo>
                  <a:lnTo>
                    <a:pt x="262" y="62"/>
                  </a:lnTo>
                  <a:lnTo>
                    <a:pt x="259" y="59"/>
                  </a:lnTo>
                  <a:lnTo>
                    <a:pt x="259" y="58"/>
                  </a:lnTo>
                  <a:lnTo>
                    <a:pt x="258" y="58"/>
                  </a:lnTo>
                  <a:lnTo>
                    <a:pt x="258" y="62"/>
                  </a:lnTo>
                  <a:lnTo>
                    <a:pt x="255" y="59"/>
                  </a:lnTo>
                  <a:lnTo>
                    <a:pt x="255" y="58"/>
                  </a:lnTo>
                  <a:lnTo>
                    <a:pt x="254" y="58"/>
                  </a:lnTo>
                  <a:lnTo>
                    <a:pt x="253" y="58"/>
                  </a:lnTo>
                  <a:lnTo>
                    <a:pt x="254" y="59"/>
                  </a:lnTo>
                  <a:lnTo>
                    <a:pt x="254" y="62"/>
                  </a:lnTo>
                  <a:lnTo>
                    <a:pt x="253" y="66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66"/>
                  </a:lnTo>
                  <a:lnTo>
                    <a:pt x="246" y="70"/>
                  </a:lnTo>
                  <a:lnTo>
                    <a:pt x="246" y="66"/>
                  </a:lnTo>
                  <a:lnTo>
                    <a:pt x="246" y="63"/>
                  </a:lnTo>
                  <a:lnTo>
                    <a:pt x="246" y="62"/>
                  </a:lnTo>
                  <a:lnTo>
                    <a:pt x="245" y="67"/>
                  </a:lnTo>
                  <a:lnTo>
                    <a:pt x="242" y="67"/>
                  </a:lnTo>
                  <a:lnTo>
                    <a:pt x="241" y="67"/>
                  </a:lnTo>
                  <a:lnTo>
                    <a:pt x="240" y="71"/>
                  </a:lnTo>
                  <a:lnTo>
                    <a:pt x="240" y="74"/>
                  </a:lnTo>
                  <a:lnTo>
                    <a:pt x="241" y="74"/>
                  </a:lnTo>
                  <a:lnTo>
                    <a:pt x="241" y="77"/>
                  </a:lnTo>
                  <a:lnTo>
                    <a:pt x="241" y="79"/>
                  </a:lnTo>
                  <a:lnTo>
                    <a:pt x="240" y="77"/>
                  </a:lnTo>
                  <a:lnTo>
                    <a:pt x="237" y="77"/>
                  </a:lnTo>
                  <a:lnTo>
                    <a:pt x="236" y="77"/>
                  </a:lnTo>
                  <a:lnTo>
                    <a:pt x="232" y="81"/>
                  </a:lnTo>
                  <a:lnTo>
                    <a:pt x="236" y="79"/>
                  </a:lnTo>
                  <a:lnTo>
                    <a:pt x="233" y="81"/>
                  </a:lnTo>
                  <a:lnTo>
                    <a:pt x="236" y="81"/>
                  </a:lnTo>
                  <a:lnTo>
                    <a:pt x="236" y="83"/>
                  </a:lnTo>
                  <a:lnTo>
                    <a:pt x="237" y="85"/>
                  </a:lnTo>
                  <a:lnTo>
                    <a:pt x="233" y="85"/>
                  </a:lnTo>
                  <a:lnTo>
                    <a:pt x="233" y="83"/>
                  </a:lnTo>
                  <a:lnTo>
                    <a:pt x="229" y="81"/>
                  </a:lnTo>
                  <a:lnTo>
                    <a:pt x="229" y="83"/>
                  </a:lnTo>
                  <a:lnTo>
                    <a:pt x="226" y="85"/>
                  </a:lnTo>
                  <a:lnTo>
                    <a:pt x="224" y="87"/>
                  </a:lnTo>
                  <a:lnTo>
                    <a:pt x="224" y="89"/>
                  </a:lnTo>
                  <a:lnTo>
                    <a:pt x="226" y="93"/>
                  </a:lnTo>
                  <a:lnTo>
                    <a:pt x="226" y="90"/>
                  </a:lnTo>
                  <a:lnTo>
                    <a:pt x="228" y="90"/>
                  </a:lnTo>
                  <a:lnTo>
                    <a:pt x="226" y="94"/>
                  </a:lnTo>
                  <a:lnTo>
                    <a:pt x="224" y="97"/>
                  </a:lnTo>
                  <a:lnTo>
                    <a:pt x="222" y="98"/>
                  </a:lnTo>
                  <a:lnTo>
                    <a:pt x="222" y="101"/>
                  </a:lnTo>
                  <a:lnTo>
                    <a:pt x="224" y="101"/>
                  </a:lnTo>
                  <a:lnTo>
                    <a:pt x="226" y="101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4" y="102"/>
                  </a:lnTo>
                  <a:lnTo>
                    <a:pt x="222" y="102"/>
                  </a:lnTo>
                  <a:lnTo>
                    <a:pt x="220" y="102"/>
                  </a:lnTo>
                  <a:lnTo>
                    <a:pt x="218" y="101"/>
                  </a:lnTo>
                  <a:lnTo>
                    <a:pt x="216" y="98"/>
                  </a:lnTo>
                  <a:lnTo>
                    <a:pt x="214" y="101"/>
                  </a:lnTo>
                  <a:lnTo>
                    <a:pt x="213" y="102"/>
                  </a:lnTo>
                  <a:lnTo>
                    <a:pt x="213" y="101"/>
                  </a:lnTo>
                  <a:lnTo>
                    <a:pt x="213" y="98"/>
                  </a:lnTo>
                  <a:lnTo>
                    <a:pt x="209" y="98"/>
                  </a:lnTo>
                  <a:lnTo>
                    <a:pt x="210" y="101"/>
                  </a:lnTo>
                  <a:lnTo>
                    <a:pt x="210" y="102"/>
                  </a:lnTo>
                  <a:lnTo>
                    <a:pt x="209" y="103"/>
                  </a:lnTo>
                  <a:lnTo>
                    <a:pt x="209" y="106"/>
                  </a:lnTo>
                  <a:lnTo>
                    <a:pt x="210" y="107"/>
                  </a:lnTo>
                  <a:lnTo>
                    <a:pt x="213" y="110"/>
                  </a:lnTo>
                  <a:lnTo>
                    <a:pt x="210" y="114"/>
                  </a:lnTo>
                  <a:lnTo>
                    <a:pt x="210" y="115"/>
                  </a:lnTo>
                  <a:lnTo>
                    <a:pt x="209" y="111"/>
                  </a:lnTo>
                  <a:lnTo>
                    <a:pt x="206" y="117"/>
                  </a:lnTo>
                  <a:lnTo>
                    <a:pt x="206" y="121"/>
                  </a:lnTo>
                  <a:lnTo>
                    <a:pt x="205" y="123"/>
                  </a:lnTo>
                  <a:lnTo>
                    <a:pt x="205" y="119"/>
                  </a:lnTo>
                  <a:lnTo>
                    <a:pt x="202" y="115"/>
                  </a:lnTo>
                  <a:lnTo>
                    <a:pt x="201" y="110"/>
                  </a:lnTo>
                  <a:lnTo>
                    <a:pt x="201" y="107"/>
                  </a:lnTo>
                  <a:lnTo>
                    <a:pt x="198" y="106"/>
                  </a:lnTo>
                  <a:lnTo>
                    <a:pt x="198" y="103"/>
                  </a:lnTo>
                  <a:lnTo>
                    <a:pt x="198" y="102"/>
                  </a:lnTo>
                  <a:lnTo>
                    <a:pt x="197" y="106"/>
                  </a:lnTo>
                  <a:lnTo>
                    <a:pt x="193" y="107"/>
                  </a:lnTo>
                  <a:lnTo>
                    <a:pt x="192" y="110"/>
                  </a:lnTo>
                  <a:lnTo>
                    <a:pt x="192" y="111"/>
                  </a:lnTo>
                  <a:lnTo>
                    <a:pt x="189" y="111"/>
                  </a:lnTo>
                  <a:lnTo>
                    <a:pt x="188" y="114"/>
                  </a:lnTo>
                  <a:lnTo>
                    <a:pt x="184" y="117"/>
                  </a:lnTo>
                  <a:lnTo>
                    <a:pt x="182" y="123"/>
                  </a:lnTo>
                  <a:lnTo>
                    <a:pt x="182" y="127"/>
                  </a:lnTo>
                  <a:lnTo>
                    <a:pt x="184" y="131"/>
                  </a:lnTo>
                  <a:lnTo>
                    <a:pt x="184" y="132"/>
                  </a:lnTo>
                  <a:lnTo>
                    <a:pt x="184" y="134"/>
                  </a:lnTo>
                  <a:lnTo>
                    <a:pt x="178" y="138"/>
                  </a:lnTo>
                  <a:lnTo>
                    <a:pt x="176" y="138"/>
                  </a:lnTo>
                  <a:lnTo>
                    <a:pt x="174" y="142"/>
                  </a:lnTo>
                  <a:lnTo>
                    <a:pt x="172" y="144"/>
                  </a:lnTo>
                  <a:lnTo>
                    <a:pt x="170" y="144"/>
                  </a:lnTo>
                  <a:lnTo>
                    <a:pt x="172" y="146"/>
                  </a:lnTo>
                  <a:lnTo>
                    <a:pt x="170" y="147"/>
                  </a:lnTo>
                  <a:lnTo>
                    <a:pt x="166" y="154"/>
                  </a:lnTo>
                  <a:lnTo>
                    <a:pt x="156" y="160"/>
                  </a:lnTo>
                  <a:lnTo>
                    <a:pt x="148" y="164"/>
                  </a:lnTo>
                  <a:lnTo>
                    <a:pt x="140" y="167"/>
                  </a:lnTo>
                  <a:lnTo>
                    <a:pt x="135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71"/>
                  </a:lnTo>
                  <a:lnTo>
                    <a:pt x="121" y="172"/>
                  </a:lnTo>
                  <a:lnTo>
                    <a:pt x="117" y="172"/>
                  </a:lnTo>
                  <a:lnTo>
                    <a:pt x="112" y="174"/>
                  </a:lnTo>
                  <a:lnTo>
                    <a:pt x="105" y="178"/>
                  </a:lnTo>
                  <a:lnTo>
                    <a:pt x="99" y="180"/>
                  </a:lnTo>
                  <a:lnTo>
                    <a:pt x="95" y="178"/>
                  </a:lnTo>
                  <a:lnTo>
                    <a:pt x="91" y="180"/>
                  </a:lnTo>
                  <a:lnTo>
                    <a:pt x="88" y="178"/>
                  </a:lnTo>
                  <a:lnTo>
                    <a:pt x="84" y="180"/>
                  </a:lnTo>
                  <a:lnTo>
                    <a:pt x="81" y="182"/>
                  </a:lnTo>
                  <a:lnTo>
                    <a:pt x="77" y="184"/>
                  </a:lnTo>
                  <a:lnTo>
                    <a:pt x="75" y="186"/>
                  </a:lnTo>
                  <a:lnTo>
                    <a:pt x="68" y="191"/>
                  </a:lnTo>
                  <a:lnTo>
                    <a:pt x="60" y="198"/>
                  </a:lnTo>
                  <a:lnTo>
                    <a:pt x="55" y="199"/>
                  </a:lnTo>
                  <a:lnTo>
                    <a:pt x="48" y="203"/>
                  </a:lnTo>
                  <a:lnTo>
                    <a:pt x="47" y="208"/>
                  </a:lnTo>
                  <a:lnTo>
                    <a:pt x="40" y="212"/>
                  </a:lnTo>
                  <a:lnTo>
                    <a:pt x="43" y="204"/>
                  </a:lnTo>
                  <a:lnTo>
                    <a:pt x="43" y="203"/>
                  </a:lnTo>
                  <a:lnTo>
                    <a:pt x="44" y="199"/>
                  </a:lnTo>
                  <a:lnTo>
                    <a:pt x="40" y="201"/>
                  </a:lnTo>
                  <a:lnTo>
                    <a:pt x="39" y="203"/>
                  </a:lnTo>
                  <a:lnTo>
                    <a:pt x="38" y="208"/>
                  </a:lnTo>
                  <a:lnTo>
                    <a:pt x="35" y="212"/>
                  </a:lnTo>
                  <a:lnTo>
                    <a:pt x="35" y="216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8"/>
                  </a:lnTo>
                  <a:lnTo>
                    <a:pt x="30" y="233"/>
                  </a:lnTo>
                  <a:lnTo>
                    <a:pt x="26" y="241"/>
                  </a:lnTo>
                  <a:lnTo>
                    <a:pt x="26" y="247"/>
                  </a:lnTo>
                  <a:lnTo>
                    <a:pt x="27" y="256"/>
                  </a:lnTo>
                  <a:lnTo>
                    <a:pt x="27" y="260"/>
                  </a:lnTo>
                  <a:lnTo>
                    <a:pt x="30" y="264"/>
                  </a:lnTo>
                  <a:lnTo>
                    <a:pt x="31" y="269"/>
                  </a:lnTo>
                  <a:lnTo>
                    <a:pt x="31" y="274"/>
                  </a:lnTo>
                  <a:lnTo>
                    <a:pt x="30" y="281"/>
                  </a:lnTo>
                  <a:lnTo>
                    <a:pt x="30" y="282"/>
                  </a:lnTo>
                  <a:lnTo>
                    <a:pt x="27" y="282"/>
                  </a:lnTo>
                  <a:lnTo>
                    <a:pt x="26" y="278"/>
                  </a:lnTo>
                  <a:lnTo>
                    <a:pt x="26" y="277"/>
                  </a:lnTo>
                  <a:lnTo>
                    <a:pt x="24" y="278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2" y="268"/>
                  </a:lnTo>
                  <a:lnTo>
                    <a:pt x="20" y="269"/>
                  </a:lnTo>
                  <a:lnTo>
                    <a:pt x="20" y="273"/>
                  </a:lnTo>
                  <a:lnTo>
                    <a:pt x="22" y="278"/>
                  </a:lnTo>
                  <a:lnTo>
                    <a:pt x="24" y="281"/>
                  </a:lnTo>
                  <a:lnTo>
                    <a:pt x="24" y="285"/>
                  </a:lnTo>
                  <a:lnTo>
                    <a:pt x="20" y="286"/>
                  </a:lnTo>
                  <a:lnTo>
                    <a:pt x="20" y="285"/>
                  </a:lnTo>
                  <a:lnTo>
                    <a:pt x="18" y="286"/>
                  </a:lnTo>
                  <a:lnTo>
                    <a:pt x="20" y="282"/>
                  </a:lnTo>
                  <a:lnTo>
                    <a:pt x="18" y="281"/>
                  </a:lnTo>
                  <a:lnTo>
                    <a:pt x="18" y="277"/>
                  </a:lnTo>
                  <a:lnTo>
                    <a:pt x="16" y="281"/>
                  </a:lnTo>
                  <a:lnTo>
                    <a:pt x="18" y="289"/>
                  </a:lnTo>
                  <a:lnTo>
                    <a:pt x="22" y="296"/>
                  </a:lnTo>
                  <a:lnTo>
                    <a:pt x="24" y="304"/>
                  </a:lnTo>
                  <a:lnTo>
                    <a:pt x="22" y="313"/>
                  </a:lnTo>
                  <a:lnTo>
                    <a:pt x="24" y="316"/>
                  </a:lnTo>
                  <a:lnTo>
                    <a:pt x="26" y="318"/>
                  </a:lnTo>
                  <a:lnTo>
                    <a:pt x="26" y="326"/>
                  </a:lnTo>
                  <a:lnTo>
                    <a:pt x="27" y="332"/>
                  </a:lnTo>
                  <a:lnTo>
                    <a:pt x="27" y="342"/>
                  </a:lnTo>
                  <a:lnTo>
                    <a:pt x="24" y="351"/>
                  </a:lnTo>
                  <a:lnTo>
                    <a:pt x="24" y="361"/>
                  </a:lnTo>
                  <a:lnTo>
                    <a:pt x="26" y="370"/>
                  </a:lnTo>
                  <a:lnTo>
                    <a:pt x="27" y="378"/>
                  </a:lnTo>
                  <a:lnTo>
                    <a:pt x="26" y="387"/>
                  </a:lnTo>
                  <a:lnTo>
                    <a:pt x="24" y="391"/>
                  </a:lnTo>
                  <a:lnTo>
                    <a:pt x="24" y="395"/>
                  </a:lnTo>
                  <a:lnTo>
                    <a:pt x="22" y="397"/>
                  </a:lnTo>
                  <a:lnTo>
                    <a:pt x="22" y="395"/>
                  </a:lnTo>
                  <a:lnTo>
                    <a:pt x="20" y="397"/>
                  </a:lnTo>
                  <a:lnTo>
                    <a:pt x="20" y="401"/>
                  </a:lnTo>
                  <a:lnTo>
                    <a:pt x="18" y="406"/>
                  </a:lnTo>
                  <a:lnTo>
                    <a:pt x="14" y="413"/>
                  </a:lnTo>
                  <a:lnTo>
                    <a:pt x="12" y="414"/>
                  </a:lnTo>
                  <a:lnTo>
                    <a:pt x="8" y="414"/>
                  </a:lnTo>
                  <a:lnTo>
                    <a:pt x="7" y="414"/>
                  </a:lnTo>
                  <a:lnTo>
                    <a:pt x="4" y="414"/>
                  </a:lnTo>
                  <a:lnTo>
                    <a:pt x="3" y="418"/>
                  </a:lnTo>
                  <a:lnTo>
                    <a:pt x="0" y="423"/>
                  </a:lnTo>
                  <a:lnTo>
                    <a:pt x="3" y="427"/>
                  </a:lnTo>
                  <a:lnTo>
                    <a:pt x="4" y="426"/>
                  </a:lnTo>
                  <a:lnTo>
                    <a:pt x="7" y="427"/>
                  </a:lnTo>
                  <a:lnTo>
                    <a:pt x="11" y="431"/>
                  </a:lnTo>
                  <a:lnTo>
                    <a:pt x="14" y="435"/>
                  </a:lnTo>
                  <a:lnTo>
                    <a:pt x="16" y="436"/>
                  </a:lnTo>
                  <a:lnTo>
                    <a:pt x="20" y="436"/>
                  </a:lnTo>
                  <a:lnTo>
                    <a:pt x="18" y="439"/>
                  </a:lnTo>
                  <a:lnTo>
                    <a:pt x="34" y="440"/>
                  </a:lnTo>
                  <a:lnTo>
                    <a:pt x="39" y="440"/>
                  </a:lnTo>
                  <a:lnTo>
                    <a:pt x="40" y="440"/>
                  </a:lnTo>
                  <a:lnTo>
                    <a:pt x="39" y="439"/>
                  </a:lnTo>
                  <a:lnTo>
                    <a:pt x="44" y="439"/>
                  </a:lnTo>
                  <a:lnTo>
                    <a:pt x="48" y="436"/>
                  </a:lnTo>
                  <a:lnTo>
                    <a:pt x="52" y="432"/>
                  </a:lnTo>
                  <a:lnTo>
                    <a:pt x="56" y="431"/>
                  </a:lnTo>
                  <a:lnTo>
                    <a:pt x="60" y="430"/>
                  </a:lnTo>
                  <a:lnTo>
                    <a:pt x="62" y="430"/>
                  </a:lnTo>
                  <a:lnTo>
                    <a:pt x="64" y="430"/>
                  </a:lnTo>
                  <a:lnTo>
                    <a:pt x="70" y="427"/>
                  </a:lnTo>
                  <a:lnTo>
                    <a:pt x="70" y="423"/>
                  </a:lnTo>
                  <a:lnTo>
                    <a:pt x="73" y="422"/>
                  </a:lnTo>
                  <a:lnTo>
                    <a:pt x="81" y="419"/>
                  </a:lnTo>
                  <a:lnTo>
                    <a:pt x="88" y="419"/>
                  </a:lnTo>
                  <a:lnTo>
                    <a:pt x="96" y="418"/>
                  </a:lnTo>
                  <a:lnTo>
                    <a:pt x="101" y="418"/>
                  </a:lnTo>
                  <a:lnTo>
                    <a:pt x="112" y="418"/>
                  </a:lnTo>
                  <a:lnTo>
                    <a:pt x="113" y="419"/>
                  </a:lnTo>
                  <a:lnTo>
                    <a:pt x="115" y="419"/>
                  </a:lnTo>
                  <a:lnTo>
                    <a:pt x="123" y="418"/>
                  </a:lnTo>
                  <a:lnTo>
                    <a:pt x="127" y="419"/>
                  </a:lnTo>
                  <a:lnTo>
                    <a:pt x="127" y="422"/>
                  </a:lnTo>
                  <a:lnTo>
                    <a:pt x="131" y="419"/>
                  </a:lnTo>
                  <a:lnTo>
                    <a:pt x="132" y="419"/>
                  </a:lnTo>
                  <a:lnTo>
                    <a:pt x="135" y="418"/>
                  </a:lnTo>
                  <a:lnTo>
                    <a:pt x="136" y="417"/>
                  </a:lnTo>
                  <a:lnTo>
                    <a:pt x="141" y="413"/>
                  </a:lnTo>
                  <a:lnTo>
                    <a:pt x="145" y="406"/>
                  </a:lnTo>
                  <a:lnTo>
                    <a:pt x="152" y="403"/>
                  </a:lnTo>
                  <a:lnTo>
                    <a:pt x="157" y="401"/>
                  </a:lnTo>
                  <a:lnTo>
                    <a:pt x="165" y="397"/>
                  </a:lnTo>
                  <a:lnTo>
                    <a:pt x="172" y="395"/>
                  </a:lnTo>
                  <a:lnTo>
                    <a:pt x="180" y="391"/>
                  </a:lnTo>
                  <a:lnTo>
                    <a:pt x="184" y="389"/>
                  </a:lnTo>
                  <a:lnTo>
                    <a:pt x="188" y="389"/>
                  </a:lnTo>
                  <a:lnTo>
                    <a:pt x="196" y="389"/>
                  </a:lnTo>
                  <a:lnTo>
                    <a:pt x="202" y="389"/>
                  </a:lnTo>
                  <a:lnTo>
                    <a:pt x="218" y="383"/>
                  </a:lnTo>
                  <a:lnTo>
                    <a:pt x="233" y="378"/>
                  </a:lnTo>
                  <a:lnTo>
                    <a:pt x="242" y="375"/>
                  </a:lnTo>
                  <a:lnTo>
                    <a:pt x="253" y="375"/>
                  </a:lnTo>
                  <a:lnTo>
                    <a:pt x="255" y="378"/>
                  </a:lnTo>
                  <a:lnTo>
                    <a:pt x="259" y="375"/>
                  </a:lnTo>
                  <a:lnTo>
                    <a:pt x="262" y="375"/>
                  </a:lnTo>
                  <a:lnTo>
                    <a:pt x="266" y="375"/>
                  </a:lnTo>
                  <a:lnTo>
                    <a:pt x="270" y="375"/>
                  </a:lnTo>
                  <a:lnTo>
                    <a:pt x="273" y="379"/>
                  </a:lnTo>
                  <a:lnTo>
                    <a:pt x="277" y="383"/>
                  </a:lnTo>
                  <a:lnTo>
                    <a:pt x="281" y="386"/>
                  </a:lnTo>
                  <a:lnTo>
                    <a:pt x="283" y="383"/>
                  </a:lnTo>
                  <a:lnTo>
                    <a:pt x="285" y="383"/>
                  </a:lnTo>
                  <a:lnTo>
                    <a:pt x="286" y="383"/>
                  </a:lnTo>
                  <a:lnTo>
                    <a:pt x="290" y="386"/>
                  </a:lnTo>
                  <a:lnTo>
                    <a:pt x="294" y="387"/>
                  </a:lnTo>
                  <a:lnTo>
                    <a:pt x="299" y="387"/>
                  </a:lnTo>
                  <a:lnTo>
                    <a:pt x="302" y="391"/>
                  </a:lnTo>
                  <a:lnTo>
                    <a:pt x="299" y="393"/>
                  </a:lnTo>
                  <a:lnTo>
                    <a:pt x="302" y="393"/>
                  </a:lnTo>
                  <a:lnTo>
                    <a:pt x="306" y="393"/>
                  </a:lnTo>
                  <a:lnTo>
                    <a:pt x="306" y="397"/>
                  </a:lnTo>
                  <a:lnTo>
                    <a:pt x="303" y="399"/>
                  </a:lnTo>
                  <a:lnTo>
                    <a:pt x="303" y="397"/>
                  </a:lnTo>
                  <a:lnTo>
                    <a:pt x="302" y="397"/>
                  </a:lnTo>
                  <a:lnTo>
                    <a:pt x="299" y="401"/>
                  </a:lnTo>
                  <a:lnTo>
                    <a:pt x="302" y="405"/>
                  </a:lnTo>
                  <a:lnTo>
                    <a:pt x="303" y="406"/>
                  </a:lnTo>
                  <a:lnTo>
                    <a:pt x="306" y="406"/>
                  </a:lnTo>
                  <a:lnTo>
                    <a:pt x="307" y="405"/>
                  </a:lnTo>
                  <a:lnTo>
                    <a:pt x="307" y="406"/>
                  </a:lnTo>
                  <a:lnTo>
                    <a:pt x="307" y="409"/>
                  </a:lnTo>
                  <a:lnTo>
                    <a:pt x="307" y="410"/>
                  </a:lnTo>
                  <a:lnTo>
                    <a:pt x="307" y="413"/>
                  </a:lnTo>
                  <a:lnTo>
                    <a:pt x="307" y="414"/>
                  </a:lnTo>
                  <a:lnTo>
                    <a:pt x="307" y="417"/>
                  </a:lnTo>
                  <a:lnTo>
                    <a:pt x="310" y="419"/>
                  </a:lnTo>
                  <a:lnTo>
                    <a:pt x="310" y="430"/>
                  </a:lnTo>
                  <a:lnTo>
                    <a:pt x="307" y="431"/>
                  </a:lnTo>
                  <a:lnTo>
                    <a:pt x="306" y="430"/>
                  </a:lnTo>
                  <a:lnTo>
                    <a:pt x="303" y="431"/>
                  </a:lnTo>
                  <a:lnTo>
                    <a:pt x="306" y="431"/>
                  </a:lnTo>
                  <a:lnTo>
                    <a:pt x="307" y="432"/>
                  </a:lnTo>
                  <a:lnTo>
                    <a:pt x="307" y="435"/>
                  </a:lnTo>
                  <a:lnTo>
                    <a:pt x="311" y="436"/>
                  </a:lnTo>
                  <a:lnTo>
                    <a:pt x="313" y="439"/>
                  </a:lnTo>
                  <a:lnTo>
                    <a:pt x="317" y="435"/>
                  </a:lnTo>
                  <a:lnTo>
                    <a:pt x="313" y="435"/>
                  </a:lnTo>
                  <a:lnTo>
                    <a:pt x="315" y="431"/>
                  </a:lnTo>
                  <a:lnTo>
                    <a:pt x="317" y="431"/>
                  </a:lnTo>
                  <a:lnTo>
                    <a:pt x="319" y="430"/>
                  </a:lnTo>
                  <a:lnTo>
                    <a:pt x="321" y="427"/>
                  </a:lnTo>
                  <a:lnTo>
                    <a:pt x="324" y="426"/>
                  </a:lnTo>
                  <a:lnTo>
                    <a:pt x="327" y="422"/>
                  </a:lnTo>
                  <a:lnTo>
                    <a:pt x="332" y="419"/>
                  </a:lnTo>
                  <a:lnTo>
                    <a:pt x="338" y="414"/>
                  </a:lnTo>
                  <a:lnTo>
                    <a:pt x="342" y="417"/>
                  </a:lnTo>
                  <a:lnTo>
                    <a:pt x="343" y="413"/>
                  </a:lnTo>
                  <a:lnTo>
                    <a:pt x="350" y="406"/>
                  </a:lnTo>
                  <a:lnTo>
                    <a:pt x="354" y="403"/>
                  </a:lnTo>
                  <a:lnTo>
                    <a:pt x="356" y="399"/>
                  </a:lnTo>
                  <a:lnTo>
                    <a:pt x="359" y="395"/>
                  </a:lnTo>
                  <a:lnTo>
                    <a:pt x="359" y="397"/>
                  </a:lnTo>
                  <a:lnTo>
                    <a:pt x="359" y="401"/>
                  </a:lnTo>
                  <a:lnTo>
                    <a:pt x="359" y="405"/>
                  </a:lnTo>
                  <a:lnTo>
                    <a:pt x="356" y="406"/>
                  </a:lnTo>
                  <a:lnTo>
                    <a:pt x="355" y="406"/>
                  </a:lnTo>
                  <a:lnTo>
                    <a:pt x="355" y="413"/>
                  </a:lnTo>
                  <a:lnTo>
                    <a:pt x="354" y="414"/>
                  </a:lnTo>
                  <a:lnTo>
                    <a:pt x="351" y="414"/>
                  </a:lnTo>
                  <a:lnTo>
                    <a:pt x="346" y="422"/>
                  </a:lnTo>
                  <a:lnTo>
                    <a:pt x="343" y="426"/>
                  </a:lnTo>
                  <a:lnTo>
                    <a:pt x="342" y="430"/>
                  </a:lnTo>
                  <a:lnTo>
                    <a:pt x="340" y="432"/>
                  </a:lnTo>
                  <a:lnTo>
                    <a:pt x="338" y="436"/>
                  </a:lnTo>
                  <a:lnTo>
                    <a:pt x="336" y="436"/>
                  </a:lnTo>
                  <a:lnTo>
                    <a:pt x="332" y="436"/>
                  </a:lnTo>
                  <a:lnTo>
                    <a:pt x="330" y="436"/>
                  </a:lnTo>
                  <a:lnTo>
                    <a:pt x="328" y="439"/>
                  </a:lnTo>
                  <a:lnTo>
                    <a:pt x="324" y="444"/>
                  </a:lnTo>
                  <a:lnTo>
                    <a:pt x="330" y="443"/>
                  </a:lnTo>
                  <a:lnTo>
                    <a:pt x="334" y="440"/>
                  </a:lnTo>
                  <a:lnTo>
                    <a:pt x="338" y="440"/>
                  </a:lnTo>
                  <a:lnTo>
                    <a:pt x="340" y="439"/>
                  </a:lnTo>
                  <a:lnTo>
                    <a:pt x="346" y="430"/>
                  </a:lnTo>
                  <a:lnTo>
                    <a:pt x="350" y="426"/>
                  </a:lnTo>
                  <a:lnTo>
                    <a:pt x="354" y="423"/>
                  </a:lnTo>
                  <a:lnTo>
                    <a:pt x="354" y="431"/>
                  </a:lnTo>
                  <a:lnTo>
                    <a:pt x="351" y="439"/>
                  </a:lnTo>
                  <a:lnTo>
                    <a:pt x="350" y="443"/>
                  </a:lnTo>
                  <a:lnTo>
                    <a:pt x="347" y="444"/>
                  </a:lnTo>
                  <a:lnTo>
                    <a:pt x="343" y="448"/>
                  </a:lnTo>
                  <a:lnTo>
                    <a:pt x="340" y="450"/>
                  </a:lnTo>
                  <a:lnTo>
                    <a:pt x="343" y="450"/>
                  </a:lnTo>
                  <a:lnTo>
                    <a:pt x="347" y="450"/>
                  </a:lnTo>
                  <a:lnTo>
                    <a:pt x="354" y="448"/>
                  </a:lnTo>
                  <a:lnTo>
                    <a:pt x="355" y="448"/>
                  </a:lnTo>
                  <a:lnTo>
                    <a:pt x="355" y="446"/>
                  </a:lnTo>
                  <a:lnTo>
                    <a:pt x="356" y="444"/>
                  </a:lnTo>
                  <a:lnTo>
                    <a:pt x="360" y="444"/>
                  </a:lnTo>
                  <a:lnTo>
                    <a:pt x="360" y="446"/>
                  </a:lnTo>
                  <a:lnTo>
                    <a:pt x="359" y="448"/>
                  </a:lnTo>
                  <a:lnTo>
                    <a:pt x="359" y="450"/>
                  </a:lnTo>
                  <a:lnTo>
                    <a:pt x="356" y="452"/>
                  </a:lnTo>
                  <a:lnTo>
                    <a:pt x="359" y="456"/>
                  </a:lnTo>
                  <a:lnTo>
                    <a:pt x="359" y="458"/>
                  </a:lnTo>
                  <a:lnTo>
                    <a:pt x="358" y="455"/>
                  </a:lnTo>
                  <a:lnTo>
                    <a:pt x="359" y="462"/>
                  </a:lnTo>
                  <a:lnTo>
                    <a:pt x="359" y="463"/>
                  </a:lnTo>
                  <a:lnTo>
                    <a:pt x="359" y="467"/>
                  </a:lnTo>
                  <a:lnTo>
                    <a:pt x="355" y="474"/>
                  </a:lnTo>
                  <a:lnTo>
                    <a:pt x="354" y="476"/>
                  </a:lnTo>
                  <a:lnTo>
                    <a:pt x="354" y="479"/>
                  </a:lnTo>
                  <a:lnTo>
                    <a:pt x="354" y="483"/>
                  </a:lnTo>
                  <a:lnTo>
                    <a:pt x="355" y="484"/>
                  </a:lnTo>
                  <a:lnTo>
                    <a:pt x="355" y="488"/>
                  </a:lnTo>
                  <a:lnTo>
                    <a:pt x="356" y="492"/>
                  </a:lnTo>
                  <a:lnTo>
                    <a:pt x="363" y="496"/>
                  </a:lnTo>
                  <a:lnTo>
                    <a:pt x="367" y="497"/>
                  </a:lnTo>
                  <a:lnTo>
                    <a:pt x="367" y="500"/>
                  </a:lnTo>
                  <a:lnTo>
                    <a:pt x="368" y="500"/>
                  </a:lnTo>
                  <a:lnTo>
                    <a:pt x="372" y="497"/>
                  </a:lnTo>
                  <a:lnTo>
                    <a:pt x="376" y="500"/>
                  </a:lnTo>
                  <a:lnTo>
                    <a:pt x="378" y="500"/>
                  </a:lnTo>
                  <a:lnTo>
                    <a:pt x="382" y="500"/>
                  </a:lnTo>
                  <a:lnTo>
                    <a:pt x="386" y="501"/>
                  </a:lnTo>
                  <a:lnTo>
                    <a:pt x="390" y="505"/>
                  </a:lnTo>
                  <a:lnTo>
                    <a:pt x="394" y="507"/>
                  </a:lnTo>
                  <a:lnTo>
                    <a:pt x="395" y="507"/>
                  </a:lnTo>
                  <a:lnTo>
                    <a:pt x="403" y="503"/>
                  </a:lnTo>
                  <a:lnTo>
                    <a:pt x="411" y="500"/>
                  </a:lnTo>
                  <a:lnTo>
                    <a:pt x="413" y="497"/>
                  </a:lnTo>
                  <a:lnTo>
                    <a:pt x="417" y="496"/>
                  </a:lnTo>
                  <a:lnTo>
                    <a:pt x="416" y="496"/>
                  </a:lnTo>
                  <a:lnTo>
                    <a:pt x="412" y="496"/>
                  </a:lnTo>
                  <a:lnTo>
                    <a:pt x="417" y="492"/>
                  </a:lnTo>
                  <a:lnTo>
                    <a:pt x="424" y="490"/>
                  </a:lnTo>
                  <a:lnTo>
                    <a:pt x="424" y="494"/>
                  </a:lnTo>
                  <a:lnTo>
                    <a:pt x="421" y="497"/>
                  </a:lnTo>
                  <a:lnTo>
                    <a:pt x="420" y="500"/>
                  </a:lnTo>
                  <a:lnTo>
                    <a:pt x="417" y="500"/>
                  </a:lnTo>
                  <a:lnTo>
                    <a:pt x="416" y="500"/>
                  </a:lnTo>
                  <a:lnTo>
                    <a:pt x="417" y="501"/>
                  </a:lnTo>
                  <a:lnTo>
                    <a:pt x="421" y="500"/>
                  </a:lnTo>
                  <a:lnTo>
                    <a:pt x="425" y="497"/>
                  </a:lnTo>
                  <a:lnTo>
                    <a:pt x="427" y="497"/>
                  </a:lnTo>
                  <a:lnTo>
                    <a:pt x="425" y="501"/>
                  </a:lnTo>
                  <a:lnTo>
                    <a:pt x="425" y="503"/>
                  </a:lnTo>
                  <a:lnTo>
                    <a:pt x="427" y="505"/>
                  </a:lnTo>
                  <a:lnTo>
                    <a:pt x="429" y="505"/>
                  </a:lnTo>
                  <a:lnTo>
                    <a:pt x="429" y="509"/>
                  </a:lnTo>
                  <a:lnTo>
                    <a:pt x="431" y="509"/>
                  </a:lnTo>
                  <a:lnTo>
                    <a:pt x="433" y="509"/>
                  </a:lnTo>
                  <a:lnTo>
                    <a:pt x="433" y="511"/>
                  </a:lnTo>
                  <a:lnTo>
                    <a:pt x="433" y="513"/>
                  </a:lnTo>
                  <a:lnTo>
                    <a:pt x="435" y="511"/>
                  </a:lnTo>
                  <a:lnTo>
                    <a:pt x="437" y="507"/>
                  </a:lnTo>
                  <a:lnTo>
                    <a:pt x="435" y="509"/>
                  </a:lnTo>
                  <a:lnTo>
                    <a:pt x="435" y="507"/>
                  </a:lnTo>
                  <a:lnTo>
                    <a:pt x="439" y="505"/>
                  </a:lnTo>
                  <a:lnTo>
                    <a:pt x="444" y="505"/>
                  </a:lnTo>
                  <a:lnTo>
                    <a:pt x="451" y="501"/>
                  </a:lnTo>
                  <a:lnTo>
                    <a:pt x="461" y="494"/>
                  </a:lnTo>
                  <a:lnTo>
                    <a:pt x="468" y="492"/>
                  </a:lnTo>
                  <a:lnTo>
                    <a:pt x="475" y="490"/>
                  </a:lnTo>
                  <a:lnTo>
                    <a:pt x="488" y="490"/>
                  </a:lnTo>
                  <a:lnTo>
                    <a:pt x="494" y="488"/>
                  </a:lnTo>
                  <a:lnTo>
                    <a:pt x="498" y="484"/>
                  </a:lnTo>
                  <a:lnTo>
                    <a:pt x="500" y="484"/>
                  </a:lnTo>
                  <a:lnTo>
                    <a:pt x="501" y="484"/>
                  </a:lnTo>
                  <a:lnTo>
                    <a:pt x="504" y="483"/>
                  </a:lnTo>
                  <a:lnTo>
                    <a:pt x="505" y="479"/>
                  </a:lnTo>
                  <a:lnTo>
                    <a:pt x="505" y="476"/>
                  </a:lnTo>
                  <a:lnTo>
                    <a:pt x="509" y="474"/>
                  </a:lnTo>
                  <a:lnTo>
                    <a:pt x="512" y="470"/>
                  </a:lnTo>
                  <a:lnTo>
                    <a:pt x="518" y="456"/>
                  </a:lnTo>
                  <a:lnTo>
                    <a:pt x="530" y="444"/>
                  </a:lnTo>
                  <a:lnTo>
                    <a:pt x="534" y="443"/>
                  </a:lnTo>
                  <a:lnTo>
                    <a:pt x="536" y="440"/>
                  </a:lnTo>
                  <a:lnTo>
                    <a:pt x="536" y="439"/>
                  </a:lnTo>
                  <a:lnTo>
                    <a:pt x="538" y="440"/>
                  </a:lnTo>
                  <a:lnTo>
                    <a:pt x="538" y="439"/>
                  </a:lnTo>
                  <a:lnTo>
                    <a:pt x="538" y="436"/>
                  </a:lnTo>
                  <a:lnTo>
                    <a:pt x="542" y="432"/>
                  </a:lnTo>
                  <a:lnTo>
                    <a:pt x="542" y="430"/>
                  </a:lnTo>
                  <a:lnTo>
                    <a:pt x="544" y="430"/>
                  </a:lnTo>
                  <a:lnTo>
                    <a:pt x="548" y="426"/>
                  </a:lnTo>
                  <a:lnTo>
                    <a:pt x="552" y="422"/>
                  </a:lnTo>
                  <a:lnTo>
                    <a:pt x="556" y="419"/>
                  </a:lnTo>
                  <a:lnTo>
                    <a:pt x="557" y="414"/>
                  </a:lnTo>
                  <a:lnTo>
                    <a:pt x="557" y="413"/>
                  </a:lnTo>
                  <a:lnTo>
                    <a:pt x="558" y="413"/>
                  </a:lnTo>
                  <a:lnTo>
                    <a:pt x="561" y="409"/>
                  </a:lnTo>
                  <a:lnTo>
                    <a:pt x="566" y="405"/>
                  </a:lnTo>
                  <a:lnTo>
                    <a:pt x="569" y="403"/>
                  </a:lnTo>
                  <a:lnTo>
                    <a:pt x="572" y="399"/>
                  </a:lnTo>
                  <a:lnTo>
                    <a:pt x="576" y="399"/>
                  </a:lnTo>
                  <a:lnTo>
                    <a:pt x="578" y="397"/>
                  </a:lnTo>
                  <a:lnTo>
                    <a:pt x="576" y="397"/>
                  </a:lnTo>
                  <a:lnTo>
                    <a:pt x="579" y="395"/>
                  </a:lnTo>
                  <a:lnTo>
                    <a:pt x="582" y="393"/>
                  </a:lnTo>
                  <a:lnTo>
                    <a:pt x="585" y="393"/>
                  </a:lnTo>
                  <a:lnTo>
                    <a:pt x="587" y="386"/>
                  </a:lnTo>
                  <a:lnTo>
                    <a:pt x="591" y="382"/>
                  </a:lnTo>
                  <a:lnTo>
                    <a:pt x="595" y="379"/>
                  </a:lnTo>
                  <a:lnTo>
                    <a:pt x="601" y="373"/>
                  </a:lnTo>
                  <a:lnTo>
                    <a:pt x="605" y="362"/>
                  </a:lnTo>
                  <a:lnTo>
                    <a:pt x="610" y="355"/>
                  </a:lnTo>
                  <a:lnTo>
                    <a:pt x="615" y="346"/>
                  </a:lnTo>
                  <a:lnTo>
                    <a:pt x="622" y="334"/>
                  </a:lnTo>
                  <a:lnTo>
                    <a:pt x="627" y="326"/>
                  </a:lnTo>
                  <a:lnTo>
                    <a:pt x="631" y="317"/>
                  </a:lnTo>
                  <a:lnTo>
                    <a:pt x="629" y="313"/>
                  </a:lnTo>
                  <a:lnTo>
                    <a:pt x="631" y="309"/>
                  </a:lnTo>
                  <a:lnTo>
                    <a:pt x="631" y="305"/>
                  </a:lnTo>
                  <a:lnTo>
                    <a:pt x="629" y="302"/>
                  </a:lnTo>
                  <a:lnTo>
                    <a:pt x="629" y="298"/>
                  </a:lnTo>
                  <a:lnTo>
                    <a:pt x="631" y="296"/>
                  </a:lnTo>
                  <a:lnTo>
                    <a:pt x="633" y="292"/>
                  </a:lnTo>
                  <a:lnTo>
                    <a:pt x="633" y="290"/>
                  </a:lnTo>
                  <a:lnTo>
                    <a:pt x="635" y="278"/>
                  </a:lnTo>
                  <a:lnTo>
                    <a:pt x="637" y="277"/>
                  </a:lnTo>
                  <a:lnTo>
                    <a:pt x="639" y="274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close/>
                  <a:moveTo>
                    <a:pt x="356" y="452"/>
                  </a:moveTo>
                  <a:lnTo>
                    <a:pt x="356" y="448"/>
                  </a:lnTo>
                  <a:lnTo>
                    <a:pt x="355" y="448"/>
                  </a:lnTo>
                  <a:lnTo>
                    <a:pt x="355" y="450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close/>
                  <a:moveTo>
                    <a:pt x="413" y="18"/>
                  </a:moveTo>
                  <a:lnTo>
                    <a:pt x="413" y="20"/>
                  </a:lnTo>
                  <a:lnTo>
                    <a:pt x="416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27"/>
            <p:cNvSpPr>
              <a:spLocks noEditPoints="1"/>
            </p:cNvSpPr>
            <p:nvPr/>
          </p:nvSpPr>
          <p:spPr bwMode="auto">
            <a:xfrm>
              <a:off x="7712075" y="3927475"/>
              <a:ext cx="384175" cy="277813"/>
            </a:xfrm>
            <a:custGeom>
              <a:avLst/>
              <a:gdLst>
                <a:gd name="T0" fmla="*/ 138 w 242"/>
                <a:gd name="T1" fmla="*/ 140 h 175"/>
                <a:gd name="T2" fmla="*/ 128 w 242"/>
                <a:gd name="T3" fmla="*/ 130 h 175"/>
                <a:gd name="T4" fmla="*/ 117 w 242"/>
                <a:gd name="T5" fmla="*/ 110 h 175"/>
                <a:gd name="T6" fmla="*/ 108 w 242"/>
                <a:gd name="T7" fmla="*/ 88 h 175"/>
                <a:gd name="T8" fmla="*/ 104 w 242"/>
                <a:gd name="T9" fmla="*/ 73 h 175"/>
                <a:gd name="T10" fmla="*/ 82 w 242"/>
                <a:gd name="T11" fmla="*/ 56 h 175"/>
                <a:gd name="T12" fmla="*/ 64 w 242"/>
                <a:gd name="T13" fmla="*/ 36 h 175"/>
                <a:gd name="T14" fmla="*/ 37 w 242"/>
                <a:gd name="T15" fmla="*/ 25 h 175"/>
                <a:gd name="T16" fmla="*/ 3 w 242"/>
                <a:gd name="T17" fmla="*/ 90 h 175"/>
                <a:gd name="T18" fmla="*/ 12 w 242"/>
                <a:gd name="T19" fmla="*/ 132 h 175"/>
                <a:gd name="T20" fmla="*/ 39 w 242"/>
                <a:gd name="T21" fmla="*/ 124 h 175"/>
                <a:gd name="T22" fmla="*/ 24 w 242"/>
                <a:gd name="T23" fmla="*/ 114 h 175"/>
                <a:gd name="T24" fmla="*/ 44 w 242"/>
                <a:gd name="T25" fmla="*/ 113 h 175"/>
                <a:gd name="T26" fmla="*/ 51 w 242"/>
                <a:gd name="T27" fmla="*/ 110 h 175"/>
                <a:gd name="T28" fmla="*/ 57 w 242"/>
                <a:gd name="T29" fmla="*/ 105 h 175"/>
                <a:gd name="T30" fmla="*/ 68 w 242"/>
                <a:gd name="T31" fmla="*/ 106 h 175"/>
                <a:gd name="T32" fmla="*/ 90 w 242"/>
                <a:gd name="T33" fmla="*/ 124 h 175"/>
                <a:gd name="T34" fmla="*/ 101 w 242"/>
                <a:gd name="T35" fmla="*/ 137 h 175"/>
                <a:gd name="T36" fmla="*/ 113 w 242"/>
                <a:gd name="T37" fmla="*/ 149 h 175"/>
                <a:gd name="T38" fmla="*/ 138 w 242"/>
                <a:gd name="T39" fmla="*/ 153 h 175"/>
                <a:gd name="T40" fmla="*/ 149 w 242"/>
                <a:gd name="T41" fmla="*/ 158 h 175"/>
                <a:gd name="T42" fmla="*/ 157 w 242"/>
                <a:gd name="T43" fmla="*/ 150 h 175"/>
                <a:gd name="T44" fmla="*/ 148 w 242"/>
                <a:gd name="T45" fmla="*/ 149 h 175"/>
                <a:gd name="T46" fmla="*/ 113 w 242"/>
                <a:gd name="T47" fmla="*/ 65 h 175"/>
                <a:gd name="T48" fmla="*/ 117 w 242"/>
                <a:gd name="T49" fmla="*/ 70 h 175"/>
                <a:gd name="T50" fmla="*/ 187 w 242"/>
                <a:gd name="T51" fmla="*/ 44 h 175"/>
                <a:gd name="T52" fmla="*/ 175 w 242"/>
                <a:gd name="T53" fmla="*/ 43 h 175"/>
                <a:gd name="T54" fmla="*/ 166 w 242"/>
                <a:gd name="T55" fmla="*/ 60 h 175"/>
                <a:gd name="T56" fmla="*/ 152 w 242"/>
                <a:gd name="T57" fmla="*/ 65 h 175"/>
                <a:gd name="T58" fmla="*/ 148 w 242"/>
                <a:gd name="T59" fmla="*/ 65 h 175"/>
                <a:gd name="T60" fmla="*/ 125 w 242"/>
                <a:gd name="T61" fmla="*/ 65 h 175"/>
                <a:gd name="T62" fmla="*/ 134 w 242"/>
                <a:gd name="T63" fmla="*/ 77 h 175"/>
                <a:gd name="T64" fmla="*/ 165 w 242"/>
                <a:gd name="T65" fmla="*/ 74 h 175"/>
                <a:gd name="T66" fmla="*/ 183 w 242"/>
                <a:gd name="T67" fmla="*/ 61 h 175"/>
                <a:gd name="T68" fmla="*/ 183 w 242"/>
                <a:gd name="T69" fmla="*/ 56 h 175"/>
                <a:gd name="T70" fmla="*/ 145 w 242"/>
                <a:gd name="T71" fmla="*/ 136 h 175"/>
                <a:gd name="T72" fmla="*/ 149 w 242"/>
                <a:gd name="T73" fmla="*/ 134 h 175"/>
                <a:gd name="T74" fmla="*/ 157 w 242"/>
                <a:gd name="T75" fmla="*/ 141 h 175"/>
                <a:gd name="T76" fmla="*/ 153 w 242"/>
                <a:gd name="T77" fmla="*/ 136 h 175"/>
                <a:gd name="T78" fmla="*/ 156 w 242"/>
                <a:gd name="T79" fmla="*/ 8 h 175"/>
                <a:gd name="T80" fmla="*/ 157 w 242"/>
                <a:gd name="T81" fmla="*/ 13 h 175"/>
                <a:gd name="T82" fmla="*/ 189 w 242"/>
                <a:gd name="T83" fmla="*/ 29 h 175"/>
                <a:gd name="T84" fmla="*/ 169 w 242"/>
                <a:gd name="T85" fmla="*/ 13 h 175"/>
                <a:gd name="T86" fmla="*/ 187 w 242"/>
                <a:gd name="T87" fmla="*/ 29 h 175"/>
                <a:gd name="T88" fmla="*/ 198 w 242"/>
                <a:gd name="T89" fmla="*/ 48 h 175"/>
                <a:gd name="T90" fmla="*/ 197 w 242"/>
                <a:gd name="T91" fmla="*/ 35 h 175"/>
                <a:gd name="T92" fmla="*/ 191 w 242"/>
                <a:gd name="T93" fmla="*/ 132 h 175"/>
                <a:gd name="T94" fmla="*/ 191 w 242"/>
                <a:gd name="T95" fmla="*/ 130 h 175"/>
                <a:gd name="T96" fmla="*/ 191 w 242"/>
                <a:gd name="T97" fmla="*/ 171 h 175"/>
                <a:gd name="T98" fmla="*/ 241 w 242"/>
                <a:gd name="T99" fmla="*/ 80 h 175"/>
                <a:gd name="T100" fmla="*/ 226 w 242"/>
                <a:gd name="T101" fmla="*/ 70 h 175"/>
                <a:gd name="T102" fmla="*/ 237 w 242"/>
                <a:gd name="T103" fmla="*/ 88 h 175"/>
                <a:gd name="T104" fmla="*/ 241 w 242"/>
                <a:gd name="T105" fmla="*/ 80 h 175"/>
                <a:gd name="T106" fmla="*/ 105 w 242"/>
                <a:gd name="T107" fmla="*/ 0 h 175"/>
                <a:gd name="T108" fmla="*/ 104 w 242"/>
                <a:gd name="T109" fmla="*/ 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" h="175">
                  <a:moveTo>
                    <a:pt x="148" y="149"/>
                  </a:moveTo>
                  <a:lnTo>
                    <a:pt x="141" y="147"/>
                  </a:lnTo>
                  <a:lnTo>
                    <a:pt x="138" y="143"/>
                  </a:lnTo>
                  <a:lnTo>
                    <a:pt x="141" y="143"/>
                  </a:lnTo>
                  <a:lnTo>
                    <a:pt x="144" y="141"/>
                  </a:lnTo>
                  <a:lnTo>
                    <a:pt x="141" y="140"/>
                  </a:lnTo>
                  <a:lnTo>
                    <a:pt x="138" y="140"/>
                  </a:lnTo>
                  <a:lnTo>
                    <a:pt x="134" y="140"/>
                  </a:lnTo>
                  <a:lnTo>
                    <a:pt x="132" y="137"/>
                  </a:lnTo>
                  <a:lnTo>
                    <a:pt x="132" y="136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2" y="128"/>
                  </a:lnTo>
                  <a:lnTo>
                    <a:pt x="128" y="130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1" y="126"/>
                  </a:lnTo>
                  <a:lnTo>
                    <a:pt x="121" y="124"/>
                  </a:lnTo>
                  <a:lnTo>
                    <a:pt x="118" y="122"/>
                  </a:lnTo>
                  <a:lnTo>
                    <a:pt x="117" y="121"/>
                  </a:lnTo>
                  <a:lnTo>
                    <a:pt x="117" y="110"/>
                  </a:lnTo>
                  <a:lnTo>
                    <a:pt x="113" y="110"/>
                  </a:lnTo>
                  <a:lnTo>
                    <a:pt x="109" y="106"/>
                  </a:lnTo>
                  <a:lnTo>
                    <a:pt x="104" y="100"/>
                  </a:lnTo>
                  <a:lnTo>
                    <a:pt x="100" y="92"/>
                  </a:lnTo>
                  <a:lnTo>
                    <a:pt x="100" y="88"/>
                  </a:lnTo>
                  <a:lnTo>
                    <a:pt x="101" y="86"/>
                  </a:lnTo>
                  <a:lnTo>
                    <a:pt x="108" y="88"/>
                  </a:lnTo>
                  <a:lnTo>
                    <a:pt x="112" y="88"/>
                  </a:lnTo>
                  <a:lnTo>
                    <a:pt x="113" y="86"/>
                  </a:lnTo>
                  <a:lnTo>
                    <a:pt x="114" y="82"/>
                  </a:lnTo>
                  <a:lnTo>
                    <a:pt x="113" y="78"/>
                  </a:lnTo>
                  <a:lnTo>
                    <a:pt x="109" y="74"/>
                  </a:lnTo>
                  <a:lnTo>
                    <a:pt x="108" y="73"/>
                  </a:lnTo>
                  <a:lnTo>
                    <a:pt x="104" y="73"/>
                  </a:lnTo>
                  <a:lnTo>
                    <a:pt x="100" y="70"/>
                  </a:lnTo>
                  <a:lnTo>
                    <a:pt x="92" y="66"/>
                  </a:lnTo>
                  <a:lnTo>
                    <a:pt x="86" y="65"/>
                  </a:lnTo>
                  <a:lnTo>
                    <a:pt x="82" y="65"/>
                  </a:lnTo>
                  <a:lnTo>
                    <a:pt x="81" y="61"/>
                  </a:lnTo>
                  <a:lnTo>
                    <a:pt x="82" y="60"/>
                  </a:lnTo>
                  <a:lnTo>
                    <a:pt x="82" y="56"/>
                  </a:lnTo>
                  <a:lnTo>
                    <a:pt x="81" y="49"/>
                  </a:lnTo>
                  <a:lnTo>
                    <a:pt x="78" y="47"/>
                  </a:lnTo>
                  <a:lnTo>
                    <a:pt x="75" y="47"/>
                  </a:lnTo>
                  <a:lnTo>
                    <a:pt x="71" y="44"/>
                  </a:lnTo>
                  <a:lnTo>
                    <a:pt x="69" y="40"/>
                  </a:lnTo>
                  <a:lnTo>
                    <a:pt x="65" y="39"/>
                  </a:lnTo>
                  <a:lnTo>
                    <a:pt x="64" y="36"/>
                  </a:lnTo>
                  <a:lnTo>
                    <a:pt x="61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1" y="31"/>
                  </a:lnTo>
                  <a:lnTo>
                    <a:pt x="47" y="27"/>
                  </a:lnTo>
                  <a:lnTo>
                    <a:pt x="41" y="25"/>
                  </a:lnTo>
                  <a:lnTo>
                    <a:pt x="37" y="25"/>
                  </a:lnTo>
                  <a:lnTo>
                    <a:pt x="27" y="21"/>
                  </a:lnTo>
                  <a:lnTo>
                    <a:pt x="17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78"/>
                  </a:lnTo>
                  <a:lnTo>
                    <a:pt x="3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0" y="130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7" y="132"/>
                  </a:lnTo>
                  <a:lnTo>
                    <a:pt x="8" y="132"/>
                  </a:lnTo>
                  <a:lnTo>
                    <a:pt x="12" y="132"/>
                  </a:lnTo>
                  <a:lnTo>
                    <a:pt x="17" y="132"/>
                  </a:lnTo>
                  <a:lnTo>
                    <a:pt x="21" y="134"/>
                  </a:lnTo>
                  <a:lnTo>
                    <a:pt x="27" y="134"/>
                  </a:lnTo>
                  <a:lnTo>
                    <a:pt x="31" y="132"/>
                  </a:lnTo>
                  <a:lnTo>
                    <a:pt x="35" y="130"/>
                  </a:lnTo>
                  <a:lnTo>
                    <a:pt x="39" y="126"/>
                  </a:lnTo>
                  <a:lnTo>
                    <a:pt x="39" y="124"/>
                  </a:lnTo>
                  <a:lnTo>
                    <a:pt x="37" y="121"/>
                  </a:lnTo>
                  <a:lnTo>
                    <a:pt x="33" y="118"/>
                  </a:lnTo>
                  <a:lnTo>
                    <a:pt x="31" y="117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4" y="117"/>
                  </a:lnTo>
                  <a:lnTo>
                    <a:pt x="24" y="114"/>
                  </a:lnTo>
                  <a:lnTo>
                    <a:pt x="25" y="117"/>
                  </a:lnTo>
                  <a:lnTo>
                    <a:pt x="27" y="114"/>
                  </a:lnTo>
                  <a:lnTo>
                    <a:pt x="31" y="117"/>
                  </a:lnTo>
                  <a:lnTo>
                    <a:pt x="35" y="117"/>
                  </a:lnTo>
                  <a:lnTo>
                    <a:pt x="37" y="114"/>
                  </a:lnTo>
                  <a:lnTo>
                    <a:pt x="43" y="114"/>
                  </a:lnTo>
                  <a:lnTo>
                    <a:pt x="44" y="113"/>
                  </a:lnTo>
                  <a:lnTo>
                    <a:pt x="43" y="110"/>
                  </a:lnTo>
                  <a:lnTo>
                    <a:pt x="41" y="109"/>
                  </a:lnTo>
                  <a:lnTo>
                    <a:pt x="44" y="110"/>
                  </a:lnTo>
                  <a:lnTo>
                    <a:pt x="47" y="113"/>
                  </a:lnTo>
                  <a:lnTo>
                    <a:pt x="47" y="110"/>
                  </a:lnTo>
                  <a:lnTo>
                    <a:pt x="48" y="109"/>
                  </a:lnTo>
                  <a:lnTo>
                    <a:pt x="51" y="110"/>
                  </a:lnTo>
                  <a:lnTo>
                    <a:pt x="48" y="105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5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60" y="101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4" y="104"/>
                  </a:lnTo>
                  <a:lnTo>
                    <a:pt x="65" y="105"/>
                  </a:lnTo>
                  <a:lnTo>
                    <a:pt x="68" y="106"/>
                  </a:lnTo>
                  <a:lnTo>
                    <a:pt x="75" y="109"/>
                  </a:lnTo>
                  <a:lnTo>
                    <a:pt x="77" y="109"/>
                  </a:lnTo>
                  <a:lnTo>
                    <a:pt x="78" y="109"/>
                  </a:lnTo>
                  <a:lnTo>
                    <a:pt x="82" y="110"/>
                  </a:lnTo>
                  <a:lnTo>
                    <a:pt x="84" y="113"/>
                  </a:lnTo>
                  <a:lnTo>
                    <a:pt x="86" y="117"/>
                  </a:lnTo>
                  <a:lnTo>
                    <a:pt x="90" y="124"/>
                  </a:lnTo>
                  <a:lnTo>
                    <a:pt x="90" y="128"/>
                  </a:lnTo>
                  <a:lnTo>
                    <a:pt x="92" y="130"/>
                  </a:lnTo>
                  <a:lnTo>
                    <a:pt x="96" y="130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37"/>
                  </a:lnTo>
                  <a:lnTo>
                    <a:pt x="101" y="137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5" y="149"/>
                  </a:lnTo>
                  <a:lnTo>
                    <a:pt x="108" y="147"/>
                  </a:lnTo>
                  <a:lnTo>
                    <a:pt x="109" y="149"/>
                  </a:lnTo>
                  <a:lnTo>
                    <a:pt x="112" y="149"/>
                  </a:lnTo>
                  <a:lnTo>
                    <a:pt x="113" y="149"/>
                  </a:lnTo>
                  <a:lnTo>
                    <a:pt x="114" y="149"/>
                  </a:lnTo>
                  <a:lnTo>
                    <a:pt x="117" y="150"/>
                  </a:lnTo>
                  <a:lnTo>
                    <a:pt x="122" y="149"/>
                  </a:lnTo>
                  <a:lnTo>
                    <a:pt x="122" y="150"/>
                  </a:lnTo>
                  <a:lnTo>
                    <a:pt x="128" y="150"/>
                  </a:lnTo>
                  <a:lnTo>
                    <a:pt x="134" y="153"/>
                  </a:lnTo>
                  <a:lnTo>
                    <a:pt x="138" y="153"/>
                  </a:lnTo>
                  <a:lnTo>
                    <a:pt x="140" y="153"/>
                  </a:lnTo>
                  <a:lnTo>
                    <a:pt x="140" y="154"/>
                  </a:lnTo>
                  <a:lnTo>
                    <a:pt x="144" y="154"/>
                  </a:lnTo>
                  <a:lnTo>
                    <a:pt x="140" y="157"/>
                  </a:lnTo>
                  <a:lnTo>
                    <a:pt x="141" y="158"/>
                  </a:lnTo>
                  <a:lnTo>
                    <a:pt x="145" y="158"/>
                  </a:lnTo>
                  <a:lnTo>
                    <a:pt x="149" y="158"/>
                  </a:lnTo>
                  <a:lnTo>
                    <a:pt x="153" y="157"/>
                  </a:lnTo>
                  <a:lnTo>
                    <a:pt x="152" y="154"/>
                  </a:lnTo>
                  <a:lnTo>
                    <a:pt x="148" y="154"/>
                  </a:lnTo>
                  <a:lnTo>
                    <a:pt x="149" y="153"/>
                  </a:lnTo>
                  <a:lnTo>
                    <a:pt x="152" y="153"/>
                  </a:lnTo>
                  <a:lnTo>
                    <a:pt x="153" y="153"/>
                  </a:lnTo>
                  <a:lnTo>
                    <a:pt x="157" y="150"/>
                  </a:lnTo>
                  <a:lnTo>
                    <a:pt x="152" y="150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close/>
                  <a:moveTo>
                    <a:pt x="117" y="70"/>
                  </a:moveTo>
                  <a:lnTo>
                    <a:pt x="118" y="69"/>
                  </a:lnTo>
                  <a:lnTo>
                    <a:pt x="118" y="66"/>
                  </a:lnTo>
                  <a:lnTo>
                    <a:pt x="117" y="65"/>
                  </a:lnTo>
                  <a:lnTo>
                    <a:pt x="114" y="65"/>
                  </a:lnTo>
                  <a:lnTo>
                    <a:pt x="113" y="65"/>
                  </a:lnTo>
                  <a:lnTo>
                    <a:pt x="114" y="66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close/>
                  <a:moveTo>
                    <a:pt x="183" y="56"/>
                  </a:moveTo>
                  <a:lnTo>
                    <a:pt x="185" y="56"/>
                  </a:lnTo>
                  <a:lnTo>
                    <a:pt x="187" y="53"/>
                  </a:lnTo>
                  <a:lnTo>
                    <a:pt x="189" y="48"/>
                  </a:lnTo>
                  <a:lnTo>
                    <a:pt x="189" y="47"/>
                  </a:lnTo>
                  <a:lnTo>
                    <a:pt x="187" y="44"/>
                  </a:lnTo>
                  <a:lnTo>
                    <a:pt x="185" y="43"/>
                  </a:lnTo>
                  <a:lnTo>
                    <a:pt x="187" y="40"/>
                  </a:lnTo>
                  <a:lnTo>
                    <a:pt x="183" y="43"/>
                  </a:lnTo>
                  <a:lnTo>
                    <a:pt x="182" y="44"/>
                  </a:lnTo>
                  <a:lnTo>
                    <a:pt x="179" y="43"/>
                  </a:lnTo>
                  <a:lnTo>
                    <a:pt x="178" y="40"/>
                  </a:lnTo>
                  <a:lnTo>
                    <a:pt x="175" y="43"/>
                  </a:lnTo>
                  <a:lnTo>
                    <a:pt x="175" y="44"/>
                  </a:lnTo>
                  <a:lnTo>
                    <a:pt x="175" y="48"/>
                  </a:lnTo>
                  <a:lnTo>
                    <a:pt x="178" y="53"/>
                  </a:lnTo>
                  <a:lnTo>
                    <a:pt x="175" y="53"/>
                  </a:lnTo>
                  <a:lnTo>
                    <a:pt x="174" y="56"/>
                  </a:lnTo>
                  <a:lnTo>
                    <a:pt x="170" y="56"/>
                  </a:lnTo>
                  <a:lnTo>
                    <a:pt x="166" y="60"/>
                  </a:lnTo>
                  <a:lnTo>
                    <a:pt x="165" y="64"/>
                  </a:lnTo>
                  <a:lnTo>
                    <a:pt x="161" y="65"/>
                  </a:lnTo>
                  <a:lnTo>
                    <a:pt x="158" y="65"/>
                  </a:lnTo>
                  <a:lnTo>
                    <a:pt x="157" y="64"/>
                  </a:lnTo>
                  <a:lnTo>
                    <a:pt x="156" y="65"/>
                  </a:lnTo>
                  <a:lnTo>
                    <a:pt x="153" y="65"/>
                  </a:lnTo>
                  <a:lnTo>
                    <a:pt x="152" y="65"/>
                  </a:lnTo>
                  <a:lnTo>
                    <a:pt x="152" y="61"/>
                  </a:lnTo>
                  <a:lnTo>
                    <a:pt x="152" y="60"/>
                  </a:lnTo>
                  <a:lnTo>
                    <a:pt x="153" y="57"/>
                  </a:lnTo>
                  <a:lnTo>
                    <a:pt x="152" y="57"/>
                  </a:lnTo>
                  <a:lnTo>
                    <a:pt x="149" y="60"/>
                  </a:lnTo>
                  <a:lnTo>
                    <a:pt x="149" y="64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38" y="66"/>
                  </a:lnTo>
                  <a:lnTo>
                    <a:pt x="134" y="65"/>
                  </a:lnTo>
                  <a:lnTo>
                    <a:pt x="132" y="65"/>
                  </a:lnTo>
                  <a:lnTo>
                    <a:pt x="130" y="65"/>
                  </a:lnTo>
                  <a:lnTo>
                    <a:pt x="128" y="65"/>
                  </a:lnTo>
                  <a:lnTo>
                    <a:pt x="125" y="65"/>
                  </a:lnTo>
                  <a:lnTo>
                    <a:pt x="122" y="65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126" y="70"/>
                  </a:lnTo>
                  <a:lnTo>
                    <a:pt x="128" y="70"/>
                  </a:lnTo>
                  <a:lnTo>
                    <a:pt x="130" y="73"/>
                  </a:lnTo>
                  <a:lnTo>
                    <a:pt x="134" y="77"/>
                  </a:lnTo>
                  <a:lnTo>
                    <a:pt x="138" y="74"/>
                  </a:lnTo>
                  <a:lnTo>
                    <a:pt x="141" y="77"/>
                  </a:lnTo>
                  <a:lnTo>
                    <a:pt x="141" y="78"/>
                  </a:lnTo>
                  <a:lnTo>
                    <a:pt x="145" y="78"/>
                  </a:lnTo>
                  <a:lnTo>
                    <a:pt x="156" y="78"/>
                  </a:lnTo>
                  <a:lnTo>
                    <a:pt x="158" y="77"/>
                  </a:lnTo>
                  <a:lnTo>
                    <a:pt x="165" y="74"/>
                  </a:lnTo>
                  <a:lnTo>
                    <a:pt x="169" y="73"/>
                  </a:lnTo>
                  <a:lnTo>
                    <a:pt x="170" y="70"/>
                  </a:lnTo>
                  <a:lnTo>
                    <a:pt x="171" y="69"/>
                  </a:lnTo>
                  <a:lnTo>
                    <a:pt x="171" y="65"/>
                  </a:lnTo>
                  <a:lnTo>
                    <a:pt x="179" y="65"/>
                  </a:lnTo>
                  <a:lnTo>
                    <a:pt x="183" y="65"/>
                  </a:lnTo>
                  <a:lnTo>
                    <a:pt x="183" y="61"/>
                  </a:lnTo>
                  <a:lnTo>
                    <a:pt x="182" y="57"/>
                  </a:lnTo>
                  <a:lnTo>
                    <a:pt x="182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close/>
                  <a:moveTo>
                    <a:pt x="149" y="134"/>
                  </a:moveTo>
                  <a:lnTo>
                    <a:pt x="149" y="132"/>
                  </a:lnTo>
                  <a:lnTo>
                    <a:pt x="148" y="132"/>
                  </a:lnTo>
                  <a:lnTo>
                    <a:pt x="145" y="134"/>
                  </a:lnTo>
                  <a:lnTo>
                    <a:pt x="145" y="136"/>
                  </a:lnTo>
                  <a:lnTo>
                    <a:pt x="149" y="137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close/>
                  <a:moveTo>
                    <a:pt x="153" y="136"/>
                  </a:moveTo>
                  <a:lnTo>
                    <a:pt x="152" y="136"/>
                  </a:lnTo>
                  <a:lnTo>
                    <a:pt x="152" y="137"/>
                  </a:lnTo>
                  <a:lnTo>
                    <a:pt x="152" y="140"/>
                  </a:lnTo>
                  <a:lnTo>
                    <a:pt x="153" y="140"/>
                  </a:lnTo>
                  <a:lnTo>
                    <a:pt x="157" y="141"/>
                  </a:lnTo>
                  <a:lnTo>
                    <a:pt x="158" y="140"/>
                  </a:lnTo>
                  <a:lnTo>
                    <a:pt x="157" y="137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close/>
                  <a:moveTo>
                    <a:pt x="157" y="13"/>
                  </a:moveTo>
                  <a:lnTo>
                    <a:pt x="158" y="13"/>
                  </a:lnTo>
                  <a:lnTo>
                    <a:pt x="158" y="12"/>
                  </a:lnTo>
                  <a:lnTo>
                    <a:pt x="158" y="9"/>
                  </a:lnTo>
                  <a:lnTo>
                    <a:pt x="156" y="8"/>
                  </a:lnTo>
                  <a:lnTo>
                    <a:pt x="153" y="8"/>
                  </a:lnTo>
                  <a:lnTo>
                    <a:pt x="153" y="9"/>
                  </a:lnTo>
                  <a:lnTo>
                    <a:pt x="156" y="12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close/>
                  <a:moveTo>
                    <a:pt x="197" y="35"/>
                  </a:moveTo>
                  <a:lnTo>
                    <a:pt x="193" y="35"/>
                  </a:lnTo>
                  <a:lnTo>
                    <a:pt x="191" y="33"/>
                  </a:lnTo>
                  <a:lnTo>
                    <a:pt x="189" y="29"/>
                  </a:lnTo>
                  <a:lnTo>
                    <a:pt x="185" y="25"/>
                  </a:lnTo>
                  <a:lnTo>
                    <a:pt x="182" y="23"/>
                  </a:lnTo>
                  <a:lnTo>
                    <a:pt x="178" y="20"/>
                  </a:lnTo>
                  <a:lnTo>
                    <a:pt x="174" y="17"/>
                  </a:lnTo>
                  <a:lnTo>
                    <a:pt x="171" y="17"/>
                  </a:lnTo>
                  <a:lnTo>
                    <a:pt x="170" y="16"/>
                  </a:lnTo>
                  <a:lnTo>
                    <a:pt x="169" y="13"/>
                  </a:lnTo>
                  <a:lnTo>
                    <a:pt x="166" y="12"/>
                  </a:lnTo>
                  <a:lnTo>
                    <a:pt x="166" y="13"/>
                  </a:lnTo>
                  <a:lnTo>
                    <a:pt x="165" y="13"/>
                  </a:lnTo>
                  <a:lnTo>
                    <a:pt x="170" y="17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29"/>
                  </a:lnTo>
                  <a:lnTo>
                    <a:pt x="191" y="35"/>
                  </a:lnTo>
                  <a:lnTo>
                    <a:pt x="193" y="40"/>
                  </a:lnTo>
                  <a:lnTo>
                    <a:pt x="193" y="43"/>
                  </a:lnTo>
                  <a:lnTo>
                    <a:pt x="193" y="47"/>
                  </a:lnTo>
                  <a:lnTo>
                    <a:pt x="195" y="49"/>
                  </a:lnTo>
                  <a:lnTo>
                    <a:pt x="197" y="53"/>
                  </a:lnTo>
                  <a:lnTo>
                    <a:pt x="198" y="48"/>
                  </a:lnTo>
                  <a:lnTo>
                    <a:pt x="201" y="43"/>
                  </a:lnTo>
                  <a:lnTo>
                    <a:pt x="197" y="36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close/>
                  <a:moveTo>
                    <a:pt x="191" y="130"/>
                  </a:moveTo>
                  <a:lnTo>
                    <a:pt x="187" y="128"/>
                  </a:lnTo>
                  <a:lnTo>
                    <a:pt x="185" y="128"/>
                  </a:lnTo>
                  <a:lnTo>
                    <a:pt x="189" y="132"/>
                  </a:lnTo>
                  <a:lnTo>
                    <a:pt x="191" y="132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close/>
                  <a:moveTo>
                    <a:pt x="191" y="171"/>
                  </a:moveTo>
                  <a:lnTo>
                    <a:pt x="193" y="175"/>
                  </a:lnTo>
                  <a:lnTo>
                    <a:pt x="195" y="175"/>
                  </a:lnTo>
                  <a:lnTo>
                    <a:pt x="197" y="175"/>
                  </a:lnTo>
                  <a:lnTo>
                    <a:pt x="198" y="175"/>
                  </a:lnTo>
                  <a:lnTo>
                    <a:pt x="195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close/>
                  <a:moveTo>
                    <a:pt x="241" y="80"/>
                  </a:moveTo>
                  <a:lnTo>
                    <a:pt x="239" y="77"/>
                  </a:lnTo>
                  <a:lnTo>
                    <a:pt x="235" y="74"/>
                  </a:lnTo>
                  <a:lnTo>
                    <a:pt x="231" y="69"/>
                  </a:lnTo>
                  <a:lnTo>
                    <a:pt x="227" y="65"/>
                  </a:lnTo>
                  <a:lnTo>
                    <a:pt x="226" y="64"/>
                  </a:lnTo>
                  <a:lnTo>
                    <a:pt x="226" y="66"/>
                  </a:lnTo>
                  <a:lnTo>
                    <a:pt x="226" y="70"/>
                  </a:lnTo>
                  <a:lnTo>
                    <a:pt x="226" y="74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1" y="80"/>
                  </a:lnTo>
                  <a:lnTo>
                    <a:pt x="231" y="84"/>
                  </a:lnTo>
                  <a:lnTo>
                    <a:pt x="233" y="88"/>
                  </a:lnTo>
                  <a:lnTo>
                    <a:pt x="237" y="88"/>
                  </a:lnTo>
                  <a:lnTo>
                    <a:pt x="239" y="90"/>
                  </a:lnTo>
                  <a:lnTo>
                    <a:pt x="242" y="88"/>
                  </a:lnTo>
                  <a:lnTo>
                    <a:pt x="242" y="86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close/>
                  <a:moveTo>
                    <a:pt x="104" y="4"/>
                  </a:moveTo>
                  <a:lnTo>
                    <a:pt x="108" y="4"/>
                  </a:lnTo>
                  <a:lnTo>
                    <a:pt x="112" y="3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8" y="7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28"/>
            <p:cNvSpPr>
              <a:spLocks noEditPoints="1"/>
            </p:cNvSpPr>
            <p:nvPr/>
          </p:nvSpPr>
          <p:spPr bwMode="auto">
            <a:xfrm>
              <a:off x="7262813" y="2517775"/>
              <a:ext cx="331788" cy="603250"/>
            </a:xfrm>
            <a:custGeom>
              <a:avLst/>
              <a:gdLst>
                <a:gd name="T0" fmla="*/ 36 w 209"/>
                <a:gd name="T1" fmla="*/ 340 h 380"/>
                <a:gd name="T2" fmla="*/ 28 w 209"/>
                <a:gd name="T3" fmla="*/ 369 h 380"/>
                <a:gd name="T4" fmla="*/ 36 w 209"/>
                <a:gd name="T5" fmla="*/ 351 h 380"/>
                <a:gd name="T6" fmla="*/ 2 w 209"/>
                <a:gd name="T7" fmla="*/ 263 h 380"/>
                <a:gd name="T8" fmla="*/ 45 w 209"/>
                <a:gd name="T9" fmla="*/ 251 h 380"/>
                <a:gd name="T10" fmla="*/ 24 w 209"/>
                <a:gd name="T11" fmla="*/ 238 h 380"/>
                <a:gd name="T12" fmla="*/ 19 w 209"/>
                <a:gd name="T13" fmla="*/ 255 h 380"/>
                <a:gd name="T14" fmla="*/ 28 w 209"/>
                <a:gd name="T15" fmla="*/ 270 h 380"/>
                <a:gd name="T16" fmla="*/ 37 w 209"/>
                <a:gd name="T17" fmla="*/ 283 h 380"/>
                <a:gd name="T18" fmla="*/ 49 w 209"/>
                <a:gd name="T19" fmla="*/ 283 h 380"/>
                <a:gd name="T20" fmla="*/ 48 w 209"/>
                <a:gd name="T21" fmla="*/ 252 h 380"/>
                <a:gd name="T22" fmla="*/ 15 w 209"/>
                <a:gd name="T23" fmla="*/ 255 h 380"/>
                <a:gd name="T24" fmla="*/ 23 w 209"/>
                <a:gd name="T25" fmla="*/ 259 h 380"/>
                <a:gd name="T26" fmla="*/ 24 w 209"/>
                <a:gd name="T27" fmla="*/ 264 h 380"/>
                <a:gd name="T28" fmla="*/ 152 w 209"/>
                <a:gd name="T29" fmla="*/ 186 h 380"/>
                <a:gd name="T30" fmla="*/ 146 w 209"/>
                <a:gd name="T31" fmla="*/ 151 h 380"/>
                <a:gd name="T32" fmla="*/ 120 w 209"/>
                <a:gd name="T33" fmla="*/ 102 h 380"/>
                <a:gd name="T34" fmla="*/ 120 w 209"/>
                <a:gd name="T35" fmla="*/ 112 h 380"/>
                <a:gd name="T36" fmla="*/ 105 w 209"/>
                <a:gd name="T37" fmla="*/ 118 h 380"/>
                <a:gd name="T38" fmla="*/ 120 w 209"/>
                <a:gd name="T39" fmla="*/ 162 h 380"/>
                <a:gd name="T40" fmla="*/ 95 w 209"/>
                <a:gd name="T41" fmla="*/ 182 h 380"/>
                <a:gd name="T42" fmla="*/ 93 w 209"/>
                <a:gd name="T43" fmla="*/ 189 h 380"/>
                <a:gd name="T44" fmla="*/ 81 w 209"/>
                <a:gd name="T45" fmla="*/ 209 h 380"/>
                <a:gd name="T46" fmla="*/ 49 w 209"/>
                <a:gd name="T47" fmla="*/ 209 h 380"/>
                <a:gd name="T48" fmla="*/ 28 w 209"/>
                <a:gd name="T49" fmla="*/ 238 h 380"/>
                <a:gd name="T50" fmla="*/ 59 w 209"/>
                <a:gd name="T51" fmla="*/ 232 h 380"/>
                <a:gd name="T52" fmla="*/ 88 w 209"/>
                <a:gd name="T53" fmla="*/ 224 h 380"/>
                <a:gd name="T54" fmla="*/ 105 w 209"/>
                <a:gd name="T55" fmla="*/ 247 h 380"/>
                <a:gd name="T56" fmla="*/ 106 w 209"/>
                <a:gd name="T57" fmla="*/ 220 h 380"/>
                <a:gd name="T58" fmla="*/ 120 w 209"/>
                <a:gd name="T59" fmla="*/ 224 h 380"/>
                <a:gd name="T60" fmla="*/ 145 w 209"/>
                <a:gd name="T61" fmla="*/ 224 h 380"/>
                <a:gd name="T62" fmla="*/ 152 w 209"/>
                <a:gd name="T63" fmla="*/ 207 h 380"/>
                <a:gd name="T64" fmla="*/ 154 w 209"/>
                <a:gd name="T65" fmla="*/ 193 h 380"/>
                <a:gd name="T66" fmla="*/ 109 w 209"/>
                <a:gd name="T67" fmla="*/ 129 h 380"/>
                <a:gd name="T68" fmla="*/ 41 w 209"/>
                <a:gd name="T69" fmla="*/ 303 h 380"/>
                <a:gd name="T70" fmla="*/ 45 w 209"/>
                <a:gd name="T71" fmla="*/ 195 h 380"/>
                <a:gd name="T72" fmla="*/ 48 w 209"/>
                <a:gd name="T73" fmla="*/ 250 h 380"/>
                <a:gd name="T74" fmla="*/ 67 w 209"/>
                <a:gd name="T75" fmla="*/ 234 h 380"/>
                <a:gd name="T76" fmla="*/ 53 w 209"/>
                <a:gd name="T77" fmla="*/ 250 h 380"/>
                <a:gd name="T78" fmla="*/ 67 w 209"/>
                <a:gd name="T79" fmla="*/ 255 h 380"/>
                <a:gd name="T80" fmla="*/ 81 w 209"/>
                <a:gd name="T81" fmla="*/ 232 h 380"/>
                <a:gd name="T82" fmla="*/ 49 w 209"/>
                <a:gd name="T83" fmla="*/ 299 h 380"/>
                <a:gd name="T84" fmla="*/ 95 w 209"/>
                <a:gd name="T85" fmla="*/ 63 h 380"/>
                <a:gd name="T86" fmla="*/ 85 w 209"/>
                <a:gd name="T87" fmla="*/ 80 h 380"/>
                <a:gd name="T88" fmla="*/ 103 w 209"/>
                <a:gd name="T89" fmla="*/ 98 h 380"/>
                <a:gd name="T90" fmla="*/ 95 w 209"/>
                <a:gd name="T91" fmla="*/ 81 h 380"/>
                <a:gd name="T92" fmla="*/ 138 w 209"/>
                <a:gd name="T93" fmla="*/ 89 h 380"/>
                <a:gd name="T94" fmla="*/ 160 w 209"/>
                <a:gd name="T95" fmla="*/ 72 h 380"/>
                <a:gd name="T96" fmla="*/ 146 w 209"/>
                <a:gd name="T97" fmla="*/ 53 h 380"/>
                <a:gd name="T98" fmla="*/ 122 w 209"/>
                <a:gd name="T99" fmla="*/ 53 h 380"/>
                <a:gd name="T100" fmla="*/ 81 w 209"/>
                <a:gd name="T101" fmla="*/ 37 h 380"/>
                <a:gd name="T102" fmla="*/ 105 w 209"/>
                <a:gd name="T103" fmla="*/ 162 h 380"/>
                <a:gd name="T104" fmla="*/ 158 w 209"/>
                <a:gd name="T105" fmla="*/ 49 h 380"/>
                <a:gd name="T106" fmla="*/ 154 w 209"/>
                <a:gd name="T107" fmla="*/ 59 h 380"/>
                <a:gd name="T108" fmla="*/ 166 w 209"/>
                <a:gd name="T109" fmla="*/ 41 h 380"/>
                <a:gd name="T110" fmla="*/ 181 w 209"/>
                <a:gd name="T111" fmla="*/ 32 h 380"/>
                <a:gd name="T112" fmla="*/ 172 w 209"/>
                <a:gd name="T113" fmla="*/ 59 h 380"/>
                <a:gd name="T114" fmla="*/ 189 w 209"/>
                <a:gd name="T115" fmla="*/ 24 h 380"/>
                <a:gd name="T116" fmla="*/ 193 w 209"/>
                <a:gd name="T117" fmla="*/ 17 h 380"/>
                <a:gd name="T118" fmla="*/ 207 w 209"/>
                <a:gd name="T119" fmla="*/ 0 h 380"/>
                <a:gd name="T120" fmla="*/ 206 w 209"/>
                <a:gd name="T121" fmla="*/ 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" h="380">
                  <a:moveTo>
                    <a:pt x="36" y="340"/>
                  </a:moveTo>
                  <a:lnTo>
                    <a:pt x="37" y="343"/>
                  </a:lnTo>
                  <a:lnTo>
                    <a:pt x="40" y="343"/>
                  </a:lnTo>
                  <a:lnTo>
                    <a:pt x="40" y="340"/>
                  </a:lnTo>
                  <a:lnTo>
                    <a:pt x="41" y="339"/>
                  </a:lnTo>
                  <a:lnTo>
                    <a:pt x="41" y="336"/>
                  </a:lnTo>
                  <a:lnTo>
                    <a:pt x="37" y="339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close/>
                  <a:moveTo>
                    <a:pt x="24" y="370"/>
                  </a:moveTo>
                  <a:lnTo>
                    <a:pt x="23" y="374"/>
                  </a:lnTo>
                  <a:lnTo>
                    <a:pt x="22" y="377"/>
                  </a:lnTo>
                  <a:lnTo>
                    <a:pt x="23" y="380"/>
                  </a:lnTo>
                  <a:lnTo>
                    <a:pt x="24" y="377"/>
                  </a:lnTo>
                  <a:lnTo>
                    <a:pt x="24" y="373"/>
                  </a:lnTo>
                  <a:lnTo>
                    <a:pt x="28" y="370"/>
                  </a:lnTo>
                  <a:lnTo>
                    <a:pt x="28" y="369"/>
                  </a:lnTo>
                  <a:lnTo>
                    <a:pt x="28" y="366"/>
                  </a:lnTo>
                  <a:lnTo>
                    <a:pt x="27" y="369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close/>
                  <a:moveTo>
                    <a:pt x="35" y="351"/>
                  </a:moveTo>
                  <a:lnTo>
                    <a:pt x="36" y="351"/>
                  </a:lnTo>
                  <a:lnTo>
                    <a:pt x="35" y="348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close/>
                  <a:moveTo>
                    <a:pt x="0" y="259"/>
                  </a:moveTo>
                  <a:lnTo>
                    <a:pt x="2" y="260"/>
                  </a:lnTo>
                  <a:lnTo>
                    <a:pt x="2" y="263"/>
                  </a:lnTo>
                  <a:lnTo>
                    <a:pt x="6" y="260"/>
                  </a:lnTo>
                  <a:lnTo>
                    <a:pt x="4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close/>
                  <a:moveTo>
                    <a:pt x="48" y="252"/>
                  </a:moveTo>
                  <a:lnTo>
                    <a:pt x="45" y="251"/>
                  </a:lnTo>
                  <a:lnTo>
                    <a:pt x="44" y="251"/>
                  </a:lnTo>
                  <a:lnTo>
                    <a:pt x="40" y="250"/>
                  </a:lnTo>
                  <a:lnTo>
                    <a:pt x="41" y="246"/>
                  </a:lnTo>
                  <a:lnTo>
                    <a:pt x="41" y="243"/>
                  </a:lnTo>
                  <a:lnTo>
                    <a:pt x="40" y="243"/>
                  </a:lnTo>
                  <a:lnTo>
                    <a:pt x="37" y="243"/>
                  </a:lnTo>
                  <a:lnTo>
                    <a:pt x="36" y="243"/>
                  </a:lnTo>
                  <a:lnTo>
                    <a:pt x="32" y="243"/>
                  </a:lnTo>
                  <a:lnTo>
                    <a:pt x="31" y="242"/>
                  </a:lnTo>
                  <a:lnTo>
                    <a:pt x="28" y="239"/>
                  </a:lnTo>
                  <a:lnTo>
                    <a:pt x="24" y="238"/>
                  </a:lnTo>
                  <a:lnTo>
                    <a:pt x="22" y="239"/>
                  </a:lnTo>
                  <a:lnTo>
                    <a:pt x="22" y="242"/>
                  </a:lnTo>
                  <a:lnTo>
                    <a:pt x="22" y="243"/>
                  </a:lnTo>
                  <a:lnTo>
                    <a:pt x="19" y="246"/>
                  </a:lnTo>
                  <a:lnTo>
                    <a:pt x="18" y="247"/>
                  </a:lnTo>
                  <a:lnTo>
                    <a:pt x="15" y="246"/>
                  </a:lnTo>
                  <a:lnTo>
                    <a:pt x="15" y="250"/>
                  </a:lnTo>
                  <a:lnTo>
                    <a:pt x="11" y="250"/>
                  </a:lnTo>
                  <a:lnTo>
                    <a:pt x="11" y="251"/>
                  </a:lnTo>
                  <a:lnTo>
                    <a:pt x="14" y="252"/>
                  </a:lnTo>
                  <a:lnTo>
                    <a:pt x="19" y="255"/>
                  </a:lnTo>
                  <a:lnTo>
                    <a:pt x="22" y="259"/>
                  </a:lnTo>
                  <a:lnTo>
                    <a:pt x="23" y="259"/>
                  </a:lnTo>
                  <a:lnTo>
                    <a:pt x="23" y="255"/>
                  </a:lnTo>
                  <a:lnTo>
                    <a:pt x="22" y="252"/>
                  </a:lnTo>
                  <a:lnTo>
                    <a:pt x="23" y="251"/>
                  </a:lnTo>
                  <a:lnTo>
                    <a:pt x="24" y="252"/>
                  </a:lnTo>
                  <a:lnTo>
                    <a:pt x="28" y="259"/>
                  </a:lnTo>
                  <a:lnTo>
                    <a:pt x="32" y="263"/>
                  </a:lnTo>
                  <a:lnTo>
                    <a:pt x="32" y="266"/>
                  </a:lnTo>
                  <a:lnTo>
                    <a:pt x="31" y="268"/>
                  </a:lnTo>
                  <a:lnTo>
                    <a:pt x="28" y="270"/>
                  </a:lnTo>
                  <a:lnTo>
                    <a:pt x="28" y="274"/>
                  </a:lnTo>
                  <a:lnTo>
                    <a:pt x="32" y="278"/>
                  </a:lnTo>
                  <a:lnTo>
                    <a:pt x="35" y="282"/>
                  </a:lnTo>
                  <a:lnTo>
                    <a:pt x="35" y="283"/>
                  </a:lnTo>
                  <a:lnTo>
                    <a:pt x="32" y="283"/>
                  </a:lnTo>
                  <a:lnTo>
                    <a:pt x="35" y="286"/>
                  </a:lnTo>
                  <a:lnTo>
                    <a:pt x="37" y="287"/>
                  </a:lnTo>
                  <a:lnTo>
                    <a:pt x="40" y="287"/>
                  </a:lnTo>
                  <a:lnTo>
                    <a:pt x="41" y="287"/>
                  </a:lnTo>
                  <a:lnTo>
                    <a:pt x="40" y="286"/>
                  </a:lnTo>
                  <a:lnTo>
                    <a:pt x="37" y="283"/>
                  </a:lnTo>
                  <a:lnTo>
                    <a:pt x="37" y="279"/>
                  </a:lnTo>
                  <a:lnTo>
                    <a:pt x="40" y="278"/>
                  </a:lnTo>
                  <a:lnTo>
                    <a:pt x="40" y="279"/>
                  </a:lnTo>
                  <a:lnTo>
                    <a:pt x="41" y="286"/>
                  </a:lnTo>
                  <a:lnTo>
                    <a:pt x="44" y="287"/>
                  </a:lnTo>
                  <a:lnTo>
                    <a:pt x="41" y="291"/>
                  </a:lnTo>
                  <a:lnTo>
                    <a:pt x="45" y="290"/>
                  </a:lnTo>
                  <a:lnTo>
                    <a:pt x="48" y="287"/>
                  </a:lnTo>
                  <a:lnTo>
                    <a:pt x="45" y="286"/>
                  </a:lnTo>
                  <a:lnTo>
                    <a:pt x="45" y="283"/>
                  </a:lnTo>
                  <a:lnTo>
                    <a:pt x="49" y="283"/>
                  </a:lnTo>
                  <a:lnTo>
                    <a:pt x="52" y="279"/>
                  </a:lnTo>
                  <a:lnTo>
                    <a:pt x="49" y="276"/>
                  </a:lnTo>
                  <a:lnTo>
                    <a:pt x="49" y="268"/>
                  </a:lnTo>
                  <a:lnTo>
                    <a:pt x="49" y="263"/>
                  </a:lnTo>
                  <a:lnTo>
                    <a:pt x="52" y="259"/>
                  </a:lnTo>
                  <a:lnTo>
                    <a:pt x="52" y="256"/>
                  </a:lnTo>
                  <a:lnTo>
                    <a:pt x="49" y="255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close/>
                  <a:moveTo>
                    <a:pt x="15" y="255"/>
                  </a:moveTo>
                  <a:lnTo>
                    <a:pt x="15" y="256"/>
                  </a:lnTo>
                  <a:lnTo>
                    <a:pt x="18" y="259"/>
                  </a:lnTo>
                  <a:lnTo>
                    <a:pt x="19" y="260"/>
                  </a:lnTo>
                  <a:lnTo>
                    <a:pt x="22" y="259"/>
                  </a:lnTo>
                  <a:lnTo>
                    <a:pt x="18" y="256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close/>
                  <a:moveTo>
                    <a:pt x="24" y="260"/>
                  </a:moveTo>
                  <a:lnTo>
                    <a:pt x="27" y="263"/>
                  </a:lnTo>
                  <a:lnTo>
                    <a:pt x="27" y="260"/>
                  </a:lnTo>
                  <a:lnTo>
                    <a:pt x="27" y="259"/>
                  </a:lnTo>
                  <a:lnTo>
                    <a:pt x="24" y="256"/>
                  </a:lnTo>
                  <a:lnTo>
                    <a:pt x="23" y="259"/>
                  </a:lnTo>
                  <a:lnTo>
                    <a:pt x="24" y="259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close/>
                  <a:moveTo>
                    <a:pt x="27" y="266"/>
                  </a:moveTo>
                  <a:lnTo>
                    <a:pt x="27" y="264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70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close/>
                  <a:moveTo>
                    <a:pt x="154" y="193"/>
                  </a:moveTo>
                  <a:lnTo>
                    <a:pt x="152" y="186"/>
                  </a:lnTo>
                  <a:lnTo>
                    <a:pt x="152" y="185"/>
                  </a:lnTo>
                  <a:lnTo>
                    <a:pt x="154" y="185"/>
                  </a:lnTo>
                  <a:lnTo>
                    <a:pt x="154" y="182"/>
                  </a:lnTo>
                  <a:lnTo>
                    <a:pt x="152" y="177"/>
                  </a:lnTo>
                  <a:lnTo>
                    <a:pt x="150" y="173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5" y="159"/>
                  </a:lnTo>
                  <a:lnTo>
                    <a:pt x="146" y="158"/>
                  </a:lnTo>
                  <a:lnTo>
                    <a:pt x="150" y="159"/>
                  </a:lnTo>
                  <a:lnTo>
                    <a:pt x="146" y="151"/>
                  </a:lnTo>
                  <a:lnTo>
                    <a:pt x="146" y="149"/>
                  </a:lnTo>
                  <a:lnTo>
                    <a:pt x="149" y="145"/>
                  </a:lnTo>
                  <a:lnTo>
                    <a:pt x="149" y="142"/>
                  </a:lnTo>
                  <a:lnTo>
                    <a:pt x="146" y="138"/>
                  </a:lnTo>
                  <a:lnTo>
                    <a:pt x="145" y="136"/>
                  </a:lnTo>
                  <a:lnTo>
                    <a:pt x="142" y="129"/>
                  </a:lnTo>
                  <a:lnTo>
                    <a:pt x="138" y="125"/>
                  </a:lnTo>
                  <a:lnTo>
                    <a:pt x="133" y="121"/>
                  </a:lnTo>
                  <a:lnTo>
                    <a:pt x="129" y="118"/>
                  </a:lnTo>
                  <a:lnTo>
                    <a:pt x="124" y="110"/>
                  </a:lnTo>
                  <a:lnTo>
                    <a:pt x="120" y="102"/>
                  </a:lnTo>
                  <a:lnTo>
                    <a:pt x="118" y="105"/>
                  </a:lnTo>
                  <a:lnTo>
                    <a:pt x="116" y="102"/>
                  </a:lnTo>
                  <a:lnTo>
                    <a:pt x="112" y="102"/>
                  </a:lnTo>
                  <a:lnTo>
                    <a:pt x="110" y="102"/>
                  </a:lnTo>
                  <a:lnTo>
                    <a:pt x="110" y="105"/>
                  </a:lnTo>
                  <a:lnTo>
                    <a:pt x="112" y="106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20" y="112"/>
                  </a:lnTo>
                  <a:lnTo>
                    <a:pt x="116" y="110"/>
                  </a:lnTo>
                  <a:lnTo>
                    <a:pt x="116" y="114"/>
                  </a:lnTo>
                  <a:lnTo>
                    <a:pt x="112" y="112"/>
                  </a:lnTo>
                  <a:lnTo>
                    <a:pt x="110" y="108"/>
                  </a:lnTo>
                  <a:lnTo>
                    <a:pt x="109" y="106"/>
                  </a:lnTo>
                  <a:lnTo>
                    <a:pt x="105" y="106"/>
                  </a:lnTo>
                  <a:lnTo>
                    <a:pt x="106" y="110"/>
                  </a:lnTo>
                  <a:lnTo>
                    <a:pt x="109" y="112"/>
                  </a:lnTo>
                  <a:lnTo>
                    <a:pt x="109" y="114"/>
                  </a:lnTo>
                  <a:lnTo>
                    <a:pt x="105" y="116"/>
                  </a:lnTo>
                  <a:lnTo>
                    <a:pt x="105" y="118"/>
                  </a:lnTo>
                  <a:lnTo>
                    <a:pt x="109" y="121"/>
                  </a:lnTo>
                  <a:lnTo>
                    <a:pt x="110" y="124"/>
                  </a:lnTo>
                  <a:lnTo>
                    <a:pt x="110" y="128"/>
                  </a:lnTo>
                  <a:lnTo>
                    <a:pt x="110" y="129"/>
                  </a:lnTo>
                  <a:lnTo>
                    <a:pt x="112" y="129"/>
                  </a:lnTo>
                  <a:lnTo>
                    <a:pt x="114" y="132"/>
                  </a:lnTo>
                  <a:lnTo>
                    <a:pt x="116" y="136"/>
                  </a:lnTo>
                  <a:lnTo>
                    <a:pt x="120" y="142"/>
                  </a:lnTo>
                  <a:lnTo>
                    <a:pt x="120" y="151"/>
                  </a:lnTo>
                  <a:lnTo>
                    <a:pt x="120" y="159"/>
                  </a:lnTo>
                  <a:lnTo>
                    <a:pt x="120" y="162"/>
                  </a:lnTo>
                  <a:lnTo>
                    <a:pt x="118" y="165"/>
                  </a:lnTo>
                  <a:lnTo>
                    <a:pt x="116" y="167"/>
                  </a:lnTo>
                  <a:lnTo>
                    <a:pt x="116" y="171"/>
                  </a:lnTo>
                  <a:lnTo>
                    <a:pt x="114" y="177"/>
                  </a:lnTo>
                  <a:lnTo>
                    <a:pt x="112" y="178"/>
                  </a:lnTo>
                  <a:lnTo>
                    <a:pt x="109" y="181"/>
                  </a:lnTo>
                  <a:lnTo>
                    <a:pt x="105" y="182"/>
                  </a:lnTo>
                  <a:lnTo>
                    <a:pt x="101" y="186"/>
                  </a:lnTo>
                  <a:lnTo>
                    <a:pt x="99" y="186"/>
                  </a:lnTo>
                  <a:lnTo>
                    <a:pt x="97" y="185"/>
                  </a:lnTo>
                  <a:lnTo>
                    <a:pt x="95" y="182"/>
                  </a:lnTo>
                  <a:lnTo>
                    <a:pt x="93" y="181"/>
                  </a:lnTo>
                  <a:lnTo>
                    <a:pt x="93" y="178"/>
                  </a:lnTo>
                  <a:lnTo>
                    <a:pt x="95" y="178"/>
                  </a:lnTo>
                  <a:lnTo>
                    <a:pt x="95" y="177"/>
                  </a:lnTo>
                  <a:lnTo>
                    <a:pt x="95" y="173"/>
                  </a:lnTo>
                  <a:lnTo>
                    <a:pt x="92" y="175"/>
                  </a:lnTo>
                  <a:lnTo>
                    <a:pt x="89" y="177"/>
                  </a:lnTo>
                  <a:lnTo>
                    <a:pt x="89" y="178"/>
                  </a:lnTo>
                  <a:lnTo>
                    <a:pt x="89" y="182"/>
                  </a:lnTo>
                  <a:lnTo>
                    <a:pt x="92" y="185"/>
                  </a:lnTo>
                  <a:lnTo>
                    <a:pt x="93" y="189"/>
                  </a:lnTo>
                  <a:lnTo>
                    <a:pt x="92" y="193"/>
                  </a:lnTo>
                  <a:lnTo>
                    <a:pt x="88" y="195"/>
                  </a:lnTo>
                  <a:lnTo>
                    <a:pt x="88" y="199"/>
                  </a:lnTo>
                  <a:lnTo>
                    <a:pt x="89" y="202"/>
                  </a:lnTo>
                  <a:lnTo>
                    <a:pt x="92" y="203"/>
                  </a:lnTo>
                  <a:lnTo>
                    <a:pt x="92" y="206"/>
                  </a:lnTo>
                  <a:lnTo>
                    <a:pt x="89" y="207"/>
                  </a:lnTo>
                  <a:lnTo>
                    <a:pt x="88" y="207"/>
                  </a:lnTo>
                  <a:lnTo>
                    <a:pt x="88" y="209"/>
                  </a:lnTo>
                  <a:lnTo>
                    <a:pt x="85" y="209"/>
                  </a:lnTo>
                  <a:lnTo>
                    <a:pt x="81" y="209"/>
                  </a:lnTo>
                  <a:lnTo>
                    <a:pt x="80" y="209"/>
                  </a:lnTo>
                  <a:lnTo>
                    <a:pt x="80" y="206"/>
                  </a:lnTo>
                  <a:lnTo>
                    <a:pt x="79" y="206"/>
                  </a:lnTo>
                  <a:lnTo>
                    <a:pt x="75" y="207"/>
                  </a:lnTo>
                  <a:lnTo>
                    <a:pt x="71" y="207"/>
                  </a:lnTo>
                  <a:lnTo>
                    <a:pt x="67" y="207"/>
                  </a:lnTo>
                  <a:lnTo>
                    <a:pt x="61" y="209"/>
                  </a:lnTo>
                  <a:lnTo>
                    <a:pt x="57" y="209"/>
                  </a:lnTo>
                  <a:lnTo>
                    <a:pt x="55" y="209"/>
                  </a:lnTo>
                  <a:lnTo>
                    <a:pt x="52" y="211"/>
                  </a:lnTo>
                  <a:lnTo>
                    <a:pt x="49" y="209"/>
                  </a:lnTo>
                  <a:lnTo>
                    <a:pt x="45" y="209"/>
                  </a:lnTo>
                  <a:lnTo>
                    <a:pt x="41" y="211"/>
                  </a:lnTo>
                  <a:lnTo>
                    <a:pt x="41" y="213"/>
                  </a:lnTo>
                  <a:lnTo>
                    <a:pt x="41" y="215"/>
                  </a:lnTo>
                  <a:lnTo>
                    <a:pt x="37" y="219"/>
                  </a:lnTo>
                  <a:lnTo>
                    <a:pt x="31" y="228"/>
                  </a:lnTo>
                  <a:lnTo>
                    <a:pt x="27" y="230"/>
                  </a:lnTo>
                  <a:lnTo>
                    <a:pt x="24" y="230"/>
                  </a:lnTo>
                  <a:lnTo>
                    <a:pt x="24" y="234"/>
                  </a:lnTo>
                  <a:lnTo>
                    <a:pt x="27" y="238"/>
                  </a:lnTo>
                  <a:lnTo>
                    <a:pt x="28" y="238"/>
                  </a:lnTo>
                  <a:lnTo>
                    <a:pt x="31" y="238"/>
                  </a:lnTo>
                  <a:lnTo>
                    <a:pt x="35" y="238"/>
                  </a:lnTo>
                  <a:lnTo>
                    <a:pt x="40" y="238"/>
                  </a:lnTo>
                  <a:lnTo>
                    <a:pt x="45" y="239"/>
                  </a:lnTo>
                  <a:lnTo>
                    <a:pt x="45" y="234"/>
                  </a:lnTo>
                  <a:lnTo>
                    <a:pt x="45" y="232"/>
                  </a:lnTo>
                  <a:lnTo>
                    <a:pt x="48" y="230"/>
                  </a:lnTo>
                  <a:lnTo>
                    <a:pt x="49" y="232"/>
                  </a:lnTo>
                  <a:lnTo>
                    <a:pt x="52" y="232"/>
                  </a:lnTo>
                  <a:lnTo>
                    <a:pt x="57" y="230"/>
                  </a:lnTo>
                  <a:lnTo>
                    <a:pt x="59" y="232"/>
                  </a:lnTo>
                  <a:lnTo>
                    <a:pt x="59" y="230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3" y="228"/>
                  </a:lnTo>
                  <a:lnTo>
                    <a:pt x="67" y="228"/>
                  </a:lnTo>
                  <a:lnTo>
                    <a:pt x="68" y="228"/>
                  </a:lnTo>
                  <a:lnTo>
                    <a:pt x="68" y="226"/>
                  </a:lnTo>
                  <a:lnTo>
                    <a:pt x="76" y="222"/>
                  </a:lnTo>
                  <a:lnTo>
                    <a:pt x="80" y="224"/>
                  </a:lnTo>
                  <a:lnTo>
                    <a:pt x="84" y="224"/>
                  </a:lnTo>
                  <a:lnTo>
                    <a:pt x="88" y="224"/>
                  </a:lnTo>
                  <a:lnTo>
                    <a:pt x="89" y="224"/>
                  </a:lnTo>
                  <a:lnTo>
                    <a:pt x="92" y="226"/>
                  </a:lnTo>
                  <a:lnTo>
                    <a:pt x="89" y="228"/>
                  </a:lnTo>
                  <a:lnTo>
                    <a:pt x="88" y="232"/>
                  </a:lnTo>
                  <a:lnTo>
                    <a:pt x="89" y="234"/>
                  </a:lnTo>
                  <a:lnTo>
                    <a:pt x="89" y="236"/>
                  </a:lnTo>
                  <a:lnTo>
                    <a:pt x="92" y="239"/>
                  </a:lnTo>
                  <a:lnTo>
                    <a:pt x="95" y="242"/>
                  </a:lnTo>
                  <a:lnTo>
                    <a:pt x="97" y="243"/>
                  </a:lnTo>
                  <a:lnTo>
                    <a:pt x="99" y="246"/>
                  </a:lnTo>
                  <a:lnTo>
                    <a:pt x="105" y="247"/>
                  </a:lnTo>
                  <a:lnTo>
                    <a:pt x="105" y="246"/>
                  </a:lnTo>
                  <a:lnTo>
                    <a:pt x="106" y="243"/>
                  </a:lnTo>
                  <a:lnTo>
                    <a:pt x="106" y="238"/>
                  </a:lnTo>
                  <a:lnTo>
                    <a:pt x="106" y="236"/>
                  </a:lnTo>
                  <a:lnTo>
                    <a:pt x="109" y="234"/>
                  </a:lnTo>
                  <a:lnTo>
                    <a:pt x="112" y="232"/>
                  </a:lnTo>
                  <a:lnTo>
                    <a:pt x="116" y="232"/>
                  </a:lnTo>
                  <a:lnTo>
                    <a:pt x="112" y="228"/>
                  </a:lnTo>
                  <a:lnTo>
                    <a:pt x="109" y="226"/>
                  </a:lnTo>
                  <a:lnTo>
                    <a:pt x="106" y="224"/>
                  </a:lnTo>
                  <a:lnTo>
                    <a:pt x="106" y="220"/>
                  </a:lnTo>
                  <a:lnTo>
                    <a:pt x="106" y="219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10" y="222"/>
                  </a:lnTo>
                  <a:lnTo>
                    <a:pt x="112" y="222"/>
                  </a:lnTo>
                  <a:lnTo>
                    <a:pt x="114" y="222"/>
                  </a:lnTo>
                  <a:lnTo>
                    <a:pt x="116" y="222"/>
                  </a:lnTo>
                  <a:lnTo>
                    <a:pt x="118" y="224"/>
                  </a:lnTo>
                  <a:lnTo>
                    <a:pt x="116" y="224"/>
                  </a:lnTo>
                  <a:lnTo>
                    <a:pt x="116" y="226"/>
                  </a:lnTo>
                  <a:lnTo>
                    <a:pt x="120" y="224"/>
                  </a:lnTo>
                  <a:lnTo>
                    <a:pt x="124" y="224"/>
                  </a:lnTo>
                  <a:lnTo>
                    <a:pt x="133" y="226"/>
                  </a:lnTo>
                  <a:lnTo>
                    <a:pt x="132" y="222"/>
                  </a:lnTo>
                  <a:lnTo>
                    <a:pt x="133" y="219"/>
                  </a:lnTo>
                  <a:lnTo>
                    <a:pt x="137" y="217"/>
                  </a:lnTo>
                  <a:lnTo>
                    <a:pt x="138" y="219"/>
                  </a:lnTo>
                  <a:lnTo>
                    <a:pt x="137" y="219"/>
                  </a:lnTo>
                  <a:lnTo>
                    <a:pt x="138" y="222"/>
                  </a:lnTo>
                  <a:lnTo>
                    <a:pt x="141" y="226"/>
                  </a:lnTo>
                  <a:lnTo>
                    <a:pt x="142" y="226"/>
                  </a:lnTo>
                  <a:lnTo>
                    <a:pt x="145" y="224"/>
                  </a:lnTo>
                  <a:lnTo>
                    <a:pt x="145" y="220"/>
                  </a:lnTo>
                  <a:lnTo>
                    <a:pt x="141" y="215"/>
                  </a:lnTo>
                  <a:lnTo>
                    <a:pt x="142" y="213"/>
                  </a:lnTo>
                  <a:lnTo>
                    <a:pt x="145" y="213"/>
                  </a:lnTo>
                  <a:lnTo>
                    <a:pt x="150" y="215"/>
                  </a:lnTo>
                  <a:lnTo>
                    <a:pt x="149" y="213"/>
                  </a:lnTo>
                  <a:lnTo>
                    <a:pt x="149" y="211"/>
                  </a:lnTo>
                  <a:lnTo>
                    <a:pt x="149" y="209"/>
                  </a:lnTo>
                  <a:lnTo>
                    <a:pt x="149" y="207"/>
                  </a:lnTo>
                  <a:lnTo>
                    <a:pt x="150" y="207"/>
                  </a:lnTo>
                  <a:lnTo>
                    <a:pt x="152" y="207"/>
                  </a:lnTo>
                  <a:lnTo>
                    <a:pt x="152" y="211"/>
                  </a:lnTo>
                  <a:lnTo>
                    <a:pt x="152" y="215"/>
                  </a:lnTo>
                  <a:lnTo>
                    <a:pt x="152" y="219"/>
                  </a:lnTo>
                  <a:lnTo>
                    <a:pt x="154" y="220"/>
                  </a:lnTo>
                  <a:lnTo>
                    <a:pt x="158" y="219"/>
                  </a:lnTo>
                  <a:lnTo>
                    <a:pt x="160" y="215"/>
                  </a:lnTo>
                  <a:lnTo>
                    <a:pt x="160" y="209"/>
                  </a:lnTo>
                  <a:lnTo>
                    <a:pt x="160" y="207"/>
                  </a:lnTo>
                  <a:lnTo>
                    <a:pt x="164" y="206"/>
                  </a:lnTo>
                  <a:lnTo>
                    <a:pt x="158" y="199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close/>
                  <a:moveTo>
                    <a:pt x="109" y="129"/>
                  </a:moveTo>
                  <a:lnTo>
                    <a:pt x="110" y="129"/>
                  </a:lnTo>
                  <a:lnTo>
                    <a:pt x="109" y="128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close/>
                  <a:moveTo>
                    <a:pt x="41" y="303"/>
                  </a:moveTo>
                  <a:lnTo>
                    <a:pt x="44" y="303"/>
                  </a:lnTo>
                  <a:lnTo>
                    <a:pt x="45" y="304"/>
                  </a:lnTo>
                  <a:lnTo>
                    <a:pt x="44" y="300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close/>
                  <a:moveTo>
                    <a:pt x="45" y="195"/>
                  </a:moveTo>
                  <a:lnTo>
                    <a:pt x="45" y="194"/>
                  </a:lnTo>
                  <a:lnTo>
                    <a:pt x="44" y="195"/>
                  </a:lnTo>
                  <a:lnTo>
                    <a:pt x="45" y="198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close/>
                  <a:moveTo>
                    <a:pt x="48" y="250"/>
                  </a:moveTo>
                  <a:lnTo>
                    <a:pt x="52" y="247"/>
                  </a:lnTo>
                  <a:lnTo>
                    <a:pt x="49" y="247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close/>
                  <a:moveTo>
                    <a:pt x="81" y="232"/>
                  </a:moveTo>
                  <a:lnTo>
                    <a:pt x="76" y="232"/>
                  </a:lnTo>
                  <a:lnTo>
                    <a:pt x="72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7" y="234"/>
                  </a:lnTo>
                  <a:lnTo>
                    <a:pt x="67" y="236"/>
                  </a:lnTo>
                  <a:lnTo>
                    <a:pt x="63" y="238"/>
                  </a:lnTo>
                  <a:lnTo>
                    <a:pt x="61" y="238"/>
                  </a:lnTo>
                  <a:lnTo>
                    <a:pt x="59" y="236"/>
                  </a:lnTo>
                  <a:lnTo>
                    <a:pt x="55" y="234"/>
                  </a:lnTo>
                  <a:lnTo>
                    <a:pt x="55" y="239"/>
                  </a:lnTo>
                  <a:lnTo>
                    <a:pt x="55" y="242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3" y="247"/>
                  </a:lnTo>
                  <a:lnTo>
                    <a:pt x="53" y="250"/>
                  </a:lnTo>
                  <a:lnTo>
                    <a:pt x="55" y="250"/>
                  </a:lnTo>
                  <a:lnTo>
                    <a:pt x="57" y="251"/>
                  </a:lnTo>
                  <a:lnTo>
                    <a:pt x="55" y="251"/>
                  </a:lnTo>
                  <a:lnTo>
                    <a:pt x="57" y="255"/>
                  </a:lnTo>
                  <a:lnTo>
                    <a:pt x="59" y="256"/>
                  </a:lnTo>
                  <a:lnTo>
                    <a:pt x="61" y="256"/>
                  </a:lnTo>
                  <a:lnTo>
                    <a:pt x="63" y="259"/>
                  </a:lnTo>
                  <a:lnTo>
                    <a:pt x="65" y="259"/>
                  </a:lnTo>
                  <a:lnTo>
                    <a:pt x="68" y="260"/>
                  </a:lnTo>
                  <a:lnTo>
                    <a:pt x="67" y="259"/>
                  </a:lnTo>
                  <a:lnTo>
                    <a:pt x="67" y="255"/>
                  </a:lnTo>
                  <a:lnTo>
                    <a:pt x="68" y="250"/>
                  </a:lnTo>
                  <a:lnTo>
                    <a:pt x="71" y="246"/>
                  </a:lnTo>
                  <a:lnTo>
                    <a:pt x="75" y="246"/>
                  </a:lnTo>
                  <a:lnTo>
                    <a:pt x="81" y="250"/>
                  </a:lnTo>
                  <a:lnTo>
                    <a:pt x="81" y="246"/>
                  </a:lnTo>
                  <a:lnTo>
                    <a:pt x="85" y="239"/>
                  </a:lnTo>
                  <a:lnTo>
                    <a:pt x="84" y="236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close/>
                  <a:moveTo>
                    <a:pt x="49" y="299"/>
                  </a:moveTo>
                  <a:lnTo>
                    <a:pt x="49" y="300"/>
                  </a:lnTo>
                  <a:lnTo>
                    <a:pt x="52" y="303"/>
                  </a:lnTo>
                  <a:lnTo>
                    <a:pt x="52" y="299"/>
                  </a:lnTo>
                  <a:lnTo>
                    <a:pt x="49" y="295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close/>
                  <a:moveTo>
                    <a:pt x="81" y="37"/>
                  </a:moveTo>
                  <a:lnTo>
                    <a:pt x="85" y="41"/>
                  </a:lnTo>
                  <a:lnTo>
                    <a:pt x="89" y="45"/>
                  </a:lnTo>
                  <a:lnTo>
                    <a:pt x="95" y="55"/>
                  </a:lnTo>
                  <a:lnTo>
                    <a:pt x="93" y="59"/>
                  </a:lnTo>
                  <a:lnTo>
                    <a:pt x="93" y="61"/>
                  </a:lnTo>
                  <a:lnTo>
                    <a:pt x="95" y="63"/>
                  </a:lnTo>
                  <a:lnTo>
                    <a:pt x="99" y="68"/>
                  </a:lnTo>
                  <a:lnTo>
                    <a:pt x="99" y="71"/>
                  </a:lnTo>
                  <a:lnTo>
                    <a:pt x="95" y="72"/>
                  </a:lnTo>
                  <a:lnTo>
                    <a:pt x="89" y="71"/>
                  </a:lnTo>
                  <a:lnTo>
                    <a:pt x="84" y="68"/>
                  </a:lnTo>
                  <a:lnTo>
                    <a:pt x="84" y="71"/>
                  </a:lnTo>
                  <a:lnTo>
                    <a:pt x="85" y="72"/>
                  </a:lnTo>
                  <a:lnTo>
                    <a:pt x="88" y="74"/>
                  </a:lnTo>
                  <a:lnTo>
                    <a:pt x="89" y="76"/>
                  </a:lnTo>
                  <a:lnTo>
                    <a:pt x="88" y="78"/>
                  </a:lnTo>
                  <a:lnTo>
                    <a:pt x="85" y="80"/>
                  </a:lnTo>
                  <a:lnTo>
                    <a:pt x="84" y="81"/>
                  </a:lnTo>
                  <a:lnTo>
                    <a:pt x="85" y="85"/>
                  </a:lnTo>
                  <a:lnTo>
                    <a:pt x="88" y="88"/>
                  </a:lnTo>
                  <a:lnTo>
                    <a:pt x="89" y="89"/>
                  </a:lnTo>
                  <a:lnTo>
                    <a:pt x="95" y="93"/>
                  </a:lnTo>
                  <a:lnTo>
                    <a:pt x="95" y="97"/>
                  </a:lnTo>
                  <a:lnTo>
                    <a:pt x="97" y="101"/>
                  </a:lnTo>
                  <a:lnTo>
                    <a:pt x="99" y="102"/>
                  </a:lnTo>
                  <a:lnTo>
                    <a:pt x="101" y="102"/>
                  </a:lnTo>
                  <a:lnTo>
                    <a:pt x="103" y="101"/>
                  </a:lnTo>
                  <a:lnTo>
                    <a:pt x="103" y="98"/>
                  </a:lnTo>
                  <a:lnTo>
                    <a:pt x="105" y="97"/>
                  </a:lnTo>
                  <a:lnTo>
                    <a:pt x="109" y="97"/>
                  </a:lnTo>
                  <a:lnTo>
                    <a:pt x="110" y="97"/>
                  </a:lnTo>
                  <a:lnTo>
                    <a:pt x="110" y="94"/>
                  </a:lnTo>
                  <a:lnTo>
                    <a:pt x="106" y="93"/>
                  </a:lnTo>
                  <a:lnTo>
                    <a:pt x="103" y="92"/>
                  </a:lnTo>
                  <a:lnTo>
                    <a:pt x="99" y="89"/>
                  </a:lnTo>
                  <a:lnTo>
                    <a:pt x="95" y="88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9" y="84"/>
                  </a:lnTo>
                  <a:lnTo>
                    <a:pt x="103" y="85"/>
                  </a:lnTo>
                  <a:lnTo>
                    <a:pt x="105" y="85"/>
                  </a:lnTo>
                  <a:lnTo>
                    <a:pt x="109" y="81"/>
                  </a:lnTo>
                  <a:lnTo>
                    <a:pt x="112" y="81"/>
                  </a:lnTo>
                  <a:lnTo>
                    <a:pt x="116" y="84"/>
                  </a:lnTo>
                  <a:lnTo>
                    <a:pt x="125" y="88"/>
                  </a:lnTo>
                  <a:lnTo>
                    <a:pt x="132" y="92"/>
                  </a:lnTo>
                  <a:lnTo>
                    <a:pt x="138" y="93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7" y="85"/>
                  </a:lnTo>
                  <a:lnTo>
                    <a:pt x="138" y="81"/>
                  </a:lnTo>
                  <a:lnTo>
                    <a:pt x="141" y="78"/>
                  </a:lnTo>
                  <a:lnTo>
                    <a:pt x="142" y="76"/>
                  </a:lnTo>
                  <a:lnTo>
                    <a:pt x="146" y="74"/>
                  </a:lnTo>
                  <a:lnTo>
                    <a:pt x="152" y="76"/>
                  </a:lnTo>
                  <a:lnTo>
                    <a:pt x="150" y="74"/>
                  </a:lnTo>
                  <a:lnTo>
                    <a:pt x="154" y="74"/>
                  </a:lnTo>
                  <a:lnTo>
                    <a:pt x="156" y="74"/>
                  </a:lnTo>
                  <a:lnTo>
                    <a:pt x="154" y="72"/>
                  </a:lnTo>
                  <a:lnTo>
                    <a:pt x="160" y="72"/>
                  </a:lnTo>
                  <a:lnTo>
                    <a:pt x="160" y="71"/>
                  </a:lnTo>
                  <a:lnTo>
                    <a:pt x="162" y="68"/>
                  </a:lnTo>
                  <a:lnTo>
                    <a:pt x="160" y="68"/>
                  </a:lnTo>
                  <a:lnTo>
                    <a:pt x="158" y="71"/>
                  </a:lnTo>
                  <a:lnTo>
                    <a:pt x="156" y="71"/>
                  </a:lnTo>
                  <a:lnTo>
                    <a:pt x="156" y="68"/>
                  </a:lnTo>
                  <a:lnTo>
                    <a:pt x="152" y="64"/>
                  </a:lnTo>
                  <a:lnTo>
                    <a:pt x="149" y="63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6" y="53"/>
                  </a:lnTo>
                  <a:lnTo>
                    <a:pt x="145" y="51"/>
                  </a:lnTo>
                  <a:lnTo>
                    <a:pt x="142" y="55"/>
                  </a:lnTo>
                  <a:lnTo>
                    <a:pt x="141" y="57"/>
                  </a:lnTo>
                  <a:lnTo>
                    <a:pt x="137" y="57"/>
                  </a:lnTo>
                  <a:lnTo>
                    <a:pt x="136" y="57"/>
                  </a:lnTo>
                  <a:lnTo>
                    <a:pt x="132" y="55"/>
                  </a:lnTo>
                  <a:lnTo>
                    <a:pt x="129" y="55"/>
                  </a:lnTo>
                  <a:lnTo>
                    <a:pt x="128" y="55"/>
                  </a:lnTo>
                  <a:lnTo>
                    <a:pt x="125" y="55"/>
                  </a:lnTo>
                  <a:lnTo>
                    <a:pt x="124" y="53"/>
                  </a:lnTo>
                  <a:lnTo>
                    <a:pt x="122" y="53"/>
                  </a:lnTo>
                  <a:lnTo>
                    <a:pt x="106" y="45"/>
                  </a:lnTo>
                  <a:lnTo>
                    <a:pt x="88" y="35"/>
                  </a:lnTo>
                  <a:lnTo>
                    <a:pt x="81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80" y="35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close/>
                  <a:moveTo>
                    <a:pt x="105" y="162"/>
                  </a:moveTo>
                  <a:lnTo>
                    <a:pt x="105" y="163"/>
                  </a:lnTo>
                  <a:lnTo>
                    <a:pt x="106" y="165"/>
                  </a:lnTo>
                  <a:lnTo>
                    <a:pt x="106" y="167"/>
                  </a:lnTo>
                  <a:lnTo>
                    <a:pt x="109" y="167"/>
                  </a:lnTo>
                  <a:lnTo>
                    <a:pt x="109" y="163"/>
                  </a:lnTo>
                  <a:lnTo>
                    <a:pt x="106" y="163"/>
                  </a:lnTo>
                  <a:lnTo>
                    <a:pt x="106" y="159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close/>
                  <a:moveTo>
                    <a:pt x="154" y="59"/>
                  </a:moveTo>
                  <a:lnTo>
                    <a:pt x="154" y="53"/>
                  </a:lnTo>
                  <a:lnTo>
                    <a:pt x="158" y="51"/>
                  </a:lnTo>
                  <a:lnTo>
                    <a:pt x="160" y="49"/>
                  </a:lnTo>
                  <a:lnTo>
                    <a:pt x="158" y="49"/>
                  </a:lnTo>
                  <a:lnTo>
                    <a:pt x="154" y="48"/>
                  </a:lnTo>
                  <a:lnTo>
                    <a:pt x="152" y="51"/>
                  </a:lnTo>
                  <a:lnTo>
                    <a:pt x="152" y="57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close/>
                  <a:moveTo>
                    <a:pt x="177" y="31"/>
                  </a:moveTo>
                  <a:lnTo>
                    <a:pt x="176" y="35"/>
                  </a:lnTo>
                  <a:lnTo>
                    <a:pt x="173" y="35"/>
                  </a:lnTo>
                  <a:lnTo>
                    <a:pt x="172" y="35"/>
                  </a:lnTo>
                  <a:lnTo>
                    <a:pt x="168" y="31"/>
                  </a:lnTo>
                  <a:lnTo>
                    <a:pt x="169" y="35"/>
                  </a:lnTo>
                  <a:lnTo>
                    <a:pt x="169" y="36"/>
                  </a:lnTo>
                  <a:lnTo>
                    <a:pt x="169" y="37"/>
                  </a:lnTo>
                  <a:lnTo>
                    <a:pt x="168" y="37"/>
                  </a:lnTo>
                  <a:lnTo>
                    <a:pt x="166" y="41"/>
                  </a:lnTo>
                  <a:lnTo>
                    <a:pt x="166" y="44"/>
                  </a:lnTo>
                  <a:lnTo>
                    <a:pt x="166" y="45"/>
                  </a:lnTo>
                  <a:lnTo>
                    <a:pt x="164" y="48"/>
                  </a:lnTo>
                  <a:lnTo>
                    <a:pt x="166" y="49"/>
                  </a:lnTo>
                  <a:lnTo>
                    <a:pt x="169" y="44"/>
                  </a:lnTo>
                  <a:lnTo>
                    <a:pt x="169" y="41"/>
                  </a:lnTo>
                  <a:lnTo>
                    <a:pt x="169" y="40"/>
                  </a:lnTo>
                  <a:lnTo>
                    <a:pt x="172" y="40"/>
                  </a:lnTo>
                  <a:lnTo>
                    <a:pt x="173" y="37"/>
                  </a:lnTo>
                  <a:lnTo>
                    <a:pt x="177" y="35"/>
                  </a:lnTo>
                  <a:lnTo>
                    <a:pt x="181" y="32"/>
                  </a:lnTo>
                  <a:lnTo>
                    <a:pt x="181" y="31"/>
                  </a:lnTo>
                  <a:lnTo>
                    <a:pt x="180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close/>
                  <a:moveTo>
                    <a:pt x="172" y="61"/>
                  </a:moveTo>
                  <a:lnTo>
                    <a:pt x="172" y="59"/>
                  </a:lnTo>
                  <a:lnTo>
                    <a:pt x="169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close/>
                  <a:moveTo>
                    <a:pt x="193" y="17"/>
                  </a:moveTo>
                  <a:lnTo>
                    <a:pt x="190" y="21"/>
                  </a:lnTo>
                  <a:lnTo>
                    <a:pt x="189" y="24"/>
                  </a:lnTo>
                  <a:lnTo>
                    <a:pt x="189" y="27"/>
                  </a:lnTo>
                  <a:lnTo>
                    <a:pt x="189" y="28"/>
                  </a:lnTo>
                  <a:lnTo>
                    <a:pt x="190" y="28"/>
                  </a:lnTo>
                  <a:lnTo>
                    <a:pt x="193" y="24"/>
                  </a:lnTo>
                  <a:lnTo>
                    <a:pt x="195" y="17"/>
                  </a:lnTo>
                  <a:lnTo>
                    <a:pt x="194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close/>
                  <a:moveTo>
                    <a:pt x="207" y="0"/>
                  </a:moveTo>
                  <a:lnTo>
                    <a:pt x="207" y="4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close/>
                  <a:moveTo>
                    <a:pt x="206" y="7"/>
                  </a:moveTo>
                  <a:lnTo>
                    <a:pt x="207" y="4"/>
                  </a:lnTo>
                  <a:lnTo>
                    <a:pt x="206" y="5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29"/>
            <p:cNvSpPr>
              <a:spLocks noEditPoints="1"/>
            </p:cNvSpPr>
            <p:nvPr/>
          </p:nvSpPr>
          <p:spPr bwMode="auto">
            <a:xfrm>
              <a:off x="7112000" y="3335338"/>
              <a:ext cx="238125" cy="374650"/>
            </a:xfrm>
            <a:custGeom>
              <a:avLst/>
              <a:gdLst>
                <a:gd name="T0" fmla="*/ 62 w 150"/>
                <a:gd name="T1" fmla="*/ 231 h 236"/>
                <a:gd name="T2" fmla="*/ 83 w 150"/>
                <a:gd name="T3" fmla="*/ 218 h 236"/>
                <a:gd name="T4" fmla="*/ 33 w 150"/>
                <a:gd name="T5" fmla="*/ 137 h 236"/>
                <a:gd name="T6" fmla="*/ 26 w 150"/>
                <a:gd name="T7" fmla="*/ 149 h 236"/>
                <a:gd name="T8" fmla="*/ 8 w 150"/>
                <a:gd name="T9" fmla="*/ 174 h 236"/>
                <a:gd name="T10" fmla="*/ 21 w 150"/>
                <a:gd name="T11" fmla="*/ 162 h 236"/>
                <a:gd name="T12" fmla="*/ 35 w 150"/>
                <a:gd name="T13" fmla="*/ 147 h 236"/>
                <a:gd name="T14" fmla="*/ 35 w 150"/>
                <a:gd name="T15" fmla="*/ 118 h 236"/>
                <a:gd name="T16" fmla="*/ 35 w 150"/>
                <a:gd name="T17" fmla="*/ 114 h 236"/>
                <a:gd name="T18" fmla="*/ 51 w 150"/>
                <a:gd name="T19" fmla="*/ 108 h 236"/>
                <a:gd name="T20" fmla="*/ 61 w 150"/>
                <a:gd name="T21" fmla="*/ 105 h 236"/>
                <a:gd name="T22" fmla="*/ 43 w 150"/>
                <a:gd name="T23" fmla="*/ 77 h 236"/>
                <a:gd name="T24" fmla="*/ 47 w 150"/>
                <a:gd name="T25" fmla="*/ 88 h 236"/>
                <a:gd name="T26" fmla="*/ 69 w 150"/>
                <a:gd name="T27" fmla="*/ 90 h 236"/>
                <a:gd name="T28" fmla="*/ 75 w 150"/>
                <a:gd name="T29" fmla="*/ 86 h 236"/>
                <a:gd name="T30" fmla="*/ 101 w 150"/>
                <a:gd name="T31" fmla="*/ 104 h 236"/>
                <a:gd name="T32" fmla="*/ 93 w 150"/>
                <a:gd name="T33" fmla="*/ 92 h 236"/>
                <a:gd name="T34" fmla="*/ 87 w 150"/>
                <a:gd name="T35" fmla="*/ 90 h 236"/>
                <a:gd name="T36" fmla="*/ 70 w 150"/>
                <a:gd name="T37" fmla="*/ 84 h 236"/>
                <a:gd name="T38" fmla="*/ 55 w 150"/>
                <a:gd name="T39" fmla="*/ 53 h 236"/>
                <a:gd name="T40" fmla="*/ 62 w 150"/>
                <a:gd name="T41" fmla="*/ 21 h 236"/>
                <a:gd name="T42" fmla="*/ 51 w 150"/>
                <a:gd name="T43" fmla="*/ 7 h 236"/>
                <a:gd name="T44" fmla="*/ 33 w 150"/>
                <a:gd name="T45" fmla="*/ 20 h 236"/>
                <a:gd name="T46" fmla="*/ 26 w 150"/>
                <a:gd name="T47" fmla="*/ 47 h 236"/>
                <a:gd name="T48" fmla="*/ 62 w 150"/>
                <a:gd name="T49" fmla="*/ 69 h 236"/>
                <a:gd name="T50" fmla="*/ 62 w 150"/>
                <a:gd name="T51" fmla="*/ 69 h 236"/>
                <a:gd name="T52" fmla="*/ 66 w 150"/>
                <a:gd name="T53" fmla="*/ 93 h 236"/>
                <a:gd name="T54" fmla="*/ 74 w 150"/>
                <a:gd name="T55" fmla="*/ 149 h 236"/>
                <a:gd name="T56" fmla="*/ 86 w 150"/>
                <a:gd name="T57" fmla="*/ 128 h 236"/>
                <a:gd name="T58" fmla="*/ 73 w 150"/>
                <a:gd name="T59" fmla="*/ 134 h 236"/>
                <a:gd name="T60" fmla="*/ 147 w 150"/>
                <a:gd name="T61" fmla="*/ 189 h 236"/>
                <a:gd name="T62" fmla="*/ 143 w 150"/>
                <a:gd name="T63" fmla="*/ 171 h 236"/>
                <a:gd name="T64" fmla="*/ 130 w 150"/>
                <a:gd name="T65" fmla="*/ 166 h 236"/>
                <a:gd name="T66" fmla="*/ 119 w 150"/>
                <a:gd name="T67" fmla="*/ 181 h 236"/>
                <a:gd name="T68" fmla="*/ 106 w 150"/>
                <a:gd name="T69" fmla="*/ 191 h 236"/>
                <a:gd name="T70" fmla="*/ 91 w 150"/>
                <a:gd name="T71" fmla="*/ 189 h 236"/>
                <a:gd name="T72" fmla="*/ 79 w 150"/>
                <a:gd name="T73" fmla="*/ 211 h 236"/>
                <a:gd name="T74" fmla="*/ 93 w 150"/>
                <a:gd name="T75" fmla="*/ 201 h 236"/>
                <a:gd name="T76" fmla="*/ 103 w 150"/>
                <a:gd name="T77" fmla="*/ 197 h 236"/>
                <a:gd name="T78" fmla="*/ 126 w 150"/>
                <a:gd name="T79" fmla="*/ 232 h 236"/>
                <a:gd name="T80" fmla="*/ 132 w 150"/>
                <a:gd name="T81" fmla="*/ 218 h 236"/>
                <a:gd name="T82" fmla="*/ 144 w 150"/>
                <a:gd name="T83" fmla="*/ 214 h 236"/>
                <a:gd name="T84" fmla="*/ 148 w 150"/>
                <a:gd name="T85" fmla="*/ 197 h 236"/>
                <a:gd name="T86" fmla="*/ 87 w 150"/>
                <a:gd name="T87" fmla="*/ 145 h 236"/>
                <a:gd name="T88" fmla="*/ 83 w 150"/>
                <a:gd name="T89" fmla="*/ 167 h 236"/>
                <a:gd name="T90" fmla="*/ 95 w 150"/>
                <a:gd name="T91" fmla="*/ 149 h 236"/>
                <a:gd name="T92" fmla="*/ 99 w 150"/>
                <a:gd name="T93" fmla="*/ 122 h 236"/>
                <a:gd name="T94" fmla="*/ 90 w 150"/>
                <a:gd name="T95" fmla="*/ 122 h 236"/>
                <a:gd name="T96" fmla="*/ 105 w 150"/>
                <a:gd name="T97" fmla="*/ 147 h 236"/>
                <a:gd name="T98" fmla="*/ 99 w 150"/>
                <a:gd name="T99" fmla="*/ 162 h 236"/>
                <a:gd name="T100" fmla="*/ 103 w 150"/>
                <a:gd name="T101" fmla="*/ 93 h 236"/>
                <a:gd name="T102" fmla="*/ 117 w 150"/>
                <a:gd name="T103" fmla="*/ 162 h 236"/>
                <a:gd name="T104" fmla="*/ 106 w 150"/>
                <a:gd name="T105" fmla="*/ 165 h 236"/>
                <a:gd name="T106" fmla="*/ 118 w 150"/>
                <a:gd name="T107" fmla="*/ 130 h 236"/>
                <a:gd name="T108" fmla="*/ 114 w 150"/>
                <a:gd name="T109" fmla="*/ 140 h 236"/>
                <a:gd name="T110" fmla="*/ 122 w 150"/>
                <a:gd name="T111" fmla="*/ 144 h 236"/>
                <a:gd name="T112" fmla="*/ 130 w 150"/>
                <a:gd name="T113" fmla="*/ 134 h 236"/>
                <a:gd name="T114" fmla="*/ 118 w 150"/>
                <a:gd name="T115" fmla="*/ 110 h 236"/>
                <a:gd name="T116" fmla="*/ 113 w 150"/>
                <a:gd name="T117" fmla="*/ 1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" h="236">
                  <a:moveTo>
                    <a:pt x="62" y="231"/>
                  </a:moveTo>
                  <a:lnTo>
                    <a:pt x="65" y="231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62" y="228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close/>
                  <a:moveTo>
                    <a:pt x="75" y="218"/>
                  </a:moveTo>
                  <a:lnTo>
                    <a:pt x="74" y="218"/>
                  </a:lnTo>
                  <a:lnTo>
                    <a:pt x="75" y="219"/>
                  </a:lnTo>
                  <a:lnTo>
                    <a:pt x="78" y="222"/>
                  </a:lnTo>
                  <a:lnTo>
                    <a:pt x="79" y="222"/>
                  </a:lnTo>
                  <a:lnTo>
                    <a:pt x="82" y="219"/>
                  </a:lnTo>
                  <a:lnTo>
                    <a:pt x="83" y="218"/>
                  </a:lnTo>
                  <a:lnTo>
                    <a:pt x="79" y="215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close/>
                  <a:moveTo>
                    <a:pt x="33" y="140"/>
                  </a:moveTo>
                  <a:lnTo>
                    <a:pt x="33" y="137"/>
                  </a:lnTo>
                  <a:lnTo>
                    <a:pt x="33" y="134"/>
                  </a:lnTo>
                  <a:lnTo>
                    <a:pt x="33" y="132"/>
                  </a:lnTo>
                  <a:lnTo>
                    <a:pt x="30" y="136"/>
                  </a:lnTo>
                  <a:lnTo>
                    <a:pt x="30" y="137"/>
                  </a:lnTo>
                  <a:lnTo>
                    <a:pt x="33" y="144"/>
                  </a:lnTo>
                  <a:lnTo>
                    <a:pt x="30" y="141"/>
                  </a:lnTo>
                  <a:lnTo>
                    <a:pt x="29" y="140"/>
                  </a:lnTo>
                  <a:lnTo>
                    <a:pt x="30" y="145"/>
                  </a:lnTo>
                  <a:lnTo>
                    <a:pt x="29" y="149"/>
                  </a:lnTo>
                  <a:lnTo>
                    <a:pt x="26" y="149"/>
                  </a:lnTo>
                  <a:lnTo>
                    <a:pt x="25" y="150"/>
                  </a:lnTo>
                  <a:lnTo>
                    <a:pt x="25" y="153"/>
                  </a:lnTo>
                  <a:lnTo>
                    <a:pt x="22" y="153"/>
                  </a:lnTo>
                  <a:lnTo>
                    <a:pt x="22" y="154"/>
                  </a:lnTo>
                  <a:lnTo>
                    <a:pt x="21" y="157"/>
                  </a:lnTo>
                  <a:lnTo>
                    <a:pt x="21" y="158"/>
                  </a:lnTo>
                  <a:lnTo>
                    <a:pt x="17" y="162"/>
                  </a:lnTo>
                  <a:lnTo>
                    <a:pt x="12" y="170"/>
                  </a:lnTo>
                  <a:lnTo>
                    <a:pt x="9" y="170"/>
                  </a:lnTo>
                  <a:lnTo>
                    <a:pt x="8" y="174"/>
                  </a:lnTo>
                  <a:lnTo>
                    <a:pt x="4" y="178"/>
                  </a:lnTo>
                  <a:lnTo>
                    <a:pt x="0" y="183"/>
                  </a:lnTo>
                  <a:lnTo>
                    <a:pt x="0" y="187"/>
                  </a:lnTo>
                  <a:lnTo>
                    <a:pt x="5" y="181"/>
                  </a:lnTo>
                  <a:lnTo>
                    <a:pt x="9" y="178"/>
                  </a:lnTo>
                  <a:lnTo>
                    <a:pt x="13" y="175"/>
                  </a:lnTo>
                  <a:lnTo>
                    <a:pt x="18" y="167"/>
                  </a:lnTo>
                  <a:lnTo>
                    <a:pt x="22" y="165"/>
                  </a:lnTo>
                  <a:lnTo>
                    <a:pt x="22" y="162"/>
                  </a:lnTo>
                  <a:lnTo>
                    <a:pt x="21" y="162"/>
                  </a:lnTo>
                  <a:lnTo>
                    <a:pt x="22" y="161"/>
                  </a:lnTo>
                  <a:lnTo>
                    <a:pt x="22" y="158"/>
                  </a:lnTo>
                  <a:lnTo>
                    <a:pt x="25" y="157"/>
                  </a:lnTo>
                  <a:lnTo>
                    <a:pt x="26" y="157"/>
                  </a:lnTo>
                  <a:lnTo>
                    <a:pt x="29" y="157"/>
                  </a:lnTo>
                  <a:lnTo>
                    <a:pt x="30" y="153"/>
                  </a:lnTo>
                  <a:lnTo>
                    <a:pt x="33" y="150"/>
                  </a:lnTo>
                  <a:lnTo>
                    <a:pt x="34" y="150"/>
                  </a:lnTo>
                  <a:lnTo>
                    <a:pt x="35" y="149"/>
                  </a:lnTo>
                  <a:lnTo>
                    <a:pt x="35" y="147"/>
                  </a:lnTo>
                  <a:lnTo>
                    <a:pt x="34" y="144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close/>
                  <a:moveTo>
                    <a:pt x="35" y="114"/>
                  </a:moveTo>
                  <a:lnTo>
                    <a:pt x="35" y="118"/>
                  </a:lnTo>
                  <a:lnTo>
                    <a:pt x="38" y="121"/>
                  </a:lnTo>
                  <a:lnTo>
                    <a:pt x="43" y="121"/>
                  </a:lnTo>
                  <a:lnTo>
                    <a:pt x="43" y="118"/>
                  </a:lnTo>
                  <a:lnTo>
                    <a:pt x="38" y="117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61" y="105"/>
                  </a:moveTo>
                  <a:lnTo>
                    <a:pt x="59" y="100"/>
                  </a:lnTo>
                  <a:lnTo>
                    <a:pt x="57" y="96"/>
                  </a:lnTo>
                  <a:lnTo>
                    <a:pt x="49" y="93"/>
                  </a:lnTo>
                  <a:lnTo>
                    <a:pt x="43" y="93"/>
                  </a:lnTo>
                  <a:lnTo>
                    <a:pt x="42" y="93"/>
                  </a:lnTo>
                  <a:lnTo>
                    <a:pt x="46" y="97"/>
                  </a:lnTo>
                  <a:lnTo>
                    <a:pt x="47" y="104"/>
                  </a:lnTo>
                  <a:lnTo>
                    <a:pt x="51" y="108"/>
                  </a:lnTo>
                  <a:lnTo>
                    <a:pt x="55" y="114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2" y="109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close/>
                  <a:moveTo>
                    <a:pt x="30" y="56"/>
                  </a:moveTo>
                  <a:lnTo>
                    <a:pt x="30" y="60"/>
                  </a:lnTo>
                  <a:lnTo>
                    <a:pt x="34" y="67"/>
                  </a:lnTo>
                  <a:lnTo>
                    <a:pt x="35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9" y="74"/>
                  </a:lnTo>
                  <a:lnTo>
                    <a:pt x="39" y="77"/>
                  </a:lnTo>
                  <a:lnTo>
                    <a:pt x="43" y="77"/>
                  </a:lnTo>
                  <a:lnTo>
                    <a:pt x="43" y="74"/>
                  </a:lnTo>
                  <a:lnTo>
                    <a:pt x="42" y="69"/>
                  </a:lnTo>
                  <a:lnTo>
                    <a:pt x="47" y="71"/>
                  </a:lnTo>
                  <a:lnTo>
                    <a:pt x="49" y="73"/>
                  </a:lnTo>
                  <a:lnTo>
                    <a:pt x="49" y="77"/>
                  </a:lnTo>
                  <a:lnTo>
                    <a:pt x="46" y="78"/>
                  </a:lnTo>
                  <a:lnTo>
                    <a:pt x="43" y="80"/>
                  </a:lnTo>
                  <a:lnTo>
                    <a:pt x="43" y="84"/>
                  </a:lnTo>
                  <a:lnTo>
                    <a:pt x="46" y="88"/>
                  </a:lnTo>
                  <a:lnTo>
                    <a:pt x="47" y="88"/>
                  </a:lnTo>
                  <a:lnTo>
                    <a:pt x="46" y="86"/>
                  </a:lnTo>
                  <a:lnTo>
                    <a:pt x="49" y="86"/>
                  </a:lnTo>
                  <a:lnTo>
                    <a:pt x="49" y="90"/>
                  </a:lnTo>
                  <a:lnTo>
                    <a:pt x="51" y="88"/>
                  </a:lnTo>
                  <a:lnTo>
                    <a:pt x="51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61" y="86"/>
                  </a:lnTo>
                  <a:lnTo>
                    <a:pt x="62" y="86"/>
                  </a:lnTo>
                  <a:lnTo>
                    <a:pt x="69" y="90"/>
                  </a:lnTo>
                  <a:lnTo>
                    <a:pt x="74" y="93"/>
                  </a:lnTo>
                  <a:lnTo>
                    <a:pt x="75" y="97"/>
                  </a:lnTo>
                  <a:lnTo>
                    <a:pt x="78" y="100"/>
                  </a:lnTo>
                  <a:lnTo>
                    <a:pt x="79" y="97"/>
                  </a:lnTo>
                  <a:lnTo>
                    <a:pt x="78" y="96"/>
                  </a:lnTo>
                  <a:lnTo>
                    <a:pt x="78" y="93"/>
                  </a:lnTo>
                  <a:lnTo>
                    <a:pt x="78" y="92"/>
                  </a:lnTo>
                  <a:lnTo>
                    <a:pt x="75" y="90"/>
                  </a:lnTo>
                  <a:lnTo>
                    <a:pt x="74" y="86"/>
                  </a:lnTo>
                  <a:lnTo>
                    <a:pt x="75" y="86"/>
                  </a:lnTo>
                  <a:lnTo>
                    <a:pt x="78" y="88"/>
                  </a:lnTo>
                  <a:lnTo>
                    <a:pt x="82" y="92"/>
                  </a:lnTo>
                  <a:lnTo>
                    <a:pt x="86" y="93"/>
                  </a:lnTo>
                  <a:lnTo>
                    <a:pt x="90" y="97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95" y="104"/>
                  </a:lnTo>
                  <a:lnTo>
                    <a:pt x="95" y="105"/>
                  </a:lnTo>
                  <a:lnTo>
                    <a:pt x="97" y="105"/>
                  </a:lnTo>
                  <a:lnTo>
                    <a:pt x="101" y="104"/>
                  </a:lnTo>
                  <a:lnTo>
                    <a:pt x="99" y="105"/>
                  </a:lnTo>
                  <a:lnTo>
                    <a:pt x="99" y="108"/>
                  </a:lnTo>
                  <a:lnTo>
                    <a:pt x="101" y="110"/>
                  </a:lnTo>
                  <a:lnTo>
                    <a:pt x="103" y="110"/>
                  </a:lnTo>
                  <a:lnTo>
                    <a:pt x="103" y="108"/>
                  </a:lnTo>
                  <a:lnTo>
                    <a:pt x="103" y="104"/>
                  </a:lnTo>
                  <a:lnTo>
                    <a:pt x="101" y="100"/>
                  </a:lnTo>
                  <a:lnTo>
                    <a:pt x="97" y="101"/>
                  </a:lnTo>
                  <a:lnTo>
                    <a:pt x="97" y="97"/>
                  </a:lnTo>
                  <a:lnTo>
                    <a:pt x="93" y="92"/>
                  </a:lnTo>
                  <a:lnTo>
                    <a:pt x="91" y="92"/>
                  </a:lnTo>
                  <a:lnTo>
                    <a:pt x="93" y="90"/>
                  </a:lnTo>
                  <a:lnTo>
                    <a:pt x="99" y="90"/>
                  </a:lnTo>
                  <a:lnTo>
                    <a:pt x="97" y="88"/>
                  </a:lnTo>
                  <a:lnTo>
                    <a:pt x="93" y="86"/>
                  </a:lnTo>
                  <a:lnTo>
                    <a:pt x="90" y="84"/>
                  </a:lnTo>
                  <a:lnTo>
                    <a:pt x="87" y="82"/>
                  </a:lnTo>
                  <a:lnTo>
                    <a:pt x="87" y="86"/>
                  </a:lnTo>
                  <a:lnTo>
                    <a:pt x="87" y="88"/>
                  </a:lnTo>
                  <a:lnTo>
                    <a:pt x="87" y="90"/>
                  </a:lnTo>
                  <a:lnTo>
                    <a:pt x="86" y="88"/>
                  </a:lnTo>
                  <a:lnTo>
                    <a:pt x="83" y="86"/>
                  </a:lnTo>
                  <a:lnTo>
                    <a:pt x="82" y="82"/>
                  </a:lnTo>
                  <a:lnTo>
                    <a:pt x="79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82"/>
                  </a:lnTo>
                  <a:lnTo>
                    <a:pt x="70" y="80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9" y="86"/>
                  </a:lnTo>
                  <a:lnTo>
                    <a:pt x="66" y="86"/>
                  </a:lnTo>
                  <a:lnTo>
                    <a:pt x="65" y="82"/>
                  </a:lnTo>
                  <a:lnTo>
                    <a:pt x="61" y="77"/>
                  </a:lnTo>
                  <a:lnTo>
                    <a:pt x="59" y="73"/>
                  </a:lnTo>
                  <a:lnTo>
                    <a:pt x="61" y="71"/>
                  </a:lnTo>
                  <a:lnTo>
                    <a:pt x="55" y="65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9" y="47"/>
                  </a:lnTo>
                  <a:lnTo>
                    <a:pt x="62" y="44"/>
                  </a:lnTo>
                  <a:lnTo>
                    <a:pt x="62" y="47"/>
                  </a:lnTo>
                  <a:lnTo>
                    <a:pt x="65" y="43"/>
                  </a:lnTo>
                  <a:lnTo>
                    <a:pt x="65" y="39"/>
                  </a:lnTo>
                  <a:lnTo>
                    <a:pt x="66" y="33"/>
                  </a:lnTo>
                  <a:lnTo>
                    <a:pt x="66" y="27"/>
                  </a:lnTo>
                  <a:lnTo>
                    <a:pt x="65" y="25"/>
                  </a:lnTo>
                  <a:lnTo>
                    <a:pt x="62" y="21"/>
                  </a:lnTo>
                  <a:lnTo>
                    <a:pt x="61" y="17"/>
                  </a:lnTo>
                  <a:lnTo>
                    <a:pt x="59" y="13"/>
                  </a:lnTo>
                  <a:lnTo>
                    <a:pt x="61" y="8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7" y="4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3" y="7"/>
                  </a:lnTo>
                  <a:lnTo>
                    <a:pt x="51" y="7"/>
                  </a:lnTo>
                  <a:lnTo>
                    <a:pt x="47" y="4"/>
                  </a:lnTo>
                  <a:lnTo>
                    <a:pt x="43" y="3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4" y="7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4" y="23"/>
                  </a:lnTo>
                  <a:lnTo>
                    <a:pt x="34" y="27"/>
                  </a:lnTo>
                  <a:lnTo>
                    <a:pt x="34" y="33"/>
                  </a:lnTo>
                  <a:lnTo>
                    <a:pt x="34" y="39"/>
                  </a:lnTo>
                  <a:lnTo>
                    <a:pt x="35" y="47"/>
                  </a:lnTo>
                  <a:lnTo>
                    <a:pt x="35" y="48"/>
                  </a:lnTo>
                  <a:lnTo>
                    <a:pt x="33" y="47"/>
                  </a:lnTo>
                  <a:lnTo>
                    <a:pt x="29" y="40"/>
                  </a:lnTo>
                  <a:lnTo>
                    <a:pt x="26" y="43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9" y="51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62" y="69"/>
                  </a:moveTo>
                  <a:lnTo>
                    <a:pt x="65" y="73"/>
                  </a:lnTo>
                  <a:lnTo>
                    <a:pt x="65" y="67"/>
                  </a:lnTo>
                  <a:lnTo>
                    <a:pt x="65" y="65"/>
                  </a:lnTo>
                  <a:lnTo>
                    <a:pt x="61" y="67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close/>
                  <a:moveTo>
                    <a:pt x="66" y="93"/>
                  </a:moveTo>
                  <a:lnTo>
                    <a:pt x="65" y="93"/>
                  </a:lnTo>
                  <a:lnTo>
                    <a:pt x="66" y="97"/>
                  </a:lnTo>
                  <a:lnTo>
                    <a:pt x="69" y="97"/>
                  </a:lnTo>
                  <a:lnTo>
                    <a:pt x="70" y="96"/>
                  </a:lnTo>
                  <a:lnTo>
                    <a:pt x="70" y="93"/>
                  </a:lnTo>
                  <a:lnTo>
                    <a:pt x="69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close/>
                  <a:moveTo>
                    <a:pt x="73" y="134"/>
                  </a:moveTo>
                  <a:lnTo>
                    <a:pt x="73" y="141"/>
                  </a:lnTo>
                  <a:lnTo>
                    <a:pt x="73" y="145"/>
                  </a:lnTo>
                  <a:lnTo>
                    <a:pt x="73" y="149"/>
                  </a:lnTo>
                  <a:lnTo>
                    <a:pt x="74" y="149"/>
                  </a:lnTo>
                  <a:lnTo>
                    <a:pt x="75" y="147"/>
                  </a:lnTo>
                  <a:lnTo>
                    <a:pt x="78" y="145"/>
                  </a:lnTo>
                  <a:lnTo>
                    <a:pt x="79" y="145"/>
                  </a:lnTo>
                  <a:lnTo>
                    <a:pt x="83" y="144"/>
                  </a:lnTo>
                  <a:lnTo>
                    <a:pt x="86" y="140"/>
                  </a:lnTo>
                  <a:lnTo>
                    <a:pt x="87" y="137"/>
                  </a:lnTo>
                  <a:lnTo>
                    <a:pt x="90" y="136"/>
                  </a:lnTo>
                  <a:lnTo>
                    <a:pt x="90" y="130"/>
                  </a:lnTo>
                  <a:lnTo>
                    <a:pt x="86" y="132"/>
                  </a:lnTo>
                  <a:lnTo>
                    <a:pt x="86" y="128"/>
                  </a:lnTo>
                  <a:lnTo>
                    <a:pt x="83" y="128"/>
                  </a:lnTo>
                  <a:lnTo>
                    <a:pt x="82" y="130"/>
                  </a:lnTo>
                  <a:lnTo>
                    <a:pt x="79" y="128"/>
                  </a:lnTo>
                  <a:lnTo>
                    <a:pt x="75" y="124"/>
                  </a:lnTo>
                  <a:lnTo>
                    <a:pt x="73" y="124"/>
                  </a:lnTo>
                  <a:lnTo>
                    <a:pt x="70" y="122"/>
                  </a:lnTo>
                  <a:lnTo>
                    <a:pt x="69" y="124"/>
                  </a:lnTo>
                  <a:lnTo>
                    <a:pt x="73" y="126"/>
                  </a:lnTo>
                  <a:lnTo>
                    <a:pt x="73" y="128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close/>
                  <a:moveTo>
                    <a:pt x="148" y="197"/>
                  </a:moveTo>
                  <a:lnTo>
                    <a:pt x="147" y="194"/>
                  </a:lnTo>
                  <a:lnTo>
                    <a:pt x="148" y="191"/>
                  </a:lnTo>
                  <a:lnTo>
                    <a:pt x="147" y="189"/>
                  </a:lnTo>
                  <a:lnTo>
                    <a:pt x="144" y="189"/>
                  </a:lnTo>
                  <a:lnTo>
                    <a:pt x="147" y="187"/>
                  </a:lnTo>
                  <a:lnTo>
                    <a:pt x="144" y="185"/>
                  </a:lnTo>
                  <a:lnTo>
                    <a:pt x="143" y="183"/>
                  </a:lnTo>
                  <a:lnTo>
                    <a:pt x="140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4" y="175"/>
                  </a:lnTo>
                  <a:lnTo>
                    <a:pt x="143" y="174"/>
                  </a:lnTo>
                  <a:lnTo>
                    <a:pt x="143" y="171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9" y="170"/>
                  </a:lnTo>
                  <a:lnTo>
                    <a:pt x="139" y="167"/>
                  </a:lnTo>
                  <a:lnTo>
                    <a:pt x="136" y="166"/>
                  </a:lnTo>
                  <a:lnTo>
                    <a:pt x="135" y="165"/>
                  </a:lnTo>
                  <a:lnTo>
                    <a:pt x="131" y="162"/>
                  </a:lnTo>
                  <a:lnTo>
                    <a:pt x="130" y="161"/>
                  </a:lnTo>
                  <a:lnTo>
                    <a:pt x="130" y="162"/>
                  </a:lnTo>
                  <a:lnTo>
                    <a:pt x="130" y="166"/>
                  </a:lnTo>
                  <a:lnTo>
                    <a:pt x="131" y="171"/>
                  </a:lnTo>
                  <a:lnTo>
                    <a:pt x="131" y="174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27" y="174"/>
                  </a:lnTo>
                  <a:lnTo>
                    <a:pt x="126" y="178"/>
                  </a:lnTo>
                  <a:lnTo>
                    <a:pt x="122" y="175"/>
                  </a:lnTo>
                  <a:lnTo>
                    <a:pt x="119" y="175"/>
                  </a:lnTo>
                  <a:lnTo>
                    <a:pt x="119" y="178"/>
                  </a:lnTo>
                  <a:lnTo>
                    <a:pt x="119" y="181"/>
                  </a:lnTo>
                  <a:lnTo>
                    <a:pt x="118" y="183"/>
                  </a:lnTo>
                  <a:lnTo>
                    <a:pt x="117" y="183"/>
                  </a:lnTo>
                  <a:lnTo>
                    <a:pt x="114" y="183"/>
                  </a:lnTo>
                  <a:lnTo>
                    <a:pt x="113" y="185"/>
                  </a:lnTo>
                  <a:lnTo>
                    <a:pt x="113" y="189"/>
                  </a:lnTo>
                  <a:lnTo>
                    <a:pt x="110" y="191"/>
                  </a:lnTo>
                  <a:lnTo>
                    <a:pt x="106" y="191"/>
                  </a:lnTo>
                  <a:lnTo>
                    <a:pt x="103" y="193"/>
                  </a:lnTo>
                  <a:lnTo>
                    <a:pt x="105" y="191"/>
                  </a:lnTo>
                  <a:lnTo>
                    <a:pt x="106" y="191"/>
                  </a:lnTo>
                  <a:lnTo>
                    <a:pt x="106" y="189"/>
                  </a:lnTo>
                  <a:lnTo>
                    <a:pt x="105" y="183"/>
                  </a:lnTo>
                  <a:lnTo>
                    <a:pt x="103" y="181"/>
                  </a:lnTo>
                  <a:lnTo>
                    <a:pt x="101" y="183"/>
                  </a:lnTo>
                  <a:lnTo>
                    <a:pt x="101" y="181"/>
                  </a:lnTo>
                  <a:lnTo>
                    <a:pt x="99" y="179"/>
                  </a:lnTo>
                  <a:lnTo>
                    <a:pt x="99" y="181"/>
                  </a:lnTo>
                  <a:lnTo>
                    <a:pt x="97" y="183"/>
                  </a:lnTo>
                  <a:lnTo>
                    <a:pt x="93" y="185"/>
                  </a:lnTo>
                  <a:lnTo>
                    <a:pt x="91" y="189"/>
                  </a:lnTo>
                  <a:lnTo>
                    <a:pt x="91" y="191"/>
                  </a:lnTo>
                  <a:lnTo>
                    <a:pt x="90" y="191"/>
                  </a:lnTo>
                  <a:lnTo>
                    <a:pt x="83" y="193"/>
                  </a:lnTo>
                  <a:lnTo>
                    <a:pt x="82" y="193"/>
                  </a:lnTo>
                  <a:lnTo>
                    <a:pt x="79" y="194"/>
                  </a:lnTo>
                  <a:lnTo>
                    <a:pt x="79" y="201"/>
                  </a:lnTo>
                  <a:lnTo>
                    <a:pt x="75" y="207"/>
                  </a:lnTo>
                  <a:lnTo>
                    <a:pt x="75" y="211"/>
                  </a:lnTo>
                  <a:lnTo>
                    <a:pt x="78" y="211"/>
                  </a:lnTo>
                  <a:lnTo>
                    <a:pt x="79" y="211"/>
                  </a:lnTo>
                  <a:lnTo>
                    <a:pt x="82" y="210"/>
                  </a:lnTo>
                  <a:lnTo>
                    <a:pt x="82" y="206"/>
                  </a:lnTo>
                  <a:lnTo>
                    <a:pt x="83" y="202"/>
                  </a:lnTo>
                  <a:lnTo>
                    <a:pt x="86" y="198"/>
                  </a:lnTo>
                  <a:lnTo>
                    <a:pt x="87" y="197"/>
                  </a:lnTo>
                  <a:lnTo>
                    <a:pt x="90" y="197"/>
                  </a:lnTo>
                  <a:lnTo>
                    <a:pt x="90" y="201"/>
                  </a:lnTo>
                  <a:lnTo>
                    <a:pt x="91" y="202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5" y="198"/>
                  </a:lnTo>
                  <a:lnTo>
                    <a:pt x="95" y="201"/>
                  </a:lnTo>
                  <a:lnTo>
                    <a:pt x="95" y="202"/>
                  </a:lnTo>
                  <a:lnTo>
                    <a:pt x="97" y="202"/>
                  </a:lnTo>
                  <a:lnTo>
                    <a:pt x="101" y="205"/>
                  </a:lnTo>
                  <a:lnTo>
                    <a:pt x="99" y="201"/>
                  </a:lnTo>
                  <a:lnTo>
                    <a:pt x="101" y="201"/>
                  </a:lnTo>
                  <a:lnTo>
                    <a:pt x="101" y="198"/>
                  </a:lnTo>
                  <a:lnTo>
                    <a:pt x="101" y="197"/>
                  </a:lnTo>
                  <a:lnTo>
                    <a:pt x="103" y="197"/>
                  </a:lnTo>
                  <a:lnTo>
                    <a:pt x="105" y="198"/>
                  </a:lnTo>
                  <a:lnTo>
                    <a:pt x="110" y="201"/>
                  </a:lnTo>
                  <a:lnTo>
                    <a:pt x="113" y="205"/>
                  </a:lnTo>
                  <a:lnTo>
                    <a:pt x="113" y="207"/>
                  </a:lnTo>
                  <a:lnTo>
                    <a:pt x="110" y="211"/>
                  </a:lnTo>
                  <a:lnTo>
                    <a:pt x="113" y="222"/>
                  </a:lnTo>
                  <a:lnTo>
                    <a:pt x="114" y="224"/>
                  </a:lnTo>
                  <a:lnTo>
                    <a:pt x="119" y="228"/>
                  </a:lnTo>
                  <a:lnTo>
                    <a:pt x="123" y="231"/>
                  </a:lnTo>
                  <a:lnTo>
                    <a:pt x="126" y="232"/>
                  </a:lnTo>
                  <a:lnTo>
                    <a:pt x="127" y="231"/>
                  </a:lnTo>
                  <a:lnTo>
                    <a:pt x="130" y="228"/>
                  </a:lnTo>
                  <a:lnTo>
                    <a:pt x="131" y="227"/>
                  </a:lnTo>
                  <a:lnTo>
                    <a:pt x="131" y="232"/>
                  </a:lnTo>
                  <a:lnTo>
                    <a:pt x="131" y="236"/>
                  </a:lnTo>
                  <a:lnTo>
                    <a:pt x="132" y="236"/>
                  </a:lnTo>
                  <a:lnTo>
                    <a:pt x="136" y="232"/>
                  </a:lnTo>
                  <a:lnTo>
                    <a:pt x="139" y="227"/>
                  </a:lnTo>
                  <a:lnTo>
                    <a:pt x="135" y="222"/>
                  </a:lnTo>
                  <a:lnTo>
                    <a:pt x="132" y="218"/>
                  </a:lnTo>
                  <a:lnTo>
                    <a:pt x="135" y="210"/>
                  </a:lnTo>
                  <a:lnTo>
                    <a:pt x="136" y="206"/>
                  </a:lnTo>
                  <a:lnTo>
                    <a:pt x="139" y="206"/>
                  </a:lnTo>
                  <a:lnTo>
                    <a:pt x="140" y="210"/>
                  </a:lnTo>
                  <a:lnTo>
                    <a:pt x="143" y="214"/>
                  </a:lnTo>
                  <a:lnTo>
                    <a:pt x="143" y="219"/>
                  </a:lnTo>
                  <a:lnTo>
                    <a:pt x="147" y="224"/>
                  </a:lnTo>
                  <a:lnTo>
                    <a:pt x="147" y="219"/>
                  </a:lnTo>
                  <a:lnTo>
                    <a:pt x="147" y="215"/>
                  </a:lnTo>
                  <a:lnTo>
                    <a:pt x="144" y="214"/>
                  </a:lnTo>
                  <a:lnTo>
                    <a:pt x="147" y="214"/>
                  </a:lnTo>
                  <a:lnTo>
                    <a:pt x="148" y="211"/>
                  </a:lnTo>
                  <a:lnTo>
                    <a:pt x="150" y="210"/>
                  </a:lnTo>
                  <a:lnTo>
                    <a:pt x="150" y="205"/>
                  </a:lnTo>
                  <a:lnTo>
                    <a:pt x="150" y="198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close/>
                  <a:moveTo>
                    <a:pt x="95" y="149"/>
                  </a:moveTo>
                  <a:lnTo>
                    <a:pt x="97" y="145"/>
                  </a:lnTo>
                  <a:lnTo>
                    <a:pt x="97" y="141"/>
                  </a:lnTo>
                  <a:lnTo>
                    <a:pt x="95" y="140"/>
                  </a:lnTo>
                  <a:lnTo>
                    <a:pt x="93" y="140"/>
                  </a:lnTo>
                  <a:lnTo>
                    <a:pt x="90" y="140"/>
                  </a:lnTo>
                  <a:lnTo>
                    <a:pt x="87" y="141"/>
                  </a:lnTo>
                  <a:lnTo>
                    <a:pt x="87" y="145"/>
                  </a:lnTo>
                  <a:lnTo>
                    <a:pt x="87" y="147"/>
                  </a:lnTo>
                  <a:lnTo>
                    <a:pt x="87" y="149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6" y="157"/>
                  </a:lnTo>
                  <a:lnTo>
                    <a:pt x="83" y="157"/>
                  </a:lnTo>
                  <a:lnTo>
                    <a:pt x="82" y="158"/>
                  </a:lnTo>
                  <a:lnTo>
                    <a:pt x="79" y="158"/>
                  </a:lnTo>
                  <a:lnTo>
                    <a:pt x="82" y="165"/>
                  </a:lnTo>
                  <a:lnTo>
                    <a:pt x="83" y="167"/>
                  </a:lnTo>
                  <a:lnTo>
                    <a:pt x="90" y="170"/>
                  </a:lnTo>
                  <a:lnTo>
                    <a:pt x="91" y="174"/>
                  </a:lnTo>
                  <a:lnTo>
                    <a:pt x="93" y="174"/>
                  </a:lnTo>
                  <a:lnTo>
                    <a:pt x="95" y="171"/>
                  </a:lnTo>
                  <a:lnTo>
                    <a:pt x="95" y="170"/>
                  </a:lnTo>
                  <a:lnTo>
                    <a:pt x="95" y="167"/>
                  </a:lnTo>
                  <a:lnTo>
                    <a:pt x="93" y="165"/>
                  </a:lnTo>
                  <a:lnTo>
                    <a:pt x="93" y="157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close/>
                  <a:moveTo>
                    <a:pt x="90" y="122"/>
                  </a:moveTo>
                  <a:lnTo>
                    <a:pt x="93" y="118"/>
                  </a:lnTo>
                  <a:lnTo>
                    <a:pt x="93" y="117"/>
                  </a:lnTo>
                  <a:lnTo>
                    <a:pt x="95" y="118"/>
                  </a:lnTo>
                  <a:lnTo>
                    <a:pt x="99" y="122"/>
                  </a:lnTo>
                  <a:lnTo>
                    <a:pt x="103" y="124"/>
                  </a:lnTo>
                  <a:lnTo>
                    <a:pt x="105" y="122"/>
                  </a:lnTo>
                  <a:lnTo>
                    <a:pt x="103" y="121"/>
                  </a:lnTo>
                  <a:lnTo>
                    <a:pt x="97" y="114"/>
                  </a:lnTo>
                  <a:lnTo>
                    <a:pt x="95" y="113"/>
                  </a:lnTo>
                  <a:lnTo>
                    <a:pt x="90" y="110"/>
                  </a:lnTo>
                  <a:lnTo>
                    <a:pt x="90" y="117"/>
                  </a:lnTo>
                  <a:lnTo>
                    <a:pt x="91" y="118"/>
                  </a:lnTo>
                  <a:lnTo>
                    <a:pt x="90" y="121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close/>
                  <a:moveTo>
                    <a:pt x="99" y="162"/>
                  </a:moveTo>
                  <a:lnTo>
                    <a:pt x="101" y="154"/>
                  </a:lnTo>
                  <a:lnTo>
                    <a:pt x="105" y="150"/>
                  </a:lnTo>
                  <a:lnTo>
                    <a:pt x="105" y="147"/>
                  </a:lnTo>
                  <a:lnTo>
                    <a:pt x="105" y="134"/>
                  </a:lnTo>
                  <a:lnTo>
                    <a:pt x="103" y="136"/>
                  </a:lnTo>
                  <a:lnTo>
                    <a:pt x="103" y="137"/>
                  </a:lnTo>
                  <a:lnTo>
                    <a:pt x="101" y="144"/>
                  </a:lnTo>
                  <a:lnTo>
                    <a:pt x="97" y="157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close/>
                  <a:moveTo>
                    <a:pt x="105" y="90"/>
                  </a:moveTo>
                  <a:lnTo>
                    <a:pt x="105" y="88"/>
                  </a:lnTo>
                  <a:lnTo>
                    <a:pt x="105" y="84"/>
                  </a:lnTo>
                  <a:lnTo>
                    <a:pt x="101" y="84"/>
                  </a:lnTo>
                  <a:lnTo>
                    <a:pt x="101" y="88"/>
                  </a:lnTo>
                  <a:lnTo>
                    <a:pt x="103" y="93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close/>
                  <a:moveTo>
                    <a:pt x="106" y="165"/>
                  </a:moveTo>
                  <a:lnTo>
                    <a:pt x="109" y="165"/>
                  </a:lnTo>
                  <a:lnTo>
                    <a:pt x="117" y="162"/>
                  </a:lnTo>
                  <a:lnTo>
                    <a:pt x="114" y="157"/>
                  </a:lnTo>
                  <a:lnTo>
                    <a:pt x="113" y="154"/>
                  </a:lnTo>
                  <a:lnTo>
                    <a:pt x="109" y="154"/>
                  </a:lnTo>
                  <a:lnTo>
                    <a:pt x="105" y="158"/>
                  </a:lnTo>
                  <a:lnTo>
                    <a:pt x="103" y="161"/>
                  </a:lnTo>
                  <a:lnTo>
                    <a:pt x="105" y="162"/>
                  </a:lnTo>
                  <a:lnTo>
                    <a:pt x="105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close/>
                  <a:moveTo>
                    <a:pt x="113" y="121"/>
                  </a:moveTo>
                  <a:lnTo>
                    <a:pt x="117" y="122"/>
                  </a:lnTo>
                  <a:lnTo>
                    <a:pt x="118" y="124"/>
                  </a:lnTo>
                  <a:lnTo>
                    <a:pt x="119" y="124"/>
                  </a:lnTo>
                  <a:lnTo>
                    <a:pt x="118" y="128"/>
                  </a:lnTo>
                  <a:lnTo>
                    <a:pt x="118" y="130"/>
                  </a:lnTo>
                  <a:lnTo>
                    <a:pt x="119" y="132"/>
                  </a:lnTo>
                  <a:lnTo>
                    <a:pt x="118" y="132"/>
                  </a:lnTo>
                  <a:lnTo>
                    <a:pt x="117" y="134"/>
                  </a:lnTo>
                  <a:lnTo>
                    <a:pt x="114" y="134"/>
                  </a:lnTo>
                  <a:lnTo>
                    <a:pt x="113" y="132"/>
                  </a:lnTo>
                  <a:lnTo>
                    <a:pt x="109" y="130"/>
                  </a:lnTo>
                  <a:lnTo>
                    <a:pt x="109" y="132"/>
                  </a:lnTo>
                  <a:lnTo>
                    <a:pt x="110" y="136"/>
                  </a:lnTo>
                  <a:lnTo>
                    <a:pt x="113" y="141"/>
                  </a:lnTo>
                  <a:lnTo>
                    <a:pt x="114" y="140"/>
                  </a:lnTo>
                  <a:lnTo>
                    <a:pt x="114" y="141"/>
                  </a:lnTo>
                  <a:lnTo>
                    <a:pt x="118" y="145"/>
                  </a:lnTo>
                  <a:lnTo>
                    <a:pt x="118" y="150"/>
                  </a:lnTo>
                  <a:lnTo>
                    <a:pt x="119" y="154"/>
                  </a:lnTo>
                  <a:lnTo>
                    <a:pt x="122" y="157"/>
                  </a:lnTo>
                  <a:lnTo>
                    <a:pt x="122" y="150"/>
                  </a:lnTo>
                  <a:lnTo>
                    <a:pt x="123" y="153"/>
                  </a:lnTo>
                  <a:lnTo>
                    <a:pt x="126" y="150"/>
                  </a:lnTo>
                  <a:lnTo>
                    <a:pt x="123" y="145"/>
                  </a:lnTo>
                  <a:lnTo>
                    <a:pt x="122" y="144"/>
                  </a:lnTo>
                  <a:lnTo>
                    <a:pt x="122" y="140"/>
                  </a:lnTo>
                  <a:lnTo>
                    <a:pt x="122" y="137"/>
                  </a:lnTo>
                  <a:lnTo>
                    <a:pt x="119" y="134"/>
                  </a:lnTo>
                  <a:lnTo>
                    <a:pt x="122" y="136"/>
                  </a:lnTo>
                  <a:lnTo>
                    <a:pt x="123" y="137"/>
                  </a:lnTo>
                  <a:lnTo>
                    <a:pt x="126" y="136"/>
                  </a:lnTo>
                  <a:lnTo>
                    <a:pt x="127" y="136"/>
                  </a:lnTo>
                  <a:lnTo>
                    <a:pt x="132" y="137"/>
                  </a:lnTo>
                  <a:lnTo>
                    <a:pt x="131" y="136"/>
                  </a:lnTo>
                  <a:lnTo>
                    <a:pt x="130" y="134"/>
                  </a:lnTo>
                  <a:lnTo>
                    <a:pt x="130" y="132"/>
                  </a:lnTo>
                  <a:lnTo>
                    <a:pt x="127" y="130"/>
                  </a:lnTo>
                  <a:lnTo>
                    <a:pt x="126" y="124"/>
                  </a:lnTo>
                  <a:lnTo>
                    <a:pt x="126" y="122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3" y="117"/>
                  </a:lnTo>
                  <a:lnTo>
                    <a:pt x="122" y="114"/>
                  </a:lnTo>
                  <a:lnTo>
                    <a:pt x="122" y="110"/>
                  </a:lnTo>
                  <a:lnTo>
                    <a:pt x="118" y="110"/>
                  </a:lnTo>
                  <a:lnTo>
                    <a:pt x="114" y="110"/>
                  </a:lnTo>
                  <a:lnTo>
                    <a:pt x="110" y="110"/>
                  </a:lnTo>
                  <a:lnTo>
                    <a:pt x="106" y="110"/>
                  </a:lnTo>
                  <a:lnTo>
                    <a:pt x="109" y="117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sz="1350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7307263" y="4113213"/>
              <a:ext cx="58738" cy="30163"/>
            </a:xfrm>
            <a:custGeom>
              <a:avLst/>
              <a:gdLst>
                <a:gd name="T0" fmla="*/ 35 w 37"/>
                <a:gd name="T1" fmla="*/ 0 h 19"/>
                <a:gd name="T2" fmla="*/ 31 w 37"/>
                <a:gd name="T3" fmla="*/ 0 h 19"/>
                <a:gd name="T4" fmla="*/ 21 w 37"/>
                <a:gd name="T5" fmla="*/ 1 h 19"/>
                <a:gd name="T6" fmla="*/ 8 w 37"/>
                <a:gd name="T7" fmla="*/ 4 h 19"/>
                <a:gd name="T8" fmla="*/ 4 w 37"/>
                <a:gd name="T9" fmla="*/ 5 h 19"/>
                <a:gd name="T10" fmla="*/ 0 w 37"/>
                <a:gd name="T11" fmla="*/ 9 h 19"/>
                <a:gd name="T12" fmla="*/ 3 w 37"/>
                <a:gd name="T13" fmla="*/ 13 h 19"/>
                <a:gd name="T14" fmla="*/ 0 w 37"/>
                <a:gd name="T15" fmla="*/ 15 h 19"/>
                <a:gd name="T16" fmla="*/ 3 w 37"/>
                <a:gd name="T17" fmla="*/ 19 h 19"/>
                <a:gd name="T18" fmla="*/ 7 w 37"/>
                <a:gd name="T19" fmla="*/ 17 h 19"/>
                <a:gd name="T20" fmla="*/ 17 w 37"/>
                <a:gd name="T21" fmla="*/ 11 h 19"/>
                <a:gd name="T22" fmla="*/ 29 w 37"/>
                <a:gd name="T23" fmla="*/ 7 h 19"/>
                <a:gd name="T24" fmla="*/ 33 w 37"/>
                <a:gd name="T25" fmla="*/ 5 h 19"/>
                <a:gd name="T26" fmla="*/ 37 w 37"/>
                <a:gd name="T27" fmla="*/ 1 h 19"/>
                <a:gd name="T28" fmla="*/ 37 w 37"/>
                <a:gd name="T29" fmla="*/ 0 h 19"/>
                <a:gd name="T30" fmla="*/ 35 w 37"/>
                <a:gd name="T31" fmla="*/ 0 h 19"/>
                <a:gd name="T32" fmla="*/ 35 w 37"/>
                <a:gd name="T33" fmla="*/ 0 h 19"/>
                <a:gd name="T34" fmla="*/ 35 w 37"/>
                <a:gd name="T35" fmla="*/ 0 h 19"/>
                <a:gd name="T36" fmla="*/ 35 w 37"/>
                <a:gd name="T37" fmla="*/ 0 h 19"/>
                <a:gd name="T38" fmla="*/ 35 w 37"/>
                <a:gd name="T39" fmla="*/ 0 h 19"/>
                <a:gd name="T40" fmla="*/ 35 w 37"/>
                <a:gd name="T41" fmla="*/ 0 h 19"/>
                <a:gd name="T42" fmla="*/ 35 w 37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9">
                  <a:moveTo>
                    <a:pt x="35" y="0"/>
                  </a:moveTo>
                  <a:lnTo>
                    <a:pt x="31" y="0"/>
                  </a:lnTo>
                  <a:lnTo>
                    <a:pt x="21" y="1"/>
                  </a:lnTo>
                  <a:lnTo>
                    <a:pt x="8" y="4"/>
                  </a:lnTo>
                  <a:lnTo>
                    <a:pt x="4" y="5"/>
                  </a:lnTo>
                  <a:lnTo>
                    <a:pt x="0" y="9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17"/>
                  </a:lnTo>
                  <a:lnTo>
                    <a:pt x="17" y="11"/>
                  </a:lnTo>
                  <a:lnTo>
                    <a:pt x="29" y="7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31"/>
            <p:cNvSpPr>
              <a:spLocks noEditPoints="1"/>
            </p:cNvSpPr>
            <p:nvPr/>
          </p:nvSpPr>
          <p:spPr bwMode="auto">
            <a:xfrm>
              <a:off x="6516688" y="3663950"/>
              <a:ext cx="1208088" cy="506413"/>
            </a:xfrm>
            <a:custGeom>
              <a:avLst/>
              <a:gdLst>
                <a:gd name="T0" fmla="*/ 64 w 761"/>
                <a:gd name="T1" fmla="*/ 104 h 319"/>
                <a:gd name="T2" fmla="*/ 105 w 761"/>
                <a:gd name="T3" fmla="*/ 182 h 319"/>
                <a:gd name="T4" fmla="*/ 177 w 761"/>
                <a:gd name="T5" fmla="*/ 142 h 319"/>
                <a:gd name="T6" fmla="*/ 344 w 761"/>
                <a:gd name="T7" fmla="*/ 279 h 319"/>
                <a:gd name="T8" fmla="*/ 177 w 761"/>
                <a:gd name="T9" fmla="*/ 179 h 319"/>
                <a:gd name="T10" fmla="*/ 145 w 761"/>
                <a:gd name="T11" fmla="*/ 126 h 319"/>
                <a:gd name="T12" fmla="*/ 89 w 761"/>
                <a:gd name="T13" fmla="*/ 65 h 319"/>
                <a:gd name="T14" fmla="*/ 64 w 761"/>
                <a:gd name="T15" fmla="*/ 79 h 319"/>
                <a:gd name="T16" fmla="*/ 125 w 761"/>
                <a:gd name="T17" fmla="*/ 183 h 319"/>
                <a:gd name="T18" fmla="*/ 397 w 761"/>
                <a:gd name="T19" fmla="*/ 290 h 319"/>
                <a:gd name="T20" fmla="*/ 375 w 761"/>
                <a:gd name="T21" fmla="*/ 296 h 319"/>
                <a:gd name="T22" fmla="*/ 367 w 761"/>
                <a:gd name="T23" fmla="*/ 284 h 319"/>
                <a:gd name="T24" fmla="*/ 282 w 761"/>
                <a:gd name="T25" fmla="*/ 252 h 319"/>
                <a:gd name="T26" fmla="*/ 199 w 761"/>
                <a:gd name="T27" fmla="*/ 239 h 319"/>
                <a:gd name="T28" fmla="*/ 299 w 761"/>
                <a:gd name="T29" fmla="*/ 284 h 319"/>
                <a:gd name="T30" fmla="*/ 209 w 761"/>
                <a:gd name="T31" fmla="*/ 178 h 319"/>
                <a:gd name="T32" fmla="*/ 252 w 761"/>
                <a:gd name="T33" fmla="*/ 144 h 319"/>
                <a:gd name="T34" fmla="*/ 296 w 761"/>
                <a:gd name="T35" fmla="*/ 195 h 319"/>
                <a:gd name="T36" fmla="*/ 361 w 761"/>
                <a:gd name="T37" fmla="*/ 195 h 319"/>
                <a:gd name="T38" fmla="*/ 383 w 761"/>
                <a:gd name="T39" fmla="*/ 145 h 319"/>
                <a:gd name="T40" fmla="*/ 388 w 761"/>
                <a:gd name="T41" fmla="*/ 81 h 319"/>
                <a:gd name="T42" fmla="*/ 357 w 761"/>
                <a:gd name="T43" fmla="*/ 52 h 319"/>
                <a:gd name="T44" fmla="*/ 295 w 761"/>
                <a:gd name="T45" fmla="*/ 113 h 319"/>
                <a:gd name="T46" fmla="*/ 252 w 761"/>
                <a:gd name="T47" fmla="*/ 130 h 319"/>
                <a:gd name="T48" fmla="*/ 562 w 761"/>
                <a:gd name="T49" fmla="*/ 92 h 319"/>
                <a:gd name="T50" fmla="*/ 563 w 761"/>
                <a:gd name="T51" fmla="*/ 112 h 319"/>
                <a:gd name="T52" fmla="*/ 549 w 761"/>
                <a:gd name="T53" fmla="*/ 117 h 319"/>
                <a:gd name="T54" fmla="*/ 599 w 761"/>
                <a:gd name="T55" fmla="*/ 140 h 319"/>
                <a:gd name="T56" fmla="*/ 676 w 761"/>
                <a:gd name="T57" fmla="*/ 148 h 319"/>
                <a:gd name="T58" fmla="*/ 414 w 761"/>
                <a:gd name="T59" fmla="*/ 311 h 319"/>
                <a:gd name="T60" fmla="*/ 320 w 761"/>
                <a:gd name="T61" fmla="*/ 256 h 319"/>
                <a:gd name="T62" fmla="*/ 519 w 761"/>
                <a:gd name="T63" fmla="*/ 166 h 319"/>
                <a:gd name="T64" fmla="*/ 470 w 761"/>
                <a:gd name="T65" fmla="*/ 284 h 319"/>
                <a:gd name="T66" fmla="*/ 554 w 761"/>
                <a:gd name="T67" fmla="*/ 162 h 319"/>
                <a:gd name="T68" fmla="*/ 432 w 761"/>
                <a:gd name="T69" fmla="*/ 114 h 319"/>
                <a:gd name="T70" fmla="*/ 413 w 761"/>
                <a:gd name="T71" fmla="*/ 193 h 319"/>
                <a:gd name="T72" fmla="*/ 441 w 761"/>
                <a:gd name="T73" fmla="*/ 183 h 319"/>
                <a:gd name="T74" fmla="*/ 461 w 761"/>
                <a:gd name="T75" fmla="*/ 193 h 319"/>
                <a:gd name="T76" fmla="*/ 462 w 761"/>
                <a:gd name="T77" fmla="*/ 145 h 319"/>
                <a:gd name="T78" fmla="*/ 481 w 761"/>
                <a:gd name="T79" fmla="*/ 126 h 319"/>
                <a:gd name="T80" fmla="*/ 563 w 761"/>
                <a:gd name="T81" fmla="*/ 183 h 319"/>
                <a:gd name="T82" fmla="*/ 515 w 761"/>
                <a:gd name="T83" fmla="*/ 271 h 319"/>
                <a:gd name="T84" fmla="*/ 538 w 761"/>
                <a:gd name="T85" fmla="*/ 189 h 319"/>
                <a:gd name="T86" fmla="*/ 599 w 761"/>
                <a:gd name="T87" fmla="*/ 276 h 319"/>
                <a:gd name="T88" fmla="*/ 708 w 761"/>
                <a:gd name="T89" fmla="*/ 270 h 319"/>
                <a:gd name="T90" fmla="*/ 703 w 761"/>
                <a:gd name="T91" fmla="*/ 162 h 319"/>
                <a:gd name="T92" fmla="*/ 646 w 761"/>
                <a:gd name="T93" fmla="*/ 145 h 319"/>
                <a:gd name="T94" fmla="*/ 650 w 761"/>
                <a:gd name="T95" fmla="*/ 170 h 319"/>
                <a:gd name="T96" fmla="*/ 636 w 761"/>
                <a:gd name="T97" fmla="*/ 205 h 319"/>
                <a:gd name="T98" fmla="*/ 693 w 761"/>
                <a:gd name="T99" fmla="*/ 219 h 319"/>
                <a:gd name="T100" fmla="*/ 721 w 761"/>
                <a:gd name="T101" fmla="*/ 280 h 319"/>
                <a:gd name="T102" fmla="*/ 651 w 761"/>
                <a:gd name="T103" fmla="*/ 235 h 319"/>
                <a:gd name="T104" fmla="*/ 647 w 761"/>
                <a:gd name="T105" fmla="*/ 240 h 319"/>
                <a:gd name="T106" fmla="*/ 484 w 761"/>
                <a:gd name="T107" fmla="*/ 284 h 319"/>
                <a:gd name="T108" fmla="*/ 481 w 761"/>
                <a:gd name="T109" fmla="*/ 156 h 319"/>
                <a:gd name="T110" fmla="*/ 474 w 761"/>
                <a:gd name="T111" fmla="*/ 214 h 319"/>
                <a:gd name="T112" fmla="*/ 454 w 761"/>
                <a:gd name="T113" fmla="*/ 227 h 319"/>
                <a:gd name="T114" fmla="*/ 497 w 761"/>
                <a:gd name="T115" fmla="*/ 161 h 319"/>
                <a:gd name="T116" fmla="*/ 497 w 761"/>
                <a:gd name="T117" fmla="*/ 279 h 319"/>
                <a:gd name="T118" fmla="*/ 498 w 761"/>
                <a:gd name="T119" fmla="*/ 292 h 319"/>
                <a:gd name="T120" fmla="*/ 445 w 761"/>
                <a:gd name="T121" fmla="*/ 287 h 319"/>
                <a:gd name="T122" fmla="*/ 465 w 761"/>
                <a:gd name="T123" fmla="*/ 27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1" h="319">
                  <a:moveTo>
                    <a:pt x="41" y="83"/>
                  </a:moveTo>
                  <a:lnTo>
                    <a:pt x="41" y="81"/>
                  </a:lnTo>
                  <a:lnTo>
                    <a:pt x="37" y="79"/>
                  </a:lnTo>
                  <a:lnTo>
                    <a:pt x="36" y="79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41" y="85"/>
                  </a:lnTo>
                  <a:lnTo>
                    <a:pt x="44" y="86"/>
                  </a:lnTo>
                  <a:lnTo>
                    <a:pt x="45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4" y="85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close/>
                  <a:moveTo>
                    <a:pt x="64" y="104"/>
                  </a:moveTo>
                  <a:lnTo>
                    <a:pt x="61" y="105"/>
                  </a:lnTo>
                  <a:lnTo>
                    <a:pt x="59" y="105"/>
                  </a:lnTo>
                  <a:lnTo>
                    <a:pt x="61" y="109"/>
                  </a:lnTo>
                  <a:lnTo>
                    <a:pt x="63" y="113"/>
                  </a:lnTo>
                  <a:lnTo>
                    <a:pt x="67" y="114"/>
                  </a:lnTo>
                  <a:lnTo>
                    <a:pt x="68" y="121"/>
                  </a:lnTo>
                  <a:lnTo>
                    <a:pt x="71" y="121"/>
                  </a:lnTo>
                  <a:lnTo>
                    <a:pt x="71" y="118"/>
                  </a:lnTo>
                  <a:lnTo>
                    <a:pt x="71" y="112"/>
                  </a:lnTo>
                  <a:lnTo>
                    <a:pt x="68" y="108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close/>
                  <a:moveTo>
                    <a:pt x="88" y="148"/>
                  </a:moveTo>
                  <a:lnTo>
                    <a:pt x="84" y="149"/>
                  </a:lnTo>
                  <a:lnTo>
                    <a:pt x="81" y="152"/>
                  </a:lnTo>
                  <a:lnTo>
                    <a:pt x="84" y="156"/>
                  </a:lnTo>
                  <a:lnTo>
                    <a:pt x="85" y="161"/>
                  </a:lnTo>
                  <a:lnTo>
                    <a:pt x="88" y="162"/>
                  </a:lnTo>
                  <a:lnTo>
                    <a:pt x="92" y="165"/>
                  </a:lnTo>
                  <a:lnTo>
                    <a:pt x="92" y="162"/>
                  </a:lnTo>
                  <a:lnTo>
                    <a:pt x="93" y="161"/>
                  </a:lnTo>
                  <a:lnTo>
                    <a:pt x="92" y="157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close/>
                  <a:moveTo>
                    <a:pt x="105" y="182"/>
                  </a:moveTo>
                  <a:lnTo>
                    <a:pt x="106" y="182"/>
                  </a:lnTo>
                  <a:lnTo>
                    <a:pt x="106" y="178"/>
                  </a:lnTo>
                  <a:lnTo>
                    <a:pt x="105" y="175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close/>
                  <a:moveTo>
                    <a:pt x="0" y="3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182" y="136"/>
                  </a:moveTo>
                  <a:lnTo>
                    <a:pt x="185" y="136"/>
                  </a:lnTo>
                  <a:lnTo>
                    <a:pt x="181" y="134"/>
                  </a:lnTo>
                  <a:lnTo>
                    <a:pt x="177" y="130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81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close/>
                  <a:moveTo>
                    <a:pt x="175" y="142"/>
                  </a:moveTo>
                  <a:lnTo>
                    <a:pt x="177" y="142"/>
                  </a:lnTo>
                  <a:lnTo>
                    <a:pt x="177" y="140"/>
                  </a:lnTo>
                  <a:lnTo>
                    <a:pt x="177" y="138"/>
                  </a:lnTo>
                  <a:lnTo>
                    <a:pt x="173" y="138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75" y="144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close/>
                  <a:moveTo>
                    <a:pt x="344" y="279"/>
                  </a:moveTo>
                  <a:lnTo>
                    <a:pt x="343" y="279"/>
                  </a:lnTo>
                  <a:lnTo>
                    <a:pt x="336" y="279"/>
                  </a:lnTo>
                  <a:lnTo>
                    <a:pt x="331" y="279"/>
                  </a:lnTo>
                  <a:lnTo>
                    <a:pt x="331" y="280"/>
                  </a:lnTo>
                  <a:lnTo>
                    <a:pt x="333" y="283"/>
                  </a:lnTo>
                  <a:lnTo>
                    <a:pt x="336" y="284"/>
                  </a:lnTo>
                  <a:lnTo>
                    <a:pt x="340" y="288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3" y="290"/>
                  </a:lnTo>
                  <a:lnTo>
                    <a:pt x="347" y="287"/>
                  </a:lnTo>
                  <a:lnTo>
                    <a:pt x="351" y="284"/>
                  </a:lnTo>
                  <a:lnTo>
                    <a:pt x="351" y="283"/>
                  </a:lnTo>
                  <a:lnTo>
                    <a:pt x="351" y="280"/>
                  </a:lnTo>
                  <a:lnTo>
                    <a:pt x="347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close/>
                  <a:moveTo>
                    <a:pt x="194" y="236"/>
                  </a:moveTo>
                  <a:lnTo>
                    <a:pt x="195" y="236"/>
                  </a:lnTo>
                  <a:lnTo>
                    <a:pt x="195" y="235"/>
                  </a:lnTo>
                  <a:lnTo>
                    <a:pt x="195" y="231"/>
                  </a:lnTo>
                  <a:lnTo>
                    <a:pt x="195" y="218"/>
                  </a:lnTo>
                  <a:lnTo>
                    <a:pt x="198" y="214"/>
                  </a:lnTo>
                  <a:lnTo>
                    <a:pt x="198" y="213"/>
                  </a:lnTo>
                  <a:lnTo>
                    <a:pt x="195" y="210"/>
                  </a:lnTo>
                  <a:lnTo>
                    <a:pt x="195" y="206"/>
                  </a:lnTo>
                  <a:lnTo>
                    <a:pt x="198" y="205"/>
                  </a:lnTo>
                  <a:lnTo>
                    <a:pt x="198" y="201"/>
                  </a:lnTo>
                  <a:lnTo>
                    <a:pt x="198" y="199"/>
                  </a:lnTo>
                  <a:lnTo>
                    <a:pt x="198" y="197"/>
                  </a:lnTo>
                  <a:lnTo>
                    <a:pt x="199" y="191"/>
                  </a:lnTo>
                  <a:lnTo>
                    <a:pt x="202" y="189"/>
                  </a:lnTo>
                  <a:lnTo>
                    <a:pt x="202" y="187"/>
                  </a:lnTo>
                  <a:lnTo>
                    <a:pt x="199" y="186"/>
                  </a:lnTo>
                  <a:lnTo>
                    <a:pt x="198" y="183"/>
                  </a:lnTo>
                  <a:lnTo>
                    <a:pt x="195" y="179"/>
                  </a:lnTo>
                  <a:lnTo>
                    <a:pt x="194" y="174"/>
                  </a:lnTo>
                  <a:lnTo>
                    <a:pt x="189" y="174"/>
                  </a:lnTo>
                  <a:lnTo>
                    <a:pt x="185" y="174"/>
                  </a:lnTo>
                  <a:lnTo>
                    <a:pt x="182" y="174"/>
                  </a:lnTo>
                  <a:lnTo>
                    <a:pt x="182" y="173"/>
                  </a:lnTo>
                  <a:lnTo>
                    <a:pt x="181" y="175"/>
                  </a:lnTo>
                  <a:lnTo>
                    <a:pt x="177" y="179"/>
                  </a:lnTo>
                  <a:lnTo>
                    <a:pt x="178" y="175"/>
                  </a:lnTo>
                  <a:lnTo>
                    <a:pt x="181" y="175"/>
                  </a:lnTo>
                  <a:lnTo>
                    <a:pt x="178" y="174"/>
                  </a:lnTo>
                  <a:lnTo>
                    <a:pt x="181" y="173"/>
                  </a:lnTo>
                  <a:lnTo>
                    <a:pt x="182" y="170"/>
                  </a:lnTo>
                  <a:lnTo>
                    <a:pt x="181" y="169"/>
                  </a:lnTo>
                  <a:lnTo>
                    <a:pt x="178" y="169"/>
                  </a:lnTo>
                  <a:lnTo>
                    <a:pt x="177" y="165"/>
                  </a:lnTo>
                  <a:lnTo>
                    <a:pt x="177" y="162"/>
                  </a:lnTo>
                  <a:lnTo>
                    <a:pt x="175" y="152"/>
                  </a:lnTo>
                  <a:lnTo>
                    <a:pt x="173" y="152"/>
                  </a:lnTo>
                  <a:lnTo>
                    <a:pt x="171" y="149"/>
                  </a:lnTo>
                  <a:lnTo>
                    <a:pt x="165" y="149"/>
                  </a:lnTo>
                  <a:lnTo>
                    <a:pt x="163" y="149"/>
                  </a:lnTo>
                  <a:lnTo>
                    <a:pt x="162" y="145"/>
                  </a:lnTo>
                  <a:lnTo>
                    <a:pt x="159" y="144"/>
                  </a:lnTo>
                  <a:lnTo>
                    <a:pt x="159" y="140"/>
                  </a:lnTo>
                  <a:lnTo>
                    <a:pt x="162" y="140"/>
                  </a:lnTo>
                  <a:lnTo>
                    <a:pt x="159" y="138"/>
                  </a:lnTo>
                  <a:lnTo>
                    <a:pt x="158" y="138"/>
                  </a:lnTo>
                  <a:lnTo>
                    <a:pt x="162" y="136"/>
                  </a:lnTo>
                  <a:lnTo>
                    <a:pt x="158" y="136"/>
                  </a:lnTo>
                  <a:lnTo>
                    <a:pt x="162" y="132"/>
                  </a:lnTo>
                  <a:lnTo>
                    <a:pt x="165" y="130"/>
                  </a:lnTo>
                  <a:lnTo>
                    <a:pt x="165" y="129"/>
                  </a:lnTo>
                  <a:lnTo>
                    <a:pt x="162" y="125"/>
                  </a:lnTo>
                  <a:lnTo>
                    <a:pt x="158" y="122"/>
                  </a:lnTo>
                  <a:lnTo>
                    <a:pt x="154" y="125"/>
                  </a:lnTo>
                  <a:lnTo>
                    <a:pt x="150" y="126"/>
                  </a:lnTo>
                  <a:lnTo>
                    <a:pt x="146" y="129"/>
                  </a:lnTo>
                  <a:lnTo>
                    <a:pt x="145" y="126"/>
                  </a:lnTo>
                  <a:lnTo>
                    <a:pt x="149" y="126"/>
                  </a:lnTo>
                  <a:lnTo>
                    <a:pt x="152" y="125"/>
                  </a:lnTo>
                  <a:lnTo>
                    <a:pt x="154" y="121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45" y="117"/>
                  </a:lnTo>
                  <a:lnTo>
                    <a:pt x="141" y="113"/>
                  </a:lnTo>
                  <a:lnTo>
                    <a:pt x="138" y="112"/>
                  </a:lnTo>
                  <a:lnTo>
                    <a:pt x="138" y="109"/>
                  </a:lnTo>
                  <a:lnTo>
                    <a:pt x="138" y="108"/>
                  </a:lnTo>
                  <a:lnTo>
                    <a:pt x="137" y="104"/>
                  </a:lnTo>
                  <a:lnTo>
                    <a:pt x="133" y="101"/>
                  </a:lnTo>
                  <a:lnTo>
                    <a:pt x="129" y="100"/>
                  </a:lnTo>
                  <a:lnTo>
                    <a:pt x="125" y="98"/>
                  </a:lnTo>
                  <a:lnTo>
                    <a:pt x="125" y="94"/>
                  </a:lnTo>
                  <a:lnTo>
                    <a:pt x="121" y="90"/>
                  </a:lnTo>
                  <a:lnTo>
                    <a:pt x="120" y="90"/>
                  </a:lnTo>
                  <a:lnTo>
                    <a:pt x="118" y="90"/>
                  </a:lnTo>
                  <a:lnTo>
                    <a:pt x="118" y="94"/>
                  </a:lnTo>
                  <a:lnTo>
                    <a:pt x="116" y="92"/>
                  </a:lnTo>
                  <a:lnTo>
                    <a:pt x="112" y="90"/>
                  </a:lnTo>
                  <a:lnTo>
                    <a:pt x="110" y="86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79"/>
                  </a:lnTo>
                  <a:lnTo>
                    <a:pt x="102" y="77"/>
                  </a:lnTo>
                  <a:lnTo>
                    <a:pt x="97" y="72"/>
                  </a:lnTo>
                  <a:lnTo>
                    <a:pt x="93" y="68"/>
                  </a:lnTo>
                  <a:lnTo>
                    <a:pt x="89" y="65"/>
                  </a:lnTo>
                  <a:lnTo>
                    <a:pt x="85" y="64"/>
                  </a:lnTo>
                  <a:lnTo>
                    <a:pt x="84" y="61"/>
                  </a:lnTo>
                  <a:lnTo>
                    <a:pt x="81" y="60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2"/>
                  </a:lnTo>
                  <a:lnTo>
                    <a:pt x="74" y="51"/>
                  </a:lnTo>
                  <a:lnTo>
                    <a:pt x="72" y="48"/>
                  </a:lnTo>
                  <a:lnTo>
                    <a:pt x="71" y="44"/>
                  </a:lnTo>
                  <a:lnTo>
                    <a:pt x="67" y="39"/>
                  </a:lnTo>
                  <a:lnTo>
                    <a:pt x="63" y="35"/>
                  </a:lnTo>
                  <a:lnTo>
                    <a:pt x="61" y="37"/>
                  </a:lnTo>
                  <a:lnTo>
                    <a:pt x="57" y="37"/>
                  </a:lnTo>
                  <a:lnTo>
                    <a:pt x="53" y="35"/>
                  </a:lnTo>
                  <a:lnTo>
                    <a:pt x="45" y="37"/>
                  </a:lnTo>
                  <a:lnTo>
                    <a:pt x="40" y="35"/>
                  </a:lnTo>
                  <a:lnTo>
                    <a:pt x="37" y="33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28" y="29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2" y="47"/>
                  </a:lnTo>
                  <a:lnTo>
                    <a:pt x="45" y="60"/>
                  </a:lnTo>
                  <a:lnTo>
                    <a:pt x="48" y="61"/>
                  </a:lnTo>
                  <a:lnTo>
                    <a:pt x="51" y="64"/>
                  </a:lnTo>
                  <a:lnTo>
                    <a:pt x="53" y="64"/>
                  </a:lnTo>
                  <a:lnTo>
                    <a:pt x="55" y="65"/>
                  </a:lnTo>
                  <a:lnTo>
                    <a:pt x="57" y="72"/>
                  </a:lnTo>
                  <a:lnTo>
                    <a:pt x="61" y="75"/>
                  </a:lnTo>
                  <a:lnTo>
                    <a:pt x="64" y="79"/>
                  </a:lnTo>
                  <a:lnTo>
                    <a:pt x="67" y="81"/>
                  </a:lnTo>
                  <a:lnTo>
                    <a:pt x="67" y="83"/>
                  </a:lnTo>
                  <a:lnTo>
                    <a:pt x="67" y="86"/>
                  </a:lnTo>
                  <a:lnTo>
                    <a:pt x="68" y="88"/>
                  </a:lnTo>
                  <a:lnTo>
                    <a:pt x="71" y="90"/>
                  </a:lnTo>
                  <a:lnTo>
                    <a:pt x="74" y="92"/>
                  </a:lnTo>
                  <a:lnTo>
                    <a:pt x="78" y="94"/>
                  </a:lnTo>
                  <a:lnTo>
                    <a:pt x="84" y="100"/>
                  </a:lnTo>
                  <a:lnTo>
                    <a:pt x="85" y="101"/>
                  </a:lnTo>
                  <a:lnTo>
                    <a:pt x="85" y="105"/>
                  </a:lnTo>
                  <a:lnTo>
                    <a:pt x="88" y="113"/>
                  </a:lnTo>
                  <a:lnTo>
                    <a:pt x="89" y="118"/>
                  </a:lnTo>
                  <a:lnTo>
                    <a:pt x="92" y="125"/>
                  </a:lnTo>
                  <a:lnTo>
                    <a:pt x="92" y="126"/>
                  </a:lnTo>
                  <a:lnTo>
                    <a:pt x="93" y="126"/>
                  </a:lnTo>
                  <a:lnTo>
                    <a:pt x="94" y="129"/>
                  </a:lnTo>
                  <a:lnTo>
                    <a:pt x="98" y="130"/>
                  </a:lnTo>
                  <a:lnTo>
                    <a:pt x="101" y="132"/>
                  </a:lnTo>
                  <a:lnTo>
                    <a:pt x="101" y="134"/>
                  </a:lnTo>
                  <a:lnTo>
                    <a:pt x="102" y="138"/>
                  </a:lnTo>
                  <a:lnTo>
                    <a:pt x="106" y="142"/>
                  </a:lnTo>
                  <a:lnTo>
                    <a:pt x="110" y="145"/>
                  </a:lnTo>
                  <a:lnTo>
                    <a:pt x="112" y="149"/>
                  </a:lnTo>
                  <a:lnTo>
                    <a:pt x="110" y="152"/>
                  </a:lnTo>
                  <a:lnTo>
                    <a:pt x="110" y="153"/>
                  </a:lnTo>
                  <a:lnTo>
                    <a:pt x="114" y="157"/>
                  </a:lnTo>
                  <a:lnTo>
                    <a:pt x="116" y="162"/>
                  </a:lnTo>
                  <a:lnTo>
                    <a:pt x="118" y="169"/>
                  </a:lnTo>
                  <a:lnTo>
                    <a:pt x="118" y="173"/>
                  </a:lnTo>
                  <a:lnTo>
                    <a:pt x="120" y="175"/>
                  </a:lnTo>
                  <a:lnTo>
                    <a:pt x="125" y="183"/>
                  </a:lnTo>
                  <a:lnTo>
                    <a:pt x="129" y="187"/>
                  </a:lnTo>
                  <a:lnTo>
                    <a:pt x="132" y="191"/>
                  </a:lnTo>
                  <a:lnTo>
                    <a:pt x="136" y="195"/>
                  </a:lnTo>
                  <a:lnTo>
                    <a:pt x="138" y="199"/>
                  </a:lnTo>
                  <a:lnTo>
                    <a:pt x="141" y="202"/>
                  </a:lnTo>
                  <a:lnTo>
                    <a:pt x="145" y="206"/>
                  </a:lnTo>
                  <a:lnTo>
                    <a:pt x="152" y="214"/>
                  </a:lnTo>
                  <a:lnTo>
                    <a:pt x="159" y="219"/>
                  </a:lnTo>
                  <a:lnTo>
                    <a:pt x="163" y="222"/>
                  </a:lnTo>
                  <a:lnTo>
                    <a:pt x="165" y="226"/>
                  </a:lnTo>
                  <a:lnTo>
                    <a:pt x="167" y="230"/>
                  </a:lnTo>
                  <a:lnTo>
                    <a:pt x="171" y="232"/>
                  </a:lnTo>
                  <a:lnTo>
                    <a:pt x="175" y="236"/>
                  </a:lnTo>
                  <a:lnTo>
                    <a:pt x="177" y="239"/>
                  </a:lnTo>
                  <a:lnTo>
                    <a:pt x="177" y="236"/>
                  </a:lnTo>
                  <a:lnTo>
                    <a:pt x="175" y="231"/>
                  </a:lnTo>
                  <a:lnTo>
                    <a:pt x="177" y="231"/>
                  </a:lnTo>
                  <a:lnTo>
                    <a:pt x="178" y="232"/>
                  </a:lnTo>
                  <a:lnTo>
                    <a:pt x="182" y="235"/>
                  </a:lnTo>
                  <a:lnTo>
                    <a:pt x="185" y="235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90" y="232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close/>
                  <a:moveTo>
                    <a:pt x="397" y="290"/>
                  </a:moveTo>
                  <a:lnTo>
                    <a:pt x="404" y="290"/>
                  </a:lnTo>
                  <a:lnTo>
                    <a:pt x="405" y="288"/>
                  </a:lnTo>
                  <a:lnTo>
                    <a:pt x="404" y="287"/>
                  </a:lnTo>
                  <a:lnTo>
                    <a:pt x="404" y="283"/>
                  </a:lnTo>
                  <a:lnTo>
                    <a:pt x="401" y="280"/>
                  </a:lnTo>
                  <a:lnTo>
                    <a:pt x="400" y="283"/>
                  </a:lnTo>
                  <a:lnTo>
                    <a:pt x="400" y="284"/>
                  </a:lnTo>
                  <a:lnTo>
                    <a:pt x="397" y="283"/>
                  </a:lnTo>
                  <a:lnTo>
                    <a:pt x="396" y="280"/>
                  </a:lnTo>
                  <a:lnTo>
                    <a:pt x="393" y="283"/>
                  </a:lnTo>
                  <a:lnTo>
                    <a:pt x="392" y="283"/>
                  </a:lnTo>
                  <a:lnTo>
                    <a:pt x="392" y="280"/>
                  </a:lnTo>
                  <a:lnTo>
                    <a:pt x="391" y="279"/>
                  </a:lnTo>
                  <a:lnTo>
                    <a:pt x="384" y="279"/>
                  </a:lnTo>
                  <a:lnTo>
                    <a:pt x="384" y="280"/>
                  </a:lnTo>
                  <a:lnTo>
                    <a:pt x="387" y="284"/>
                  </a:lnTo>
                  <a:lnTo>
                    <a:pt x="392" y="287"/>
                  </a:lnTo>
                  <a:lnTo>
                    <a:pt x="391" y="288"/>
                  </a:lnTo>
                  <a:lnTo>
                    <a:pt x="387" y="290"/>
                  </a:lnTo>
                  <a:lnTo>
                    <a:pt x="384" y="288"/>
                  </a:lnTo>
                  <a:lnTo>
                    <a:pt x="383" y="287"/>
                  </a:lnTo>
                  <a:lnTo>
                    <a:pt x="379" y="284"/>
                  </a:lnTo>
                  <a:lnTo>
                    <a:pt x="375" y="283"/>
                  </a:lnTo>
                  <a:lnTo>
                    <a:pt x="371" y="284"/>
                  </a:lnTo>
                  <a:lnTo>
                    <a:pt x="369" y="287"/>
                  </a:lnTo>
                  <a:lnTo>
                    <a:pt x="367" y="288"/>
                  </a:lnTo>
                  <a:lnTo>
                    <a:pt x="367" y="292"/>
                  </a:lnTo>
                  <a:lnTo>
                    <a:pt x="367" y="294"/>
                  </a:lnTo>
                  <a:lnTo>
                    <a:pt x="371" y="296"/>
                  </a:lnTo>
                  <a:lnTo>
                    <a:pt x="373" y="296"/>
                  </a:lnTo>
                  <a:lnTo>
                    <a:pt x="375" y="296"/>
                  </a:lnTo>
                  <a:lnTo>
                    <a:pt x="377" y="296"/>
                  </a:lnTo>
                  <a:lnTo>
                    <a:pt x="380" y="294"/>
                  </a:lnTo>
                  <a:lnTo>
                    <a:pt x="384" y="292"/>
                  </a:lnTo>
                  <a:lnTo>
                    <a:pt x="391" y="290"/>
                  </a:lnTo>
                  <a:lnTo>
                    <a:pt x="393" y="287"/>
                  </a:lnTo>
                  <a:lnTo>
                    <a:pt x="393" y="290"/>
                  </a:lnTo>
                  <a:lnTo>
                    <a:pt x="393" y="292"/>
                  </a:lnTo>
                  <a:lnTo>
                    <a:pt x="396" y="292"/>
                  </a:lnTo>
                  <a:lnTo>
                    <a:pt x="397" y="292"/>
                  </a:lnTo>
                  <a:lnTo>
                    <a:pt x="400" y="292"/>
                  </a:lnTo>
                  <a:lnTo>
                    <a:pt x="401" y="292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close/>
                  <a:moveTo>
                    <a:pt x="367" y="283"/>
                  </a:moveTo>
                  <a:lnTo>
                    <a:pt x="365" y="280"/>
                  </a:lnTo>
                  <a:lnTo>
                    <a:pt x="361" y="280"/>
                  </a:lnTo>
                  <a:lnTo>
                    <a:pt x="357" y="283"/>
                  </a:lnTo>
                  <a:lnTo>
                    <a:pt x="356" y="287"/>
                  </a:lnTo>
                  <a:lnTo>
                    <a:pt x="356" y="290"/>
                  </a:lnTo>
                  <a:lnTo>
                    <a:pt x="353" y="290"/>
                  </a:lnTo>
                  <a:lnTo>
                    <a:pt x="352" y="290"/>
                  </a:lnTo>
                  <a:lnTo>
                    <a:pt x="353" y="292"/>
                  </a:lnTo>
                  <a:lnTo>
                    <a:pt x="357" y="292"/>
                  </a:lnTo>
                  <a:lnTo>
                    <a:pt x="364" y="292"/>
                  </a:lnTo>
                  <a:lnTo>
                    <a:pt x="364" y="288"/>
                  </a:lnTo>
                  <a:lnTo>
                    <a:pt x="367" y="284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close/>
                  <a:moveTo>
                    <a:pt x="331" y="287"/>
                  </a:moveTo>
                  <a:lnTo>
                    <a:pt x="329" y="283"/>
                  </a:lnTo>
                  <a:lnTo>
                    <a:pt x="329" y="280"/>
                  </a:lnTo>
                  <a:lnTo>
                    <a:pt x="331" y="275"/>
                  </a:lnTo>
                  <a:lnTo>
                    <a:pt x="331" y="271"/>
                  </a:lnTo>
                  <a:lnTo>
                    <a:pt x="327" y="271"/>
                  </a:lnTo>
                  <a:lnTo>
                    <a:pt x="323" y="271"/>
                  </a:lnTo>
                  <a:lnTo>
                    <a:pt x="320" y="271"/>
                  </a:lnTo>
                  <a:lnTo>
                    <a:pt x="316" y="271"/>
                  </a:lnTo>
                  <a:lnTo>
                    <a:pt x="312" y="271"/>
                  </a:lnTo>
                  <a:lnTo>
                    <a:pt x="308" y="270"/>
                  </a:lnTo>
                  <a:lnTo>
                    <a:pt x="304" y="267"/>
                  </a:lnTo>
                  <a:lnTo>
                    <a:pt x="307" y="263"/>
                  </a:lnTo>
                  <a:lnTo>
                    <a:pt x="304" y="262"/>
                  </a:lnTo>
                  <a:lnTo>
                    <a:pt x="303" y="259"/>
                  </a:lnTo>
                  <a:lnTo>
                    <a:pt x="303" y="256"/>
                  </a:lnTo>
                  <a:lnTo>
                    <a:pt x="299" y="256"/>
                  </a:lnTo>
                  <a:lnTo>
                    <a:pt x="295" y="256"/>
                  </a:lnTo>
                  <a:lnTo>
                    <a:pt x="292" y="256"/>
                  </a:lnTo>
                  <a:lnTo>
                    <a:pt x="291" y="254"/>
                  </a:lnTo>
                  <a:lnTo>
                    <a:pt x="290" y="254"/>
                  </a:lnTo>
                  <a:lnTo>
                    <a:pt x="287" y="252"/>
                  </a:lnTo>
                  <a:lnTo>
                    <a:pt x="286" y="252"/>
                  </a:lnTo>
                  <a:lnTo>
                    <a:pt x="282" y="252"/>
                  </a:lnTo>
                  <a:lnTo>
                    <a:pt x="279" y="252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2" y="252"/>
                  </a:lnTo>
                  <a:lnTo>
                    <a:pt x="270" y="256"/>
                  </a:lnTo>
                  <a:lnTo>
                    <a:pt x="268" y="258"/>
                  </a:lnTo>
                  <a:lnTo>
                    <a:pt x="266" y="258"/>
                  </a:lnTo>
                  <a:lnTo>
                    <a:pt x="263" y="256"/>
                  </a:lnTo>
                  <a:lnTo>
                    <a:pt x="259" y="256"/>
                  </a:lnTo>
                  <a:lnTo>
                    <a:pt x="251" y="256"/>
                  </a:lnTo>
                  <a:lnTo>
                    <a:pt x="247" y="256"/>
                  </a:lnTo>
                  <a:lnTo>
                    <a:pt x="246" y="254"/>
                  </a:lnTo>
                  <a:lnTo>
                    <a:pt x="242" y="256"/>
                  </a:lnTo>
                  <a:lnTo>
                    <a:pt x="239" y="252"/>
                  </a:lnTo>
                  <a:lnTo>
                    <a:pt x="235" y="246"/>
                  </a:lnTo>
                  <a:lnTo>
                    <a:pt x="234" y="244"/>
                  </a:lnTo>
                  <a:lnTo>
                    <a:pt x="233" y="246"/>
                  </a:lnTo>
                  <a:lnTo>
                    <a:pt x="229" y="244"/>
                  </a:lnTo>
                  <a:lnTo>
                    <a:pt x="226" y="244"/>
                  </a:lnTo>
                  <a:lnTo>
                    <a:pt x="225" y="244"/>
                  </a:lnTo>
                  <a:lnTo>
                    <a:pt x="222" y="243"/>
                  </a:lnTo>
                  <a:lnTo>
                    <a:pt x="221" y="240"/>
                  </a:lnTo>
                  <a:lnTo>
                    <a:pt x="217" y="239"/>
                  </a:lnTo>
                  <a:lnTo>
                    <a:pt x="215" y="239"/>
                  </a:lnTo>
                  <a:lnTo>
                    <a:pt x="213" y="240"/>
                  </a:lnTo>
                  <a:lnTo>
                    <a:pt x="211" y="243"/>
                  </a:lnTo>
                  <a:lnTo>
                    <a:pt x="209" y="240"/>
                  </a:lnTo>
                  <a:lnTo>
                    <a:pt x="206" y="239"/>
                  </a:lnTo>
                  <a:lnTo>
                    <a:pt x="199" y="240"/>
                  </a:lnTo>
                  <a:lnTo>
                    <a:pt x="199" y="239"/>
                  </a:lnTo>
                  <a:lnTo>
                    <a:pt x="198" y="239"/>
                  </a:lnTo>
                  <a:lnTo>
                    <a:pt x="195" y="243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3" y="248"/>
                  </a:lnTo>
                  <a:lnTo>
                    <a:pt x="190" y="254"/>
                  </a:lnTo>
                  <a:lnTo>
                    <a:pt x="189" y="254"/>
                  </a:lnTo>
                  <a:lnTo>
                    <a:pt x="193" y="256"/>
                  </a:lnTo>
                  <a:lnTo>
                    <a:pt x="195" y="256"/>
                  </a:lnTo>
                  <a:lnTo>
                    <a:pt x="199" y="256"/>
                  </a:lnTo>
                  <a:lnTo>
                    <a:pt x="206" y="258"/>
                  </a:lnTo>
                  <a:lnTo>
                    <a:pt x="206" y="259"/>
                  </a:lnTo>
                  <a:lnTo>
                    <a:pt x="203" y="263"/>
                  </a:lnTo>
                  <a:lnTo>
                    <a:pt x="206" y="266"/>
                  </a:lnTo>
                  <a:lnTo>
                    <a:pt x="209" y="267"/>
                  </a:lnTo>
                  <a:lnTo>
                    <a:pt x="217" y="267"/>
                  </a:lnTo>
                  <a:lnTo>
                    <a:pt x="225" y="270"/>
                  </a:lnTo>
                  <a:lnTo>
                    <a:pt x="230" y="272"/>
                  </a:lnTo>
                  <a:lnTo>
                    <a:pt x="234" y="272"/>
                  </a:lnTo>
                  <a:lnTo>
                    <a:pt x="235" y="272"/>
                  </a:lnTo>
                  <a:lnTo>
                    <a:pt x="238" y="271"/>
                  </a:lnTo>
                  <a:lnTo>
                    <a:pt x="239" y="271"/>
                  </a:lnTo>
                  <a:lnTo>
                    <a:pt x="247" y="271"/>
                  </a:lnTo>
                  <a:lnTo>
                    <a:pt x="255" y="272"/>
                  </a:lnTo>
                  <a:lnTo>
                    <a:pt x="264" y="276"/>
                  </a:lnTo>
                  <a:lnTo>
                    <a:pt x="274" y="280"/>
                  </a:lnTo>
                  <a:lnTo>
                    <a:pt x="279" y="280"/>
                  </a:lnTo>
                  <a:lnTo>
                    <a:pt x="283" y="280"/>
                  </a:lnTo>
                  <a:lnTo>
                    <a:pt x="287" y="283"/>
                  </a:lnTo>
                  <a:lnTo>
                    <a:pt x="291" y="283"/>
                  </a:lnTo>
                  <a:lnTo>
                    <a:pt x="299" y="284"/>
                  </a:lnTo>
                  <a:lnTo>
                    <a:pt x="304" y="284"/>
                  </a:lnTo>
                  <a:lnTo>
                    <a:pt x="308" y="283"/>
                  </a:lnTo>
                  <a:lnTo>
                    <a:pt x="312" y="280"/>
                  </a:lnTo>
                  <a:lnTo>
                    <a:pt x="314" y="283"/>
                  </a:lnTo>
                  <a:lnTo>
                    <a:pt x="322" y="287"/>
                  </a:lnTo>
                  <a:lnTo>
                    <a:pt x="325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3" y="290"/>
                  </a:lnTo>
                  <a:lnTo>
                    <a:pt x="331" y="288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close/>
                  <a:moveTo>
                    <a:pt x="193" y="169"/>
                  </a:moveTo>
                  <a:lnTo>
                    <a:pt x="195" y="170"/>
                  </a:lnTo>
                  <a:lnTo>
                    <a:pt x="198" y="173"/>
                  </a:lnTo>
                  <a:lnTo>
                    <a:pt x="199" y="175"/>
                  </a:lnTo>
                  <a:lnTo>
                    <a:pt x="199" y="179"/>
                  </a:lnTo>
                  <a:lnTo>
                    <a:pt x="202" y="183"/>
                  </a:lnTo>
                  <a:lnTo>
                    <a:pt x="207" y="186"/>
                  </a:lnTo>
                  <a:lnTo>
                    <a:pt x="209" y="187"/>
                  </a:lnTo>
                  <a:lnTo>
                    <a:pt x="211" y="187"/>
                  </a:lnTo>
                  <a:lnTo>
                    <a:pt x="211" y="186"/>
                  </a:lnTo>
                  <a:lnTo>
                    <a:pt x="209" y="183"/>
                  </a:lnTo>
                  <a:lnTo>
                    <a:pt x="211" y="179"/>
                  </a:lnTo>
                  <a:lnTo>
                    <a:pt x="213" y="178"/>
                  </a:lnTo>
                  <a:lnTo>
                    <a:pt x="209" y="178"/>
                  </a:lnTo>
                  <a:lnTo>
                    <a:pt x="206" y="175"/>
                  </a:lnTo>
                  <a:lnTo>
                    <a:pt x="203" y="173"/>
                  </a:lnTo>
                  <a:lnTo>
                    <a:pt x="203" y="166"/>
                  </a:lnTo>
                  <a:lnTo>
                    <a:pt x="202" y="161"/>
                  </a:lnTo>
                  <a:lnTo>
                    <a:pt x="199" y="158"/>
                  </a:lnTo>
                  <a:lnTo>
                    <a:pt x="198" y="158"/>
                  </a:lnTo>
                  <a:lnTo>
                    <a:pt x="195" y="161"/>
                  </a:lnTo>
                  <a:lnTo>
                    <a:pt x="198" y="162"/>
                  </a:lnTo>
                  <a:lnTo>
                    <a:pt x="194" y="161"/>
                  </a:lnTo>
                  <a:lnTo>
                    <a:pt x="193" y="158"/>
                  </a:lnTo>
                  <a:lnTo>
                    <a:pt x="190" y="162"/>
                  </a:lnTo>
                  <a:lnTo>
                    <a:pt x="190" y="165"/>
                  </a:lnTo>
                  <a:lnTo>
                    <a:pt x="186" y="169"/>
                  </a:lnTo>
                  <a:lnTo>
                    <a:pt x="190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close/>
                  <a:moveTo>
                    <a:pt x="252" y="130"/>
                  </a:moveTo>
                  <a:lnTo>
                    <a:pt x="251" y="132"/>
                  </a:lnTo>
                  <a:lnTo>
                    <a:pt x="252" y="136"/>
                  </a:lnTo>
                  <a:lnTo>
                    <a:pt x="251" y="136"/>
                  </a:lnTo>
                  <a:lnTo>
                    <a:pt x="251" y="138"/>
                  </a:lnTo>
                  <a:lnTo>
                    <a:pt x="251" y="140"/>
                  </a:lnTo>
                  <a:lnTo>
                    <a:pt x="255" y="142"/>
                  </a:lnTo>
                  <a:lnTo>
                    <a:pt x="256" y="144"/>
                  </a:lnTo>
                  <a:lnTo>
                    <a:pt x="255" y="144"/>
                  </a:lnTo>
                  <a:lnTo>
                    <a:pt x="252" y="144"/>
                  </a:lnTo>
                  <a:lnTo>
                    <a:pt x="252" y="145"/>
                  </a:lnTo>
                  <a:lnTo>
                    <a:pt x="252" y="148"/>
                  </a:lnTo>
                  <a:lnTo>
                    <a:pt x="256" y="148"/>
                  </a:lnTo>
                  <a:lnTo>
                    <a:pt x="259" y="148"/>
                  </a:lnTo>
                  <a:lnTo>
                    <a:pt x="259" y="149"/>
                  </a:lnTo>
                  <a:lnTo>
                    <a:pt x="260" y="148"/>
                  </a:lnTo>
                  <a:lnTo>
                    <a:pt x="263" y="149"/>
                  </a:lnTo>
                  <a:lnTo>
                    <a:pt x="263" y="152"/>
                  </a:lnTo>
                  <a:lnTo>
                    <a:pt x="264" y="156"/>
                  </a:lnTo>
                  <a:lnTo>
                    <a:pt x="266" y="158"/>
                  </a:lnTo>
                  <a:lnTo>
                    <a:pt x="264" y="161"/>
                  </a:lnTo>
                  <a:lnTo>
                    <a:pt x="263" y="165"/>
                  </a:lnTo>
                  <a:lnTo>
                    <a:pt x="264" y="166"/>
                  </a:lnTo>
                  <a:lnTo>
                    <a:pt x="266" y="169"/>
                  </a:lnTo>
                  <a:lnTo>
                    <a:pt x="266" y="175"/>
                  </a:lnTo>
                  <a:lnTo>
                    <a:pt x="268" y="179"/>
                  </a:lnTo>
                  <a:lnTo>
                    <a:pt x="268" y="183"/>
                  </a:lnTo>
                  <a:lnTo>
                    <a:pt x="268" y="186"/>
                  </a:lnTo>
                  <a:lnTo>
                    <a:pt x="272" y="183"/>
                  </a:lnTo>
                  <a:lnTo>
                    <a:pt x="274" y="183"/>
                  </a:lnTo>
                  <a:lnTo>
                    <a:pt x="274" y="186"/>
                  </a:lnTo>
                  <a:lnTo>
                    <a:pt x="276" y="186"/>
                  </a:lnTo>
                  <a:lnTo>
                    <a:pt x="279" y="187"/>
                  </a:lnTo>
                  <a:lnTo>
                    <a:pt x="282" y="186"/>
                  </a:lnTo>
                  <a:lnTo>
                    <a:pt x="286" y="183"/>
                  </a:lnTo>
                  <a:lnTo>
                    <a:pt x="290" y="186"/>
                  </a:lnTo>
                  <a:lnTo>
                    <a:pt x="291" y="182"/>
                  </a:lnTo>
                  <a:lnTo>
                    <a:pt x="292" y="187"/>
                  </a:lnTo>
                  <a:lnTo>
                    <a:pt x="292" y="195"/>
                  </a:lnTo>
                  <a:lnTo>
                    <a:pt x="295" y="195"/>
                  </a:lnTo>
                  <a:lnTo>
                    <a:pt x="296" y="195"/>
                  </a:lnTo>
                  <a:lnTo>
                    <a:pt x="299" y="191"/>
                  </a:lnTo>
                  <a:lnTo>
                    <a:pt x="300" y="191"/>
                  </a:lnTo>
                  <a:lnTo>
                    <a:pt x="303" y="191"/>
                  </a:lnTo>
                  <a:lnTo>
                    <a:pt x="304" y="193"/>
                  </a:lnTo>
                  <a:lnTo>
                    <a:pt x="307" y="193"/>
                  </a:lnTo>
                  <a:lnTo>
                    <a:pt x="310" y="189"/>
                  </a:lnTo>
                  <a:lnTo>
                    <a:pt x="312" y="183"/>
                  </a:lnTo>
                  <a:lnTo>
                    <a:pt x="316" y="189"/>
                  </a:lnTo>
                  <a:lnTo>
                    <a:pt x="318" y="189"/>
                  </a:lnTo>
                  <a:lnTo>
                    <a:pt x="320" y="189"/>
                  </a:lnTo>
                  <a:lnTo>
                    <a:pt x="322" y="189"/>
                  </a:lnTo>
                  <a:lnTo>
                    <a:pt x="322" y="191"/>
                  </a:lnTo>
                  <a:lnTo>
                    <a:pt x="322" y="193"/>
                  </a:lnTo>
                  <a:lnTo>
                    <a:pt x="323" y="195"/>
                  </a:lnTo>
                  <a:lnTo>
                    <a:pt x="327" y="193"/>
                  </a:lnTo>
                  <a:lnTo>
                    <a:pt x="329" y="189"/>
                  </a:lnTo>
                  <a:lnTo>
                    <a:pt x="329" y="191"/>
                  </a:lnTo>
                  <a:lnTo>
                    <a:pt x="331" y="191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6" y="191"/>
                  </a:lnTo>
                  <a:lnTo>
                    <a:pt x="336" y="195"/>
                  </a:lnTo>
                  <a:lnTo>
                    <a:pt x="339" y="199"/>
                  </a:lnTo>
                  <a:lnTo>
                    <a:pt x="336" y="205"/>
                  </a:lnTo>
                  <a:lnTo>
                    <a:pt x="339" y="206"/>
                  </a:lnTo>
                  <a:lnTo>
                    <a:pt x="340" y="205"/>
                  </a:lnTo>
                  <a:lnTo>
                    <a:pt x="347" y="202"/>
                  </a:lnTo>
                  <a:lnTo>
                    <a:pt x="357" y="197"/>
                  </a:lnTo>
                  <a:lnTo>
                    <a:pt x="360" y="195"/>
                  </a:lnTo>
                  <a:lnTo>
                    <a:pt x="361" y="193"/>
                  </a:lnTo>
                  <a:lnTo>
                    <a:pt x="361" y="195"/>
                  </a:lnTo>
                  <a:lnTo>
                    <a:pt x="361" y="205"/>
                  </a:lnTo>
                  <a:lnTo>
                    <a:pt x="364" y="202"/>
                  </a:lnTo>
                  <a:lnTo>
                    <a:pt x="365" y="199"/>
                  </a:lnTo>
                  <a:lnTo>
                    <a:pt x="364" y="195"/>
                  </a:lnTo>
                  <a:lnTo>
                    <a:pt x="365" y="191"/>
                  </a:lnTo>
                  <a:lnTo>
                    <a:pt x="364" y="191"/>
                  </a:lnTo>
                  <a:lnTo>
                    <a:pt x="361" y="191"/>
                  </a:lnTo>
                  <a:lnTo>
                    <a:pt x="361" y="189"/>
                  </a:lnTo>
                  <a:lnTo>
                    <a:pt x="365" y="187"/>
                  </a:lnTo>
                  <a:lnTo>
                    <a:pt x="364" y="186"/>
                  </a:lnTo>
                  <a:lnTo>
                    <a:pt x="365" y="183"/>
                  </a:lnTo>
                  <a:lnTo>
                    <a:pt x="367" y="179"/>
                  </a:lnTo>
                  <a:lnTo>
                    <a:pt x="365" y="178"/>
                  </a:lnTo>
                  <a:lnTo>
                    <a:pt x="369" y="178"/>
                  </a:lnTo>
                  <a:lnTo>
                    <a:pt x="369" y="174"/>
                  </a:lnTo>
                  <a:lnTo>
                    <a:pt x="371" y="170"/>
                  </a:lnTo>
                  <a:lnTo>
                    <a:pt x="367" y="170"/>
                  </a:lnTo>
                  <a:lnTo>
                    <a:pt x="365" y="170"/>
                  </a:lnTo>
                  <a:lnTo>
                    <a:pt x="367" y="166"/>
                  </a:lnTo>
                  <a:lnTo>
                    <a:pt x="367" y="165"/>
                  </a:lnTo>
                  <a:lnTo>
                    <a:pt x="365" y="165"/>
                  </a:lnTo>
                  <a:lnTo>
                    <a:pt x="369" y="161"/>
                  </a:lnTo>
                  <a:lnTo>
                    <a:pt x="369" y="158"/>
                  </a:lnTo>
                  <a:lnTo>
                    <a:pt x="371" y="157"/>
                  </a:lnTo>
                  <a:lnTo>
                    <a:pt x="373" y="156"/>
                  </a:lnTo>
                  <a:lnTo>
                    <a:pt x="373" y="153"/>
                  </a:lnTo>
                  <a:lnTo>
                    <a:pt x="373" y="149"/>
                  </a:lnTo>
                  <a:lnTo>
                    <a:pt x="375" y="153"/>
                  </a:lnTo>
                  <a:lnTo>
                    <a:pt x="377" y="153"/>
                  </a:lnTo>
                  <a:lnTo>
                    <a:pt x="380" y="149"/>
                  </a:lnTo>
                  <a:lnTo>
                    <a:pt x="383" y="145"/>
                  </a:lnTo>
                  <a:lnTo>
                    <a:pt x="383" y="148"/>
                  </a:lnTo>
                  <a:lnTo>
                    <a:pt x="384" y="148"/>
                  </a:lnTo>
                  <a:lnTo>
                    <a:pt x="387" y="145"/>
                  </a:lnTo>
                  <a:lnTo>
                    <a:pt x="387" y="144"/>
                  </a:lnTo>
                  <a:lnTo>
                    <a:pt x="387" y="142"/>
                  </a:lnTo>
                  <a:lnTo>
                    <a:pt x="388" y="140"/>
                  </a:lnTo>
                  <a:lnTo>
                    <a:pt x="384" y="140"/>
                  </a:lnTo>
                  <a:lnTo>
                    <a:pt x="384" y="132"/>
                  </a:lnTo>
                  <a:lnTo>
                    <a:pt x="387" y="122"/>
                  </a:lnTo>
                  <a:lnTo>
                    <a:pt x="388" y="118"/>
                  </a:lnTo>
                  <a:lnTo>
                    <a:pt x="391" y="117"/>
                  </a:lnTo>
                  <a:lnTo>
                    <a:pt x="392" y="117"/>
                  </a:lnTo>
                  <a:lnTo>
                    <a:pt x="393" y="114"/>
                  </a:lnTo>
                  <a:lnTo>
                    <a:pt x="392" y="112"/>
                  </a:lnTo>
                  <a:lnTo>
                    <a:pt x="397" y="114"/>
                  </a:lnTo>
                  <a:lnTo>
                    <a:pt x="400" y="117"/>
                  </a:lnTo>
                  <a:lnTo>
                    <a:pt x="404" y="117"/>
                  </a:lnTo>
                  <a:lnTo>
                    <a:pt x="405" y="114"/>
                  </a:lnTo>
                  <a:lnTo>
                    <a:pt x="409" y="113"/>
                  </a:lnTo>
                  <a:lnTo>
                    <a:pt x="408" y="112"/>
                  </a:lnTo>
                  <a:lnTo>
                    <a:pt x="405" y="109"/>
                  </a:lnTo>
                  <a:lnTo>
                    <a:pt x="401" y="108"/>
                  </a:lnTo>
                  <a:lnTo>
                    <a:pt x="397" y="101"/>
                  </a:lnTo>
                  <a:lnTo>
                    <a:pt x="392" y="98"/>
                  </a:lnTo>
                  <a:lnTo>
                    <a:pt x="391" y="96"/>
                  </a:lnTo>
                  <a:lnTo>
                    <a:pt x="391" y="94"/>
                  </a:lnTo>
                  <a:lnTo>
                    <a:pt x="392" y="92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3"/>
                  </a:lnTo>
                  <a:lnTo>
                    <a:pt x="388" y="81"/>
                  </a:lnTo>
                  <a:lnTo>
                    <a:pt x="387" y="79"/>
                  </a:lnTo>
                  <a:lnTo>
                    <a:pt x="384" y="79"/>
                  </a:lnTo>
                  <a:lnTo>
                    <a:pt x="387" y="77"/>
                  </a:lnTo>
                  <a:lnTo>
                    <a:pt x="387" y="75"/>
                  </a:lnTo>
                  <a:lnTo>
                    <a:pt x="383" y="75"/>
                  </a:lnTo>
                  <a:lnTo>
                    <a:pt x="380" y="72"/>
                  </a:lnTo>
                  <a:lnTo>
                    <a:pt x="383" y="72"/>
                  </a:lnTo>
                  <a:lnTo>
                    <a:pt x="383" y="69"/>
                  </a:lnTo>
                  <a:lnTo>
                    <a:pt x="380" y="68"/>
                  </a:lnTo>
                  <a:lnTo>
                    <a:pt x="377" y="65"/>
                  </a:lnTo>
                  <a:lnTo>
                    <a:pt x="380" y="65"/>
                  </a:lnTo>
                  <a:lnTo>
                    <a:pt x="384" y="65"/>
                  </a:lnTo>
                  <a:lnTo>
                    <a:pt x="383" y="61"/>
                  </a:lnTo>
                  <a:lnTo>
                    <a:pt x="387" y="65"/>
                  </a:lnTo>
                  <a:lnTo>
                    <a:pt x="388" y="65"/>
                  </a:lnTo>
                  <a:lnTo>
                    <a:pt x="388" y="64"/>
                  </a:lnTo>
                  <a:lnTo>
                    <a:pt x="388" y="61"/>
                  </a:lnTo>
                  <a:lnTo>
                    <a:pt x="384" y="60"/>
                  </a:lnTo>
                  <a:lnTo>
                    <a:pt x="383" y="56"/>
                  </a:lnTo>
                  <a:lnTo>
                    <a:pt x="384" y="56"/>
                  </a:lnTo>
                  <a:lnTo>
                    <a:pt x="380" y="55"/>
                  </a:lnTo>
                  <a:lnTo>
                    <a:pt x="379" y="55"/>
                  </a:lnTo>
                  <a:lnTo>
                    <a:pt x="377" y="52"/>
                  </a:lnTo>
                  <a:lnTo>
                    <a:pt x="376" y="52"/>
                  </a:lnTo>
                  <a:lnTo>
                    <a:pt x="375" y="52"/>
                  </a:lnTo>
                  <a:lnTo>
                    <a:pt x="371" y="52"/>
                  </a:lnTo>
                  <a:lnTo>
                    <a:pt x="367" y="51"/>
                  </a:lnTo>
                  <a:lnTo>
                    <a:pt x="367" y="52"/>
                  </a:lnTo>
                  <a:lnTo>
                    <a:pt x="364" y="52"/>
                  </a:lnTo>
                  <a:lnTo>
                    <a:pt x="360" y="52"/>
                  </a:lnTo>
                  <a:lnTo>
                    <a:pt x="357" y="52"/>
                  </a:lnTo>
                  <a:lnTo>
                    <a:pt x="356" y="55"/>
                  </a:lnTo>
                  <a:lnTo>
                    <a:pt x="353" y="61"/>
                  </a:lnTo>
                  <a:lnTo>
                    <a:pt x="353" y="68"/>
                  </a:lnTo>
                  <a:lnTo>
                    <a:pt x="353" y="69"/>
                  </a:lnTo>
                  <a:lnTo>
                    <a:pt x="352" y="72"/>
                  </a:lnTo>
                  <a:lnTo>
                    <a:pt x="352" y="75"/>
                  </a:lnTo>
                  <a:lnTo>
                    <a:pt x="348" y="77"/>
                  </a:lnTo>
                  <a:lnTo>
                    <a:pt x="347" y="79"/>
                  </a:lnTo>
                  <a:lnTo>
                    <a:pt x="347" y="81"/>
                  </a:lnTo>
                  <a:lnTo>
                    <a:pt x="348" y="85"/>
                  </a:lnTo>
                  <a:lnTo>
                    <a:pt x="343" y="88"/>
                  </a:lnTo>
                  <a:lnTo>
                    <a:pt x="343" y="90"/>
                  </a:lnTo>
                  <a:lnTo>
                    <a:pt x="343" y="94"/>
                  </a:lnTo>
                  <a:lnTo>
                    <a:pt x="343" y="96"/>
                  </a:lnTo>
                  <a:lnTo>
                    <a:pt x="340" y="100"/>
                  </a:lnTo>
                  <a:lnTo>
                    <a:pt x="339" y="101"/>
                  </a:lnTo>
                  <a:lnTo>
                    <a:pt x="339" y="105"/>
                  </a:lnTo>
                  <a:lnTo>
                    <a:pt x="336" y="104"/>
                  </a:lnTo>
                  <a:lnTo>
                    <a:pt x="333" y="105"/>
                  </a:lnTo>
                  <a:lnTo>
                    <a:pt x="331" y="105"/>
                  </a:lnTo>
                  <a:lnTo>
                    <a:pt x="329" y="105"/>
                  </a:lnTo>
                  <a:lnTo>
                    <a:pt x="325" y="108"/>
                  </a:lnTo>
                  <a:lnTo>
                    <a:pt x="322" y="108"/>
                  </a:lnTo>
                  <a:lnTo>
                    <a:pt x="316" y="105"/>
                  </a:lnTo>
                  <a:lnTo>
                    <a:pt x="312" y="104"/>
                  </a:lnTo>
                  <a:lnTo>
                    <a:pt x="310" y="101"/>
                  </a:lnTo>
                  <a:lnTo>
                    <a:pt x="307" y="101"/>
                  </a:lnTo>
                  <a:lnTo>
                    <a:pt x="303" y="104"/>
                  </a:lnTo>
                  <a:lnTo>
                    <a:pt x="300" y="105"/>
                  </a:lnTo>
                  <a:lnTo>
                    <a:pt x="299" y="109"/>
                  </a:lnTo>
                  <a:lnTo>
                    <a:pt x="295" y="113"/>
                  </a:lnTo>
                  <a:lnTo>
                    <a:pt x="290" y="113"/>
                  </a:lnTo>
                  <a:lnTo>
                    <a:pt x="286" y="112"/>
                  </a:lnTo>
                  <a:lnTo>
                    <a:pt x="282" y="113"/>
                  </a:lnTo>
                  <a:lnTo>
                    <a:pt x="278" y="114"/>
                  </a:lnTo>
                  <a:lnTo>
                    <a:pt x="276" y="114"/>
                  </a:lnTo>
                  <a:lnTo>
                    <a:pt x="274" y="114"/>
                  </a:lnTo>
                  <a:lnTo>
                    <a:pt x="270" y="113"/>
                  </a:lnTo>
                  <a:lnTo>
                    <a:pt x="266" y="109"/>
                  </a:lnTo>
                  <a:lnTo>
                    <a:pt x="260" y="104"/>
                  </a:lnTo>
                  <a:lnTo>
                    <a:pt x="259" y="98"/>
                  </a:lnTo>
                  <a:lnTo>
                    <a:pt x="259" y="96"/>
                  </a:lnTo>
                  <a:lnTo>
                    <a:pt x="259" y="94"/>
                  </a:lnTo>
                  <a:lnTo>
                    <a:pt x="256" y="96"/>
                  </a:lnTo>
                  <a:lnTo>
                    <a:pt x="255" y="98"/>
                  </a:lnTo>
                  <a:lnTo>
                    <a:pt x="252" y="101"/>
                  </a:lnTo>
                  <a:lnTo>
                    <a:pt x="250" y="105"/>
                  </a:lnTo>
                  <a:lnTo>
                    <a:pt x="250" y="108"/>
                  </a:lnTo>
                  <a:lnTo>
                    <a:pt x="250" y="109"/>
                  </a:lnTo>
                  <a:lnTo>
                    <a:pt x="252" y="105"/>
                  </a:lnTo>
                  <a:lnTo>
                    <a:pt x="251" y="109"/>
                  </a:lnTo>
                  <a:lnTo>
                    <a:pt x="250" y="112"/>
                  </a:lnTo>
                  <a:lnTo>
                    <a:pt x="250" y="113"/>
                  </a:lnTo>
                  <a:lnTo>
                    <a:pt x="247" y="114"/>
                  </a:lnTo>
                  <a:lnTo>
                    <a:pt x="247" y="118"/>
                  </a:lnTo>
                  <a:lnTo>
                    <a:pt x="247" y="122"/>
                  </a:lnTo>
                  <a:lnTo>
                    <a:pt x="250" y="126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close/>
                  <a:moveTo>
                    <a:pt x="230" y="187"/>
                  </a:moveTo>
                  <a:lnTo>
                    <a:pt x="233" y="189"/>
                  </a:lnTo>
                  <a:lnTo>
                    <a:pt x="234" y="189"/>
                  </a:lnTo>
                  <a:lnTo>
                    <a:pt x="235" y="186"/>
                  </a:lnTo>
                  <a:lnTo>
                    <a:pt x="235" y="182"/>
                  </a:lnTo>
                  <a:lnTo>
                    <a:pt x="235" y="179"/>
                  </a:lnTo>
                  <a:lnTo>
                    <a:pt x="234" y="178"/>
                  </a:lnTo>
                  <a:lnTo>
                    <a:pt x="229" y="178"/>
                  </a:lnTo>
                  <a:lnTo>
                    <a:pt x="226" y="182"/>
                  </a:lnTo>
                  <a:lnTo>
                    <a:pt x="226" y="186"/>
                  </a:lnTo>
                  <a:lnTo>
                    <a:pt x="226" y="187"/>
                  </a:lnTo>
                  <a:lnTo>
                    <a:pt x="229" y="189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close/>
                  <a:moveTo>
                    <a:pt x="562" y="92"/>
                  </a:moveTo>
                  <a:lnTo>
                    <a:pt x="563" y="90"/>
                  </a:lnTo>
                  <a:lnTo>
                    <a:pt x="563" y="86"/>
                  </a:lnTo>
                  <a:lnTo>
                    <a:pt x="562" y="83"/>
                  </a:lnTo>
                  <a:lnTo>
                    <a:pt x="559" y="85"/>
                  </a:lnTo>
                  <a:lnTo>
                    <a:pt x="558" y="86"/>
                  </a:lnTo>
                  <a:lnTo>
                    <a:pt x="555" y="90"/>
                  </a:lnTo>
                  <a:lnTo>
                    <a:pt x="558" y="94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close/>
                  <a:moveTo>
                    <a:pt x="549" y="117"/>
                  </a:moveTo>
                  <a:lnTo>
                    <a:pt x="546" y="121"/>
                  </a:lnTo>
                  <a:lnTo>
                    <a:pt x="549" y="125"/>
                  </a:lnTo>
                  <a:lnTo>
                    <a:pt x="549" y="129"/>
                  </a:lnTo>
                  <a:lnTo>
                    <a:pt x="549" y="130"/>
                  </a:lnTo>
                  <a:lnTo>
                    <a:pt x="549" y="134"/>
                  </a:lnTo>
                  <a:lnTo>
                    <a:pt x="550" y="136"/>
                  </a:lnTo>
                  <a:lnTo>
                    <a:pt x="551" y="142"/>
                  </a:lnTo>
                  <a:lnTo>
                    <a:pt x="555" y="145"/>
                  </a:lnTo>
                  <a:lnTo>
                    <a:pt x="558" y="148"/>
                  </a:lnTo>
                  <a:lnTo>
                    <a:pt x="559" y="148"/>
                  </a:lnTo>
                  <a:lnTo>
                    <a:pt x="555" y="142"/>
                  </a:lnTo>
                  <a:lnTo>
                    <a:pt x="554" y="138"/>
                  </a:lnTo>
                  <a:lnTo>
                    <a:pt x="551" y="126"/>
                  </a:lnTo>
                  <a:lnTo>
                    <a:pt x="551" y="122"/>
                  </a:lnTo>
                  <a:lnTo>
                    <a:pt x="554" y="122"/>
                  </a:lnTo>
                  <a:lnTo>
                    <a:pt x="555" y="122"/>
                  </a:lnTo>
                  <a:lnTo>
                    <a:pt x="562" y="125"/>
                  </a:lnTo>
                  <a:lnTo>
                    <a:pt x="567" y="126"/>
                  </a:lnTo>
                  <a:lnTo>
                    <a:pt x="565" y="125"/>
                  </a:lnTo>
                  <a:lnTo>
                    <a:pt x="563" y="121"/>
                  </a:lnTo>
                  <a:lnTo>
                    <a:pt x="559" y="118"/>
                  </a:lnTo>
                  <a:lnTo>
                    <a:pt x="558" y="118"/>
                  </a:lnTo>
                  <a:lnTo>
                    <a:pt x="558" y="114"/>
                  </a:lnTo>
                  <a:lnTo>
                    <a:pt x="562" y="113"/>
                  </a:lnTo>
                  <a:lnTo>
                    <a:pt x="563" y="112"/>
                  </a:lnTo>
                  <a:lnTo>
                    <a:pt x="565" y="109"/>
                  </a:lnTo>
                  <a:lnTo>
                    <a:pt x="565" y="105"/>
                  </a:lnTo>
                  <a:lnTo>
                    <a:pt x="565" y="104"/>
                  </a:lnTo>
                  <a:lnTo>
                    <a:pt x="562" y="104"/>
                  </a:lnTo>
                  <a:lnTo>
                    <a:pt x="559" y="104"/>
                  </a:lnTo>
                  <a:lnTo>
                    <a:pt x="555" y="109"/>
                  </a:lnTo>
                  <a:lnTo>
                    <a:pt x="554" y="112"/>
                  </a:lnTo>
                  <a:lnTo>
                    <a:pt x="551" y="113"/>
                  </a:lnTo>
                  <a:lnTo>
                    <a:pt x="551" y="114"/>
                  </a:lnTo>
                  <a:lnTo>
                    <a:pt x="550" y="117"/>
                  </a:lnTo>
                  <a:lnTo>
                    <a:pt x="549" y="114"/>
                  </a:lnTo>
                  <a:lnTo>
                    <a:pt x="549" y="113"/>
                  </a:lnTo>
                  <a:lnTo>
                    <a:pt x="550" y="112"/>
                  </a:lnTo>
                  <a:lnTo>
                    <a:pt x="554" y="105"/>
                  </a:lnTo>
                  <a:lnTo>
                    <a:pt x="554" y="100"/>
                  </a:lnTo>
                  <a:lnTo>
                    <a:pt x="551" y="98"/>
                  </a:lnTo>
                  <a:lnTo>
                    <a:pt x="551" y="96"/>
                  </a:lnTo>
                  <a:lnTo>
                    <a:pt x="551" y="94"/>
                  </a:lnTo>
                  <a:lnTo>
                    <a:pt x="554" y="92"/>
                  </a:lnTo>
                  <a:lnTo>
                    <a:pt x="550" y="92"/>
                  </a:lnTo>
                  <a:lnTo>
                    <a:pt x="550" y="94"/>
                  </a:lnTo>
                  <a:lnTo>
                    <a:pt x="546" y="100"/>
                  </a:lnTo>
                  <a:lnTo>
                    <a:pt x="545" y="105"/>
                  </a:lnTo>
                  <a:lnTo>
                    <a:pt x="545" y="112"/>
                  </a:lnTo>
                  <a:lnTo>
                    <a:pt x="546" y="114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close/>
                  <a:moveTo>
                    <a:pt x="673" y="162"/>
                  </a:moveTo>
                  <a:lnTo>
                    <a:pt x="679" y="162"/>
                  </a:lnTo>
                  <a:lnTo>
                    <a:pt x="683" y="165"/>
                  </a:lnTo>
                  <a:lnTo>
                    <a:pt x="689" y="166"/>
                  </a:lnTo>
                  <a:lnTo>
                    <a:pt x="695" y="165"/>
                  </a:lnTo>
                  <a:lnTo>
                    <a:pt x="691" y="162"/>
                  </a:lnTo>
                  <a:lnTo>
                    <a:pt x="687" y="162"/>
                  </a:lnTo>
                  <a:lnTo>
                    <a:pt x="673" y="161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close/>
                  <a:moveTo>
                    <a:pt x="531" y="57"/>
                  </a:moveTo>
                  <a:lnTo>
                    <a:pt x="531" y="60"/>
                  </a:lnTo>
                  <a:lnTo>
                    <a:pt x="533" y="56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close/>
                  <a:moveTo>
                    <a:pt x="594" y="138"/>
                  </a:moveTo>
                  <a:lnTo>
                    <a:pt x="594" y="140"/>
                  </a:lnTo>
                  <a:lnTo>
                    <a:pt x="595" y="136"/>
                  </a:lnTo>
                  <a:lnTo>
                    <a:pt x="598" y="140"/>
                  </a:lnTo>
                  <a:lnTo>
                    <a:pt x="599" y="140"/>
                  </a:lnTo>
                  <a:lnTo>
                    <a:pt x="599" y="138"/>
                  </a:lnTo>
                  <a:lnTo>
                    <a:pt x="595" y="134"/>
                  </a:lnTo>
                  <a:lnTo>
                    <a:pt x="598" y="134"/>
                  </a:lnTo>
                  <a:lnTo>
                    <a:pt x="599" y="136"/>
                  </a:lnTo>
                  <a:lnTo>
                    <a:pt x="602" y="138"/>
                  </a:lnTo>
                  <a:lnTo>
                    <a:pt x="603" y="138"/>
                  </a:lnTo>
                  <a:lnTo>
                    <a:pt x="606" y="138"/>
                  </a:lnTo>
                  <a:lnTo>
                    <a:pt x="607" y="136"/>
                  </a:lnTo>
                  <a:lnTo>
                    <a:pt x="606" y="134"/>
                  </a:lnTo>
                  <a:lnTo>
                    <a:pt x="606" y="132"/>
                  </a:lnTo>
                  <a:lnTo>
                    <a:pt x="598" y="132"/>
                  </a:lnTo>
                  <a:lnTo>
                    <a:pt x="592" y="132"/>
                  </a:lnTo>
                  <a:lnTo>
                    <a:pt x="590" y="134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close/>
                  <a:moveTo>
                    <a:pt x="676" y="148"/>
                  </a:moveTo>
                  <a:lnTo>
                    <a:pt x="677" y="145"/>
                  </a:lnTo>
                  <a:lnTo>
                    <a:pt x="677" y="144"/>
                  </a:lnTo>
                  <a:lnTo>
                    <a:pt x="676" y="144"/>
                  </a:lnTo>
                  <a:lnTo>
                    <a:pt x="672" y="144"/>
                  </a:lnTo>
                  <a:lnTo>
                    <a:pt x="673" y="145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close/>
                  <a:moveTo>
                    <a:pt x="588" y="169"/>
                  </a:moveTo>
                  <a:lnTo>
                    <a:pt x="592" y="169"/>
                  </a:lnTo>
                  <a:lnTo>
                    <a:pt x="592" y="165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86" y="162"/>
                  </a:lnTo>
                  <a:lnTo>
                    <a:pt x="582" y="165"/>
                  </a:lnTo>
                  <a:lnTo>
                    <a:pt x="582" y="166"/>
                  </a:lnTo>
                  <a:lnTo>
                    <a:pt x="584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close/>
                  <a:moveTo>
                    <a:pt x="426" y="307"/>
                  </a:moveTo>
                  <a:lnTo>
                    <a:pt x="422" y="306"/>
                  </a:lnTo>
                  <a:lnTo>
                    <a:pt x="418" y="302"/>
                  </a:lnTo>
                  <a:lnTo>
                    <a:pt x="410" y="302"/>
                  </a:lnTo>
                  <a:lnTo>
                    <a:pt x="409" y="302"/>
                  </a:lnTo>
                  <a:lnTo>
                    <a:pt x="405" y="302"/>
                  </a:lnTo>
                  <a:lnTo>
                    <a:pt x="404" y="302"/>
                  </a:lnTo>
                  <a:lnTo>
                    <a:pt x="401" y="303"/>
                  </a:lnTo>
                  <a:lnTo>
                    <a:pt x="401" y="307"/>
                  </a:lnTo>
                  <a:lnTo>
                    <a:pt x="404" y="307"/>
                  </a:lnTo>
                  <a:lnTo>
                    <a:pt x="409" y="307"/>
                  </a:lnTo>
                  <a:lnTo>
                    <a:pt x="414" y="311"/>
                  </a:lnTo>
                  <a:lnTo>
                    <a:pt x="418" y="315"/>
                  </a:lnTo>
                  <a:lnTo>
                    <a:pt x="422" y="316"/>
                  </a:lnTo>
                  <a:lnTo>
                    <a:pt x="428" y="316"/>
                  </a:lnTo>
                  <a:lnTo>
                    <a:pt x="430" y="313"/>
                  </a:lnTo>
                  <a:lnTo>
                    <a:pt x="430" y="311"/>
                  </a:lnTo>
                  <a:lnTo>
                    <a:pt x="428" y="309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close/>
                  <a:moveTo>
                    <a:pt x="320" y="256"/>
                  </a:moveTo>
                  <a:lnTo>
                    <a:pt x="314" y="256"/>
                  </a:lnTo>
                  <a:lnTo>
                    <a:pt x="308" y="256"/>
                  </a:lnTo>
                  <a:lnTo>
                    <a:pt x="304" y="258"/>
                  </a:lnTo>
                  <a:lnTo>
                    <a:pt x="304" y="259"/>
                  </a:lnTo>
                  <a:lnTo>
                    <a:pt x="308" y="262"/>
                  </a:lnTo>
                  <a:lnTo>
                    <a:pt x="310" y="262"/>
                  </a:lnTo>
                  <a:lnTo>
                    <a:pt x="312" y="262"/>
                  </a:lnTo>
                  <a:lnTo>
                    <a:pt x="314" y="262"/>
                  </a:lnTo>
                  <a:lnTo>
                    <a:pt x="320" y="262"/>
                  </a:lnTo>
                  <a:lnTo>
                    <a:pt x="323" y="259"/>
                  </a:lnTo>
                  <a:lnTo>
                    <a:pt x="323" y="258"/>
                  </a:lnTo>
                  <a:lnTo>
                    <a:pt x="327" y="258"/>
                  </a:lnTo>
                  <a:lnTo>
                    <a:pt x="325" y="256"/>
                  </a:lnTo>
                  <a:lnTo>
                    <a:pt x="323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close/>
                  <a:moveTo>
                    <a:pt x="255" y="153"/>
                  </a:moveTo>
                  <a:lnTo>
                    <a:pt x="256" y="156"/>
                  </a:lnTo>
                  <a:lnTo>
                    <a:pt x="260" y="153"/>
                  </a:lnTo>
                  <a:lnTo>
                    <a:pt x="260" y="152"/>
                  </a:lnTo>
                  <a:lnTo>
                    <a:pt x="260" y="149"/>
                  </a:lnTo>
                  <a:lnTo>
                    <a:pt x="259" y="149"/>
                  </a:lnTo>
                  <a:lnTo>
                    <a:pt x="256" y="149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close/>
                  <a:moveTo>
                    <a:pt x="519" y="166"/>
                  </a:moveTo>
                  <a:lnTo>
                    <a:pt x="522" y="166"/>
                  </a:lnTo>
                  <a:lnTo>
                    <a:pt x="525" y="165"/>
                  </a:lnTo>
                  <a:lnTo>
                    <a:pt x="519" y="165"/>
                  </a:lnTo>
                  <a:lnTo>
                    <a:pt x="511" y="162"/>
                  </a:lnTo>
                  <a:lnTo>
                    <a:pt x="511" y="165"/>
                  </a:lnTo>
                  <a:lnTo>
                    <a:pt x="511" y="166"/>
                  </a:lnTo>
                  <a:lnTo>
                    <a:pt x="515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close/>
                  <a:moveTo>
                    <a:pt x="533" y="51"/>
                  </a:moveTo>
                  <a:lnTo>
                    <a:pt x="531" y="51"/>
                  </a:lnTo>
                  <a:lnTo>
                    <a:pt x="531" y="52"/>
                  </a:lnTo>
                  <a:lnTo>
                    <a:pt x="533" y="56"/>
                  </a:lnTo>
                  <a:lnTo>
                    <a:pt x="533" y="52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close/>
                  <a:moveTo>
                    <a:pt x="519" y="173"/>
                  </a:moveTo>
                  <a:lnTo>
                    <a:pt x="522" y="175"/>
                  </a:lnTo>
                  <a:lnTo>
                    <a:pt x="522" y="173"/>
                  </a:lnTo>
                  <a:lnTo>
                    <a:pt x="519" y="166"/>
                  </a:lnTo>
                  <a:lnTo>
                    <a:pt x="519" y="169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close/>
                  <a:moveTo>
                    <a:pt x="472" y="280"/>
                  </a:moveTo>
                  <a:lnTo>
                    <a:pt x="468" y="280"/>
                  </a:lnTo>
                  <a:lnTo>
                    <a:pt x="468" y="283"/>
                  </a:lnTo>
                  <a:lnTo>
                    <a:pt x="468" y="284"/>
                  </a:lnTo>
                  <a:lnTo>
                    <a:pt x="470" y="284"/>
                  </a:lnTo>
                  <a:lnTo>
                    <a:pt x="472" y="283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close/>
                  <a:moveTo>
                    <a:pt x="624" y="236"/>
                  </a:moveTo>
                  <a:lnTo>
                    <a:pt x="626" y="239"/>
                  </a:lnTo>
                  <a:lnTo>
                    <a:pt x="626" y="236"/>
                  </a:lnTo>
                  <a:lnTo>
                    <a:pt x="626" y="235"/>
                  </a:lnTo>
                  <a:lnTo>
                    <a:pt x="624" y="232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close/>
                  <a:moveTo>
                    <a:pt x="554" y="162"/>
                  </a:moveTo>
                  <a:lnTo>
                    <a:pt x="555" y="162"/>
                  </a:lnTo>
                  <a:lnTo>
                    <a:pt x="555" y="161"/>
                  </a:lnTo>
                  <a:lnTo>
                    <a:pt x="551" y="157"/>
                  </a:lnTo>
                  <a:lnTo>
                    <a:pt x="549" y="157"/>
                  </a:lnTo>
                  <a:lnTo>
                    <a:pt x="545" y="157"/>
                  </a:lnTo>
                  <a:lnTo>
                    <a:pt x="545" y="158"/>
                  </a:lnTo>
                  <a:lnTo>
                    <a:pt x="545" y="161"/>
                  </a:lnTo>
                  <a:lnTo>
                    <a:pt x="546" y="162"/>
                  </a:lnTo>
                  <a:lnTo>
                    <a:pt x="550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close/>
                  <a:moveTo>
                    <a:pt x="507" y="100"/>
                  </a:moveTo>
                  <a:lnTo>
                    <a:pt x="505" y="101"/>
                  </a:lnTo>
                  <a:lnTo>
                    <a:pt x="502" y="104"/>
                  </a:lnTo>
                  <a:lnTo>
                    <a:pt x="501" y="105"/>
                  </a:lnTo>
                  <a:lnTo>
                    <a:pt x="498" y="108"/>
                  </a:lnTo>
                  <a:lnTo>
                    <a:pt x="498" y="109"/>
                  </a:lnTo>
                  <a:lnTo>
                    <a:pt x="497" y="109"/>
                  </a:lnTo>
                  <a:lnTo>
                    <a:pt x="494" y="112"/>
                  </a:lnTo>
                  <a:lnTo>
                    <a:pt x="493" y="113"/>
                  </a:lnTo>
                  <a:lnTo>
                    <a:pt x="489" y="114"/>
                  </a:lnTo>
                  <a:lnTo>
                    <a:pt x="484" y="114"/>
                  </a:lnTo>
                  <a:lnTo>
                    <a:pt x="474" y="114"/>
                  </a:lnTo>
                  <a:lnTo>
                    <a:pt x="472" y="114"/>
                  </a:lnTo>
                  <a:lnTo>
                    <a:pt x="470" y="114"/>
                  </a:lnTo>
                  <a:lnTo>
                    <a:pt x="458" y="113"/>
                  </a:lnTo>
                  <a:lnTo>
                    <a:pt x="453" y="112"/>
                  </a:lnTo>
                  <a:lnTo>
                    <a:pt x="450" y="112"/>
                  </a:lnTo>
                  <a:lnTo>
                    <a:pt x="449" y="109"/>
                  </a:lnTo>
                  <a:lnTo>
                    <a:pt x="448" y="109"/>
                  </a:lnTo>
                  <a:lnTo>
                    <a:pt x="441" y="108"/>
                  </a:lnTo>
                  <a:lnTo>
                    <a:pt x="440" y="108"/>
                  </a:lnTo>
                  <a:lnTo>
                    <a:pt x="437" y="109"/>
                  </a:lnTo>
                  <a:lnTo>
                    <a:pt x="437" y="113"/>
                  </a:lnTo>
                  <a:lnTo>
                    <a:pt x="436" y="114"/>
                  </a:lnTo>
                  <a:lnTo>
                    <a:pt x="432" y="114"/>
                  </a:lnTo>
                  <a:lnTo>
                    <a:pt x="430" y="113"/>
                  </a:lnTo>
                  <a:lnTo>
                    <a:pt x="426" y="117"/>
                  </a:lnTo>
                  <a:lnTo>
                    <a:pt x="426" y="121"/>
                  </a:lnTo>
                  <a:lnTo>
                    <a:pt x="424" y="122"/>
                  </a:lnTo>
                  <a:lnTo>
                    <a:pt x="422" y="125"/>
                  </a:lnTo>
                  <a:lnTo>
                    <a:pt x="422" y="129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1" y="132"/>
                  </a:lnTo>
                  <a:lnTo>
                    <a:pt x="418" y="130"/>
                  </a:lnTo>
                  <a:lnTo>
                    <a:pt x="421" y="134"/>
                  </a:lnTo>
                  <a:lnTo>
                    <a:pt x="422" y="138"/>
                  </a:lnTo>
                  <a:lnTo>
                    <a:pt x="422" y="142"/>
                  </a:lnTo>
                  <a:lnTo>
                    <a:pt x="422" y="148"/>
                  </a:lnTo>
                  <a:lnTo>
                    <a:pt x="421" y="144"/>
                  </a:lnTo>
                  <a:lnTo>
                    <a:pt x="417" y="149"/>
                  </a:lnTo>
                  <a:lnTo>
                    <a:pt x="414" y="153"/>
                  </a:lnTo>
                  <a:lnTo>
                    <a:pt x="414" y="157"/>
                  </a:lnTo>
                  <a:lnTo>
                    <a:pt x="414" y="165"/>
                  </a:lnTo>
                  <a:lnTo>
                    <a:pt x="413" y="169"/>
                  </a:lnTo>
                  <a:lnTo>
                    <a:pt x="410" y="173"/>
                  </a:lnTo>
                  <a:lnTo>
                    <a:pt x="409" y="175"/>
                  </a:lnTo>
                  <a:lnTo>
                    <a:pt x="408" y="178"/>
                  </a:lnTo>
                  <a:lnTo>
                    <a:pt x="405" y="179"/>
                  </a:lnTo>
                  <a:lnTo>
                    <a:pt x="405" y="182"/>
                  </a:lnTo>
                  <a:lnTo>
                    <a:pt x="405" y="183"/>
                  </a:lnTo>
                  <a:lnTo>
                    <a:pt x="405" y="186"/>
                  </a:lnTo>
                  <a:lnTo>
                    <a:pt x="405" y="191"/>
                  </a:lnTo>
                  <a:lnTo>
                    <a:pt x="408" y="197"/>
                  </a:lnTo>
                  <a:lnTo>
                    <a:pt x="410" y="195"/>
                  </a:lnTo>
                  <a:lnTo>
                    <a:pt x="413" y="193"/>
                  </a:lnTo>
                  <a:lnTo>
                    <a:pt x="414" y="195"/>
                  </a:lnTo>
                  <a:lnTo>
                    <a:pt x="417" y="197"/>
                  </a:lnTo>
                  <a:lnTo>
                    <a:pt x="417" y="201"/>
                  </a:lnTo>
                  <a:lnTo>
                    <a:pt x="417" y="206"/>
                  </a:lnTo>
                  <a:lnTo>
                    <a:pt x="417" y="213"/>
                  </a:lnTo>
                  <a:lnTo>
                    <a:pt x="414" y="219"/>
                  </a:lnTo>
                  <a:lnTo>
                    <a:pt x="413" y="226"/>
                  </a:lnTo>
                  <a:lnTo>
                    <a:pt x="413" y="230"/>
                  </a:lnTo>
                  <a:lnTo>
                    <a:pt x="413" y="232"/>
                  </a:lnTo>
                  <a:lnTo>
                    <a:pt x="414" y="232"/>
                  </a:lnTo>
                  <a:lnTo>
                    <a:pt x="417" y="232"/>
                  </a:lnTo>
                  <a:lnTo>
                    <a:pt x="418" y="235"/>
                  </a:lnTo>
                  <a:lnTo>
                    <a:pt x="418" y="232"/>
                  </a:lnTo>
                  <a:lnTo>
                    <a:pt x="421" y="232"/>
                  </a:lnTo>
                  <a:lnTo>
                    <a:pt x="424" y="232"/>
                  </a:lnTo>
                  <a:lnTo>
                    <a:pt x="426" y="231"/>
                  </a:lnTo>
                  <a:lnTo>
                    <a:pt x="430" y="231"/>
                  </a:lnTo>
                  <a:lnTo>
                    <a:pt x="428" y="227"/>
                  </a:lnTo>
                  <a:lnTo>
                    <a:pt x="428" y="222"/>
                  </a:lnTo>
                  <a:lnTo>
                    <a:pt x="430" y="215"/>
                  </a:lnTo>
                  <a:lnTo>
                    <a:pt x="430" y="210"/>
                  </a:lnTo>
                  <a:lnTo>
                    <a:pt x="430" y="199"/>
                  </a:lnTo>
                  <a:lnTo>
                    <a:pt x="430" y="193"/>
                  </a:lnTo>
                  <a:lnTo>
                    <a:pt x="430" y="189"/>
                  </a:lnTo>
                  <a:lnTo>
                    <a:pt x="428" y="187"/>
                  </a:lnTo>
                  <a:lnTo>
                    <a:pt x="430" y="183"/>
                  </a:lnTo>
                  <a:lnTo>
                    <a:pt x="432" y="182"/>
                  </a:lnTo>
                  <a:lnTo>
                    <a:pt x="436" y="179"/>
                  </a:lnTo>
                  <a:lnTo>
                    <a:pt x="440" y="179"/>
                  </a:lnTo>
                  <a:lnTo>
                    <a:pt x="441" y="182"/>
                  </a:lnTo>
                  <a:lnTo>
                    <a:pt x="441" y="183"/>
                  </a:lnTo>
                  <a:lnTo>
                    <a:pt x="440" y="189"/>
                  </a:lnTo>
                  <a:lnTo>
                    <a:pt x="440" y="195"/>
                  </a:lnTo>
                  <a:lnTo>
                    <a:pt x="441" y="199"/>
                  </a:lnTo>
                  <a:lnTo>
                    <a:pt x="445" y="202"/>
                  </a:lnTo>
                  <a:lnTo>
                    <a:pt x="449" y="205"/>
                  </a:lnTo>
                  <a:lnTo>
                    <a:pt x="449" y="206"/>
                  </a:lnTo>
                  <a:lnTo>
                    <a:pt x="448" y="210"/>
                  </a:lnTo>
                  <a:lnTo>
                    <a:pt x="448" y="214"/>
                  </a:lnTo>
                  <a:lnTo>
                    <a:pt x="448" y="215"/>
                  </a:lnTo>
                  <a:lnTo>
                    <a:pt x="450" y="218"/>
                  </a:lnTo>
                  <a:lnTo>
                    <a:pt x="454" y="219"/>
                  </a:lnTo>
                  <a:lnTo>
                    <a:pt x="457" y="218"/>
                  </a:lnTo>
                  <a:lnTo>
                    <a:pt x="457" y="214"/>
                  </a:lnTo>
                  <a:lnTo>
                    <a:pt x="457" y="213"/>
                  </a:lnTo>
                  <a:lnTo>
                    <a:pt x="458" y="213"/>
                  </a:lnTo>
                  <a:lnTo>
                    <a:pt x="462" y="213"/>
                  </a:lnTo>
                  <a:lnTo>
                    <a:pt x="466" y="213"/>
                  </a:lnTo>
                  <a:lnTo>
                    <a:pt x="468" y="213"/>
                  </a:lnTo>
                  <a:lnTo>
                    <a:pt x="466" y="210"/>
                  </a:lnTo>
                  <a:lnTo>
                    <a:pt x="468" y="210"/>
                  </a:lnTo>
                  <a:lnTo>
                    <a:pt x="470" y="209"/>
                  </a:lnTo>
                  <a:lnTo>
                    <a:pt x="470" y="206"/>
                  </a:lnTo>
                  <a:lnTo>
                    <a:pt x="468" y="205"/>
                  </a:lnTo>
                  <a:lnTo>
                    <a:pt x="468" y="206"/>
                  </a:lnTo>
                  <a:lnTo>
                    <a:pt x="466" y="205"/>
                  </a:lnTo>
                  <a:lnTo>
                    <a:pt x="465" y="202"/>
                  </a:lnTo>
                  <a:lnTo>
                    <a:pt x="466" y="201"/>
                  </a:lnTo>
                  <a:lnTo>
                    <a:pt x="462" y="201"/>
                  </a:lnTo>
                  <a:lnTo>
                    <a:pt x="461" y="199"/>
                  </a:lnTo>
                  <a:lnTo>
                    <a:pt x="461" y="195"/>
                  </a:lnTo>
                  <a:lnTo>
                    <a:pt x="461" y="193"/>
                  </a:lnTo>
                  <a:lnTo>
                    <a:pt x="462" y="193"/>
                  </a:lnTo>
                  <a:lnTo>
                    <a:pt x="461" y="191"/>
                  </a:lnTo>
                  <a:lnTo>
                    <a:pt x="462" y="189"/>
                  </a:lnTo>
                  <a:lnTo>
                    <a:pt x="462" y="187"/>
                  </a:lnTo>
                  <a:lnTo>
                    <a:pt x="461" y="186"/>
                  </a:lnTo>
                  <a:lnTo>
                    <a:pt x="461" y="183"/>
                  </a:lnTo>
                  <a:lnTo>
                    <a:pt x="457" y="182"/>
                  </a:lnTo>
                  <a:lnTo>
                    <a:pt x="454" y="175"/>
                  </a:lnTo>
                  <a:lnTo>
                    <a:pt x="454" y="174"/>
                  </a:lnTo>
                  <a:lnTo>
                    <a:pt x="450" y="170"/>
                  </a:lnTo>
                  <a:lnTo>
                    <a:pt x="449" y="169"/>
                  </a:lnTo>
                  <a:lnTo>
                    <a:pt x="448" y="166"/>
                  </a:lnTo>
                  <a:lnTo>
                    <a:pt x="448" y="162"/>
                  </a:lnTo>
                  <a:lnTo>
                    <a:pt x="450" y="166"/>
                  </a:lnTo>
                  <a:lnTo>
                    <a:pt x="453" y="165"/>
                  </a:lnTo>
                  <a:lnTo>
                    <a:pt x="457" y="161"/>
                  </a:lnTo>
                  <a:lnTo>
                    <a:pt x="461" y="158"/>
                  </a:lnTo>
                  <a:lnTo>
                    <a:pt x="465" y="157"/>
                  </a:lnTo>
                  <a:lnTo>
                    <a:pt x="468" y="152"/>
                  </a:lnTo>
                  <a:lnTo>
                    <a:pt x="470" y="148"/>
                  </a:lnTo>
                  <a:lnTo>
                    <a:pt x="474" y="148"/>
                  </a:lnTo>
                  <a:lnTo>
                    <a:pt x="476" y="149"/>
                  </a:lnTo>
                  <a:lnTo>
                    <a:pt x="478" y="149"/>
                  </a:lnTo>
                  <a:lnTo>
                    <a:pt x="480" y="148"/>
                  </a:lnTo>
                  <a:lnTo>
                    <a:pt x="481" y="144"/>
                  </a:lnTo>
                  <a:lnTo>
                    <a:pt x="478" y="142"/>
                  </a:lnTo>
                  <a:lnTo>
                    <a:pt x="476" y="142"/>
                  </a:lnTo>
                  <a:lnTo>
                    <a:pt x="468" y="144"/>
                  </a:lnTo>
                  <a:lnTo>
                    <a:pt x="472" y="145"/>
                  </a:lnTo>
                  <a:lnTo>
                    <a:pt x="465" y="144"/>
                  </a:lnTo>
                  <a:lnTo>
                    <a:pt x="462" y="145"/>
                  </a:lnTo>
                  <a:lnTo>
                    <a:pt x="461" y="148"/>
                  </a:lnTo>
                  <a:lnTo>
                    <a:pt x="458" y="148"/>
                  </a:lnTo>
                  <a:lnTo>
                    <a:pt x="454" y="149"/>
                  </a:lnTo>
                  <a:lnTo>
                    <a:pt x="453" y="148"/>
                  </a:lnTo>
                  <a:lnTo>
                    <a:pt x="450" y="145"/>
                  </a:lnTo>
                  <a:lnTo>
                    <a:pt x="448" y="149"/>
                  </a:lnTo>
                  <a:lnTo>
                    <a:pt x="445" y="153"/>
                  </a:lnTo>
                  <a:lnTo>
                    <a:pt x="444" y="157"/>
                  </a:lnTo>
                  <a:lnTo>
                    <a:pt x="440" y="157"/>
                  </a:lnTo>
                  <a:lnTo>
                    <a:pt x="436" y="156"/>
                  </a:lnTo>
                  <a:lnTo>
                    <a:pt x="434" y="153"/>
                  </a:lnTo>
                  <a:lnTo>
                    <a:pt x="434" y="149"/>
                  </a:lnTo>
                  <a:lnTo>
                    <a:pt x="432" y="148"/>
                  </a:lnTo>
                  <a:lnTo>
                    <a:pt x="430" y="148"/>
                  </a:lnTo>
                  <a:lnTo>
                    <a:pt x="426" y="144"/>
                  </a:lnTo>
                  <a:lnTo>
                    <a:pt x="426" y="140"/>
                  </a:lnTo>
                  <a:lnTo>
                    <a:pt x="426" y="134"/>
                  </a:lnTo>
                  <a:lnTo>
                    <a:pt x="426" y="129"/>
                  </a:lnTo>
                  <a:lnTo>
                    <a:pt x="428" y="125"/>
                  </a:lnTo>
                  <a:lnTo>
                    <a:pt x="432" y="122"/>
                  </a:lnTo>
                  <a:lnTo>
                    <a:pt x="437" y="122"/>
                  </a:lnTo>
                  <a:lnTo>
                    <a:pt x="444" y="122"/>
                  </a:lnTo>
                  <a:lnTo>
                    <a:pt x="445" y="122"/>
                  </a:lnTo>
                  <a:lnTo>
                    <a:pt x="449" y="122"/>
                  </a:lnTo>
                  <a:lnTo>
                    <a:pt x="453" y="122"/>
                  </a:lnTo>
                  <a:lnTo>
                    <a:pt x="454" y="122"/>
                  </a:lnTo>
                  <a:lnTo>
                    <a:pt x="461" y="122"/>
                  </a:lnTo>
                  <a:lnTo>
                    <a:pt x="466" y="122"/>
                  </a:lnTo>
                  <a:lnTo>
                    <a:pt x="472" y="122"/>
                  </a:lnTo>
                  <a:lnTo>
                    <a:pt x="478" y="125"/>
                  </a:lnTo>
                  <a:lnTo>
                    <a:pt x="481" y="126"/>
                  </a:lnTo>
                  <a:lnTo>
                    <a:pt x="488" y="126"/>
                  </a:lnTo>
                  <a:lnTo>
                    <a:pt x="493" y="125"/>
                  </a:lnTo>
                  <a:lnTo>
                    <a:pt x="497" y="122"/>
                  </a:lnTo>
                  <a:lnTo>
                    <a:pt x="501" y="117"/>
                  </a:lnTo>
                  <a:lnTo>
                    <a:pt x="502" y="113"/>
                  </a:lnTo>
                  <a:lnTo>
                    <a:pt x="506" y="109"/>
                  </a:lnTo>
                  <a:lnTo>
                    <a:pt x="510" y="104"/>
                  </a:lnTo>
                  <a:lnTo>
                    <a:pt x="507" y="101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close/>
                  <a:moveTo>
                    <a:pt x="598" y="195"/>
                  </a:moveTo>
                  <a:lnTo>
                    <a:pt x="595" y="193"/>
                  </a:lnTo>
                  <a:lnTo>
                    <a:pt x="594" y="191"/>
                  </a:lnTo>
                  <a:lnTo>
                    <a:pt x="594" y="189"/>
                  </a:lnTo>
                  <a:lnTo>
                    <a:pt x="592" y="187"/>
                  </a:lnTo>
                  <a:lnTo>
                    <a:pt x="590" y="186"/>
                  </a:lnTo>
                  <a:lnTo>
                    <a:pt x="588" y="186"/>
                  </a:lnTo>
                  <a:lnTo>
                    <a:pt x="586" y="186"/>
                  </a:lnTo>
                  <a:lnTo>
                    <a:pt x="582" y="183"/>
                  </a:lnTo>
                  <a:lnTo>
                    <a:pt x="580" y="183"/>
                  </a:lnTo>
                  <a:lnTo>
                    <a:pt x="576" y="182"/>
                  </a:lnTo>
                  <a:lnTo>
                    <a:pt x="575" y="183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69" y="183"/>
                  </a:lnTo>
                  <a:lnTo>
                    <a:pt x="563" y="183"/>
                  </a:lnTo>
                  <a:lnTo>
                    <a:pt x="558" y="183"/>
                  </a:lnTo>
                  <a:lnTo>
                    <a:pt x="554" y="186"/>
                  </a:lnTo>
                  <a:lnTo>
                    <a:pt x="550" y="189"/>
                  </a:lnTo>
                  <a:lnTo>
                    <a:pt x="551" y="195"/>
                  </a:lnTo>
                  <a:lnTo>
                    <a:pt x="551" y="191"/>
                  </a:lnTo>
                  <a:lnTo>
                    <a:pt x="554" y="189"/>
                  </a:lnTo>
                  <a:lnTo>
                    <a:pt x="555" y="187"/>
                  </a:lnTo>
                  <a:lnTo>
                    <a:pt x="558" y="191"/>
                  </a:lnTo>
                  <a:lnTo>
                    <a:pt x="562" y="193"/>
                  </a:lnTo>
                  <a:lnTo>
                    <a:pt x="565" y="191"/>
                  </a:lnTo>
                  <a:lnTo>
                    <a:pt x="567" y="189"/>
                  </a:lnTo>
                  <a:lnTo>
                    <a:pt x="567" y="191"/>
                  </a:lnTo>
                  <a:lnTo>
                    <a:pt x="573" y="193"/>
                  </a:lnTo>
                  <a:lnTo>
                    <a:pt x="576" y="193"/>
                  </a:lnTo>
                  <a:lnTo>
                    <a:pt x="579" y="191"/>
                  </a:lnTo>
                  <a:lnTo>
                    <a:pt x="580" y="191"/>
                  </a:lnTo>
                  <a:lnTo>
                    <a:pt x="582" y="193"/>
                  </a:lnTo>
                  <a:lnTo>
                    <a:pt x="584" y="195"/>
                  </a:lnTo>
                  <a:lnTo>
                    <a:pt x="594" y="201"/>
                  </a:lnTo>
                  <a:lnTo>
                    <a:pt x="595" y="201"/>
                  </a:lnTo>
                  <a:lnTo>
                    <a:pt x="598" y="201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close/>
                  <a:moveTo>
                    <a:pt x="525" y="270"/>
                  </a:moveTo>
                  <a:lnTo>
                    <a:pt x="519" y="271"/>
                  </a:lnTo>
                  <a:lnTo>
                    <a:pt x="515" y="271"/>
                  </a:lnTo>
                  <a:lnTo>
                    <a:pt x="514" y="272"/>
                  </a:lnTo>
                  <a:lnTo>
                    <a:pt x="511" y="276"/>
                  </a:lnTo>
                  <a:lnTo>
                    <a:pt x="518" y="275"/>
                  </a:lnTo>
                  <a:lnTo>
                    <a:pt x="522" y="275"/>
                  </a:lnTo>
                  <a:lnTo>
                    <a:pt x="525" y="272"/>
                  </a:lnTo>
                  <a:lnTo>
                    <a:pt x="529" y="271"/>
                  </a:lnTo>
                  <a:lnTo>
                    <a:pt x="527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close/>
                  <a:moveTo>
                    <a:pt x="538" y="189"/>
                  </a:moveTo>
                  <a:lnTo>
                    <a:pt x="537" y="189"/>
                  </a:lnTo>
                  <a:lnTo>
                    <a:pt x="533" y="187"/>
                  </a:lnTo>
                  <a:lnTo>
                    <a:pt x="529" y="187"/>
                  </a:lnTo>
                  <a:lnTo>
                    <a:pt x="523" y="187"/>
                  </a:lnTo>
                  <a:lnTo>
                    <a:pt x="522" y="189"/>
                  </a:lnTo>
                  <a:lnTo>
                    <a:pt x="522" y="193"/>
                  </a:lnTo>
                  <a:lnTo>
                    <a:pt x="525" y="197"/>
                  </a:lnTo>
                  <a:lnTo>
                    <a:pt x="531" y="201"/>
                  </a:lnTo>
                  <a:lnTo>
                    <a:pt x="535" y="199"/>
                  </a:lnTo>
                  <a:lnTo>
                    <a:pt x="538" y="197"/>
                  </a:lnTo>
                  <a:lnTo>
                    <a:pt x="541" y="193"/>
                  </a:lnTo>
                  <a:lnTo>
                    <a:pt x="537" y="191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close/>
                  <a:moveTo>
                    <a:pt x="545" y="145"/>
                  </a:moveTo>
                  <a:lnTo>
                    <a:pt x="546" y="145"/>
                  </a:lnTo>
                  <a:lnTo>
                    <a:pt x="549" y="145"/>
                  </a:lnTo>
                  <a:lnTo>
                    <a:pt x="550" y="148"/>
                  </a:lnTo>
                  <a:lnTo>
                    <a:pt x="550" y="145"/>
                  </a:lnTo>
                  <a:lnTo>
                    <a:pt x="551" y="145"/>
                  </a:lnTo>
                  <a:lnTo>
                    <a:pt x="550" y="144"/>
                  </a:lnTo>
                  <a:lnTo>
                    <a:pt x="549" y="142"/>
                  </a:lnTo>
                  <a:lnTo>
                    <a:pt x="549" y="140"/>
                  </a:lnTo>
                  <a:lnTo>
                    <a:pt x="549" y="138"/>
                  </a:lnTo>
                  <a:lnTo>
                    <a:pt x="546" y="136"/>
                  </a:lnTo>
                  <a:lnTo>
                    <a:pt x="545" y="138"/>
                  </a:lnTo>
                  <a:lnTo>
                    <a:pt x="542" y="138"/>
                  </a:lnTo>
                  <a:lnTo>
                    <a:pt x="542" y="140"/>
                  </a:lnTo>
                  <a:lnTo>
                    <a:pt x="545" y="144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close/>
                  <a:moveTo>
                    <a:pt x="602" y="266"/>
                  </a:moveTo>
                  <a:lnTo>
                    <a:pt x="599" y="270"/>
                  </a:lnTo>
                  <a:lnTo>
                    <a:pt x="599" y="271"/>
                  </a:lnTo>
                  <a:lnTo>
                    <a:pt x="598" y="271"/>
                  </a:lnTo>
                  <a:lnTo>
                    <a:pt x="598" y="275"/>
                  </a:lnTo>
                  <a:lnTo>
                    <a:pt x="599" y="276"/>
                  </a:lnTo>
                  <a:lnTo>
                    <a:pt x="602" y="275"/>
                  </a:lnTo>
                  <a:lnTo>
                    <a:pt x="603" y="272"/>
                  </a:lnTo>
                  <a:lnTo>
                    <a:pt x="606" y="270"/>
                  </a:lnTo>
                  <a:lnTo>
                    <a:pt x="607" y="266"/>
                  </a:lnTo>
                  <a:lnTo>
                    <a:pt x="607" y="263"/>
                  </a:lnTo>
                  <a:lnTo>
                    <a:pt x="608" y="262"/>
                  </a:lnTo>
                  <a:lnTo>
                    <a:pt x="607" y="259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close/>
                  <a:moveTo>
                    <a:pt x="602" y="149"/>
                  </a:moveTo>
                  <a:lnTo>
                    <a:pt x="599" y="148"/>
                  </a:lnTo>
                  <a:lnTo>
                    <a:pt x="598" y="149"/>
                  </a:lnTo>
                  <a:lnTo>
                    <a:pt x="595" y="152"/>
                  </a:lnTo>
                  <a:lnTo>
                    <a:pt x="599" y="156"/>
                  </a:lnTo>
                  <a:lnTo>
                    <a:pt x="602" y="156"/>
                  </a:lnTo>
                  <a:lnTo>
                    <a:pt x="602" y="153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close/>
                  <a:moveTo>
                    <a:pt x="720" y="266"/>
                  </a:moveTo>
                  <a:lnTo>
                    <a:pt x="712" y="267"/>
                  </a:lnTo>
                  <a:lnTo>
                    <a:pt x="708" y="270"/>
                  </a:lnTo>
                  <a:lnTo>
                    <a:pt x="707" y="272"/>
                  </a:lnTo>
                  <a:lnTo>
                    <a:pt x="700" y="283"/>
                  </a:lnTo>
                  <a:lnTo>
                    <a:pt x="700" y="284"/>
                  </a:lnTo>
                  <a:lnTo>
                    <a:pt x="707" y="283"/>
                  </a:lnTo>
                  <a:lnTo>
                    <a:pt x="709" y="283"/>
                  </a:lnTo>
                  <a:lnTo>
                    <a:pt x="713" y="283"/>
                  </a:lnTo>
                  <a:lnTo>
                    <a:pt x="717" y="280"/>
                  </a:lnTo>
                  <a:lnTo>
                    <a:pt x="721" y="275"/>
                  </a:lnTo>
                  <a:lnTo>
                    <a:pt x="723" y="271"/>
                  </a:lnTo>
                  <a:lnTo>
                    <a:pt x="725" y="270"/>
                  </a:lnTo>
                  <a:lnTo>
                    <a:pt x="721" y="267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close/>
                  <a:moveTo>
                    <a:pt x="760" y="178"/>
                  </a:moveTo>
                  <a:lnTo>
                    <a:pt x="757" y="178"/>
                  </a:lnTo>
                  <a:lnTo>
                    <a:pt x="752" y="175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0" y="173"/>
                  </a:lnTo>
                  <a:lnTo>
                    <a:pt x="735" y="170"/>
                  </a:lnTo>
                  <a:lnTo>
                    <a:pt x="725" y="165"/>
                  </a:lnTo>
                  <a:lnTo>
                    <a:pt x="720" y="162"/>
                  </a:lnTo>
                  <a:lnTo>
                    <a:pt x="713" y="158"/>
                  </a:lnTo>
                  <a:lnTo>
                    <a:pt x="709" y="158"/>
                  </a:lnTo>
                  <a:lnTo>
                    <a:pt x="707" y="161"/>
                  </a:lnTo>
                  <a:lnTo>
                    <a:pt x="703" y="162"/>
                  </a:lnTo>
                  <a:lnTo>
                    <a:pt x="700" y="165"/>
                  </a:lnTo>
                  <a:lnTo>
                    <a:pt x="699" y="165"/>
                  </a:lnTo>
                  <a:lnTo>
                    <a:pt x="700" y="169"/>
                  </a:lnTo>
                  <a:lnTo>
                    <a:pt x="699" y="170"/>
                  </a:lnTo>
                  <a:lnTo>
                    <a:pt x="693" y="173"/>
                  </a:lnTo>
                  <a:lnTo>
                    <a:pt x="689" y="173"/>
                  </a:lnTo>
                  <a:lnTo>
                    <a:pt x="687" y="173"/>
                  </a:lnTo>
                  <a:lnTo>
                    <a:pt x="685" y="174"/>
                  </a:lnTo>
                  <a:lnTo>
                    <a:pt x="683" y="178"/>
                  </a:lnTo>
                  <a:lnTo>
                    <a:pt x="681" y="182"/>
                  </a:lnTo>
                  <a:lnTo>
                    <a:pt x="679" y="186"/>
                  </a:lnTo>
                  <a:lnTo>
                    <a:pt x="672" y="191"/>
                  </a:lnTo>
                  <a:lnTo>
                    <a:pt x="669" y="193"/>
                  </a:lnTo>
                  <a:lnTo>
                    <a:pt x="668" y="193"/>
                  </a:lnTo>
                  <a:lnTo>
                    <a:pt x="663" y="189"/>
                  </a:lnTo>
                  <a:lnTo>
                    <a:pt x="660" y="186"/>
                  </a:lnTo>
                  <a:lnTo>
                    <a:pt x="660" y="183"/>
                  </a:lnTo>
                  <a:lnTo>
                    <a:pt x="659" y="179"/>
                  </a:lnTo>
                  <a:lnTo>
                    <a:pt x="659" y="175"/>
                  </a:lnTo>
                  <a:lnTo>
                    <a:pt x="656" y="175"/>
                  </a:lnTo>
                  <a:lnTo>
                    <a:pt x="656" y="179"/>
                  </a:lnTo>
                  <a:lnTo>
                    <a:pt x="656" y="183"/>
                  </a:lnTo>
                  <a:lnTo>
                    <a:pt x="651" y="173"/>
                  </a:lnTo>
                  <a:lnTo>
                    <a:pt x="651" y="166"/>
                  </a:lnTo>
                  <a:lnTo>
                    <a:pt x="651" y="162"/>
                  </a:lnTo>
                  <a:lnTo>
                    <a:pt x="652" y="157"/>
                  </a:lnTo>
                  <a:lnTo>
                    <a:pt x="652" y="153"/>
                  </a:lnTo>
                  <a:lnTo>
                    <a:pt x="651" y="149"/>
                  </a:lnTo>
                  <a:lnTo>
                    <a:pt x="651" y="148"/>
                  </a:lnTo>
                  <a:lnTo>
                    <a:pt x="650" y="145"/>
                  </a:lnTo>
                  <a:lnTo>
                    <a:pt x="646" y="145"/>
                  </a:lnTo>
                  <a:lnTo>
                    <a:pt x="639" y="144"/>
                  </a:lnTo>
                  <a:lnTo>
                    <a:pt x="634" y="142"/>
                  </a:lnTo>
                  <a:lnTo>
                    <a:pt x="628" y="138"/>
                  </a:lnTo>
                  <a:lnTo>
                    <a:pt x="622" y="138"/>
                  </a:lnTo>
                  <a:lnTo>
                    <a:pt x="616" y="142"/>
                  </a:lnTo>
                  <a:lnTo>
                    <a:pt x="611" y="145"/>
                  </a:lnTo>
                  <a:lnTo>
                    <a:pt x="606" y="145"/>
                  </a:lnTo>
                  <a:lnTo>
                    <a:pt x="606" y="149"/>
                  </a:lnTo>
                  <a:lnTo>
                    <a:pt x="603" y="153"/>
                  </a:lnTo>
                  <a:lnTo>
                    <a:pt x="602" y="156"/>
                  </a:lnTo>
                  <a:lnTo>
                    <a:pt x="602" y="157"/>
                  </a:lnTo>
                  <a:lnTo>
                    <a:pt x="606" y="158"/>
                  </a:lnTo>
                  <a:lnTo>
                    <a:pt x="607" y="157"/>
                  </a:lnTo>
                  <a:lnTo>
                    <a:pt x="611" y="158"/>
                  </a:lnTo>
                  <a:lnTo>
                    <a:pt x="612" y="158"/>
                  </a:lnTo>
                  <a:lnTo>
                    <a:pt x="615" y="158"/>
                  </a:lnTo>
                  <a:lnTo>
                    <a:pt x="615" y="161"/>
                  </a:lnTo>
                  <a:lnTo>
                    <a:pt x="616" y="161"/>
                  </a:lnTo>
                  <a:lnTo>
                    <a:pt x="616" y="162"/>
                  </a:lnTo>
                  <a:lnTo>
                    <a:pt x="616" y="165"/>
                  </a:lnTo>
                  <a:lnTo>
                    <a:pt x="616" y="166"/>
                  </a:lnTo>
                  <a:lnTo>
                    <a:pt x="619" y="169"/>
                  </a:lnTo>
                  <a:lnTo>
                    <a:pt x="620" y="170"/>
                  </a:lnTo>
                  <a:lnTo>
                    <a:pt x="622" y="173"/>
                  </a:lnTo>
                  <a:lnTo>
                    <a:pt x="626" y="173"/>
                  </a:lnTo>
                  <a:lnTo>
                    <a:pt x="628" y="173"/>
                  </a:lnTo>
                  <a:lnTo>
                    <a:pt x="632" y="173"/>
                  </a:lnTo>
                  <a:lnTo>
                    <a:pt x="636" y="173"/>
                  </a:lnTo>
                  <a:lnTo>
                    <a:pt x="639" y="173"/>
                  </a:lnTo>
                  <a:lnTo>
                    <a:pt x="643" y="170"/>
                  </a:lnTo>
                  <a:lnTo>
                    <a:pt x="650" y="170"/>
                  </a:lnTo>
                  <a:lnTo>
                    <a:pt x="647" y="173"/>
                  </a:lnTo>
                  <a:lnTo>
                    <a:pt x="650" y="173"/>
                  </a:lnTo>
                  <a:lnTo>
                    <a:pt x="647" y="174"/>
                  </a:lnTo>
                  <a:lnTo>
                    <a:pt x="650" y="174"/>
                  </a:lnTo>
                  <a:lnTo>
                    <a:pt x="646" y="175"/>
                  </a:lnTo>
                  <a:lnTo>
                    <a:pt x="646" y="178"/>
                  </a:lnTo>
                  <a:lnTo>
                    <a:pt x="643" y="179"/>
                  </a:lnTo>
                  <a:lnTo>
                    <a:pt x="643" y="178"/>
                  </a:lnTo>
                  <a:lnTo>
                    <a:pt x="642" y="178"/>
                  </a:lnTo>
                  <a:lnTo>
                    <a:pt x="639" y="175"/>
                  </a:lnTo>
                  <a:lnTo>
                    <a:pt x="638" y="175"/>
                  </a:lnTo>
                  <a:lnTo>
                    <a:pt x="634" y="175"/>
                  </a:lnTo>
                  <a:lnTo>
                    <a:pt x="632" y="178"/>
                  </a:lnTo>
                  <a:lnTo>
                    <a:pt x="630" y="182"/>
                  </a:lnTo>
                  <a:lnTo>
                    <a:pt x="626" y="182"/>
                  </a:lnTo>
                  <a:lnTo>
                    <a:pt x="622" y="179"/>
                  </a:lnTo>
                  <a:lnTo>
                    <a:pt x="619" y="179"/>
                  </a:lnTo>
                  <a:lnTo>
                    <a:pt x="616" y="182"/>
                  </a:lnTo>
                  <a:lnTo>
                    <a:pt x="616" y="183"/>
                  </a:lnTo>
                  <a:lnTo>
                    <a:pt x="620" y="183"/>
                  </a:lnTo>
                  <a:lnTo>
                    <a:pt x="622" y="186"/>
                  </a:lnTo>
                  <a:lnTo>
                    <a:pt x="624" y="189"/>
                  </a:lnTo>
                  <a:lnTo>
                    <a:pt x="628" y="191"/>
                  </a:lnTo>
                  <a:lnTo>
                    <a:pt x="630" y="191"/>
                  </a:lnTo>
                  <a:lnTo>
                    <a:pt x="630" y="195"/>
                  </a:lnTo>
                  <a:lnTo>
                    <a:pt x="630" y="197"/>
                  </a:lnTo>
                  <a:lnTo>
                    <a:pt x="628" y="197"/>
                  </a:lnTo>
                  <a:lnTo>
                    <a:pt x="628" y="199"/>
                  </a:lnTo>
                  <a:lnTo>
                    <a:pt x="628" y="202"/>
                  </a:lnTo>
                  <a:lnTo>
                    <a:pt x="632" y="206"/>
                  </a:lnTo>
                  <a:lnTo>
                    <a:pt x="636" y="205"/>
                  </a:lnTo>
                  <a:lnTo>
                    <a:pt x="638" y="202"/>
                  </a:lnTo>
                  <a:lnTo>
                    <a:pt x="639" y="199"/>
                  </a:lnTo>
                  <a:lnTo>
                    <a:pt x="639" y="197"/>
                  </a:lnTo>
                  <a:lnTo>
                    <a:pt x="642" y="195"/>
                  </a:lnTo>
                  <a:lnTo>
                    <a:pt x="639" y="193"/>
                  </a:lnTo>
                  <a:lnTo>
                    <a:pt x="642" y="193"/>
                  </a:lnTo>
                  <a:lnTo>
                    <a:pt x="643" y="191"/>
                  </a:lnTo>
                  <a:lnTo>
                    <a:pt x="643" y="189"/>
                  </a:lnTo>
                  <a:lnTo>
                    <a:pt x="646" y="187"/>
                  </a:lnTo>
                  <a:lnTo>
                    <a:pt x="647" y="183"/>
                  </a:lnTo>
                  <a:lnTo>
                    <a:pt x="646" y="189"/>
                  </a:lnTo>
                  <a:lnTo>
                    <a:pt x="643" y="193"/>
                  </a:lnTo>
                  <a:lnTo>
                    <a:pt x="643" y="195"/>
                  </a:lnTo>
                  <a:lnTo>
                    <a:pt x="643" y="197"/>
                  </a:lnTo>
                  <a:lnTo>
                    <a:pt x="646" y="197"/>
                  </a:lnTo>
                  <a:lnTo>
                    <a:pt x="647" y="201"/>
                  </a:lnTo>
                  <a:lnTo>
                    <a:pt x="651" y="201"/>
                  </a:lnTo>
                  <a:lnTo>
                    <a:pt x="651" y="202"/>
                  </a:lnTo>
                  <a:lnTo>
                    <a:pt x="652" y="202"/>
                  </a:lnTo>
                  <a:lnTo>
                    <a:pt x="656" y="202"/>
                  </a:lnTo>
                  <a:lnTo>
                    <a:pt x="656" y="205"/>
                  </a:lnTo>
                  <a:lnTo>
                    <a:pt x="659" y="202"/>
                  </a:lnTo>
                  <a:lnTo>
                    <a:pt x="660" y="202"/>
                  </a:lnTo>
                  <a:lnTo>
                    <a:pt x="659" y="205"/>
                  </a:lnTo>
                  <a:lnTo>
                    <a:pt x="659" y="206"/>
                  </a:lnTo>
                  <a:lnTo>
                    <a:pt x="663" y="209"/>
                  </a:lnTo>
                  <a:lnTo>
                    <a:pt x="665" y="213"/>
                  </a:lnTo>
                  <a:lnTo>
                    <a:pt x="672" y="213"/>
                  </a:lnTo>
                  <a:lnTo>
                    <a:pt x="677" y="214"/>
                  </a:lnTo>
                  <a:lnTo>
                    <a:pt x="687" y="218"/>
                  </a:lnTo>
                  <a:lnTo>
                    <a:pt x="693" y="219"/>
                  </a:lnTo>
                  <a:lnTo>
                    <a:pt x="696" y="222"/>
                  </a:lnTo>
                  <a:lnTo>
                    <a:pt x="700" y="223"/>
                  </a:lnTo>
                  <a:lnTo>
                    <a:pt x="703" y="223"/>
                  </a:lnTo>
                  <a:lnTo>
                    <a:pt x="707" y="226"/>
                  </a:lnTo>
                  <a:lnTo>
                    <a:pt x="709" y="230"/>
                  </a:lnTo>
                  <a:lnTo>
                    <a:pt x="709" y="231"/>
                  </a:lnTo>
                  <a:lnTo>
                    <a:pt x="712" y="230"/>
                  </a:lnTo>
                  <a:lnTo>
                    <a:pt x="712" y="231"/>
                  </a:lnTo>
                  <a:lnTo>
                    <a:pt x="712" y="235"/>
                  </a:lnTo>
                  <a:lnTo>
                    <a:pt x="713" y="235"/>
                  </a:lnTo>
                  <a:lnTo>
                    <a:pt x="713" y="236"/>
                  </a:lnTo>
                  <a:lnTo>
                    <a:pt x="716" y="236"/>
                  </a:lnTo>
                  <a:lnTo>
                    <a:pt x="716" y="239"/>
                  </a:lnTo>
                  <a:lnTo>
                    <a:pt x="716" y="240"/>
                  </a:lnTo>
                  <a:lnTo>
                    <a:pt x="716" y="246"/>
                  </a:lnTo>
                  <a:lnTo>
                    <a:pt x="720" y="250"/>
                  </a:lnTo>
                  <a:lnTo>
                    <a:pt x="721" y="252"/>
                  </a:lnTo>
                  <a:lnTo>
                    <a:pt x="720" y="254"/>
                  </a:lnTo>
                  <a:lnTo>
                    <a:pt x="727" y="258"/>
                  </a:lnTo>
                  <a:lnTo>
                    <a:pt x="723" y="256"/>
                  </a:lnTo>
                  <a:lnTo>
                    <a:pt x="720" y="256"/>
                  </a:lnTo>
                  <a:lnTo>
                    <a:pt x="717" y="258"/>
                  </a:lnTo>
                  <a:lnTo>
                    <a:pt x="723" y="262"/>
                  </a:lnTo>
                  <a:lnTo>
                    <a:pt x="720" y="263"/>
                  </a:lnTo>
                  <a:lnTo>
                    <a:pt x="721" y="266"/>
                  </a:lnTo>
                  <a:lnTo>
                    <a:pt x="725" y="267"/>
                  </a:lnTo>
                  <a:lnTo>
                    <a:pt x="725" y="270"/>
                  </a:lnTo>
                  <a:lnTo>
                    <a:pt x="725" y="271"/>
                  </a:lnTo>
                  <a:lnTo>
                    <a:pt x="723" y="275"/>
                  </a:lnTo>
                  <a:lnTo>
                    <a:pt x="721" y="279"/>
                  </a:lnTo>
                  <a:lnTo>
                    <a:pt x="721" y="280"/>
                  </a:lnTo>
                  <a:lnTo>
                    <a:pt x="725" y="279"/>
                  </a:lnTo>
                  <a:lnTo>
                    <a:pt x="727" y="276"/>
                  </a:lnTo>
                  <a:lnTo>
                    <a:pt x="727" y="279"/>
                  </a:lnTo>
                  <a:lnTo>
                    <a:pt x="729" y="279"/>
                  </a:lnTo>
                  <a:lnTo>
                    <a:pt x="733" y="279"/>
                  </a:lnTo>
                  <a:lnTo>
                    <a:pt x="737" y="279"/>
                  </a:lnTo>
                  <a:lnTo>
                    <a:pt x="740" y="276"/>
                  </a:lnTo>
                  <a:lnTo>
                    <a:pt x="739" y="279"/>
                  </a:lnTo>
                  <a:lnTo>
                    <a:pt x="740" y="283"/>
                  </a:lnTo>
                  <a:lnTo>
                    <a:pt x="744" y="287"/>
                  </a:lnTo>
                  <a:lnTo>
                    <a:pt x="748" y="292"/>
                  </a:lnTo>
                  <a:lnTo>
                    <a:pt x="752" y="294"/>
                  </a:lnTo>
                  <a:lnTo>
                    <a:pt x="756" y="298"/>
                  </a:lnTo>
                  <a:lnTo>
                    <a:pt x="753" y="296"/>
                  </a:lnTo>
                  <a:lnTo>
                    <a:pt x="757" y="258"/>
                  </a:lnTo>
                  <a:lnTo>
                    <a:pt x="756" y="256"/>
                  </a:lnTo>
                  <a:lnTo>
                    <a:pt x="756" y="252"/>
                  </a:lnTo>
                  <a:lnTo>
                    <a:pt x="757" y="244"/>
                  </a:lnTo>
                  <a:lnTo>
                    <a:pt x="761" y="178"/>
                  </a:lnTo>
                  <a:lnTo>
                    <a:pt x="761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close/>
                  <a:moveTo>
                    <a:pt x="656" y="230"/>
                  </a:moveTo>
                  <a:lnTo>
                    <a:pt x="655" y="231"/>
                  </a:lnTo>
                  <a:lnTo>
                    <a:pt x="652" y="232"/>
                  </a:lnTo>
                  <a:lnTo>
                    <a:pt x="651" y="235"/>
                  </a:lnTo>
                  <a:lnTo>
                    <a:pt x="651" y="236"/>
                  </a:lnTo>
                  <a:lnTo>
                    <a:pt x="651" y="244"/>
                  </a:lnTo>
                  <a:lnTo>
                    <a:pt x="655" y="246"/>
                  </a:lnTo>
                  <a:lnTo>
                    <a:pt x="656" y="246"/>
                  </a:lnTo>
                  <a:lnTo>
                    <a:pt x="656" y="243"/>
                  </a:lnTo>
                  <a:lnTo>
                    <a:pt x="659" y="235"/>
                  </a:lnTo>
                  <a:lnTo>
                    <a:pt x="656" y="231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close/>
                  <a:moveTo>
                    <a:pt x="647" y="240"/>
                  </a:moveTo>
                  <a:lnTo>
                    <a:pt x="650" y="244"/>
                  </a:lnTo>
                  <a:lnTo>
                    <a:pt x="647" y="243"/>
                  </a:lnTo>
                  <a:lnTo>
                    <a:pt x="647" y="246"/>
                  </a:lnTo>
                  <a:lnTo>
                    <a:pt x="650" y="248"/>
                  </a:lnTo>
                  <a:lnTo>
                    <a:pt x="647" y="250"/>
                  </a:lnTo>
                  <a:lnTo>
                    <a:pt x="646" y="254"/>
                  </a:lnTo>
                  <a:lnTo>
                    <a:pt x="647" y="256"/>
                  </a:lnTo>
                  <a:lnTo>
                    <a:pt x="650" y="256"/>
                  </a:lnTo>
                  <a:lnTo>
                    <a:pt x="652" y="252"/>
                  </a:lnTo>
                  <a:lnTo>
                    <a:pt x="652" y="248"/>
                  </a:lnTo>
                  <a:lnTo>
                    <a:pt x="651" y="246"/>
                  </a:lnTo>
                  <a:lnTo>
                    <a:pt x="650" y="244"/>
                  </a:lnTo>
                  <a:lnTo>
                    <a:pt x="651" y="244"/>
                  </a:lnTo>
                  <a:lnTo>
                    <a:pt x="650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close/>
                  <a:moveTo>
                    <a:pt x="630" y="232"/>
                  </a:moveTo>
                  <a:lnTo>
                    <a:pt x="628" y="240"/>
                  </a:lnTo>
                  <a:lnTo>
                    <a:pt x="632" y="235"/>
                  </a:lnTo>
                  <a:lnTo>
                    <a:pt x="634" y="227"/>
                  </a:lnTo>
                  <a:lnTo>
                    <a:pt x="632" y="230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close/>
                  <a:moveTo>
                    <a:pt x="484" y="284"/>
                  </a:moveTo>
                  <a:lnTo>
                    <a:pt x="485" y="287"/>
                  </a:lnTo>
                  <a:lnTo>
                    <a:pt x="488" y="283"/>
                  </a:lnTo>
                  <a:lnTo>
                    <a:pt x="488" y="280"/>
                  </a:lnTo>
                  <a:lnTo>
                    <a:pt x="485" y="283"/>
                  </a:lnTo>
                  <a:lnTo>
                    <a:pt x="484" y="283"/>
                  </a:lnTo>
                  <a:lnTo>
                    <a:pt x="481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close/>
                  <a:moveTo>
                    <a:pt x="466" y="215"/>
                  </a:moveTo>
                  <a:lnTo>
                    <a:pt x="461" y="218"/>
                  </a:lnTo>
                  <a:lnTo>
                    <a:pt x="461" y="219"/>
                  </a:lnTo>
                  <a:lnTo>
                    <a:pt x="461" y="222"/>
                  </a:lnTo>
                  <a:lnTo>
                    <a:pt x="461" y="223"/>
                  </a:lnTo>
                  <a:lnTo>
                    <a:pt x="458" y="226"/>
                  </a:lnTo>
                  <a:lnTo>
                    <a:pt x="458" y="227"/>
                  </a:lnTo>
                  <a:lnTo>
                    <a:pt x="461" y="230"/>
                  </a:lnTo>
                  <a:lnTo>
                    <a:pt x="462" y="227"/>
                  </a:lnTo>
                  <a:lnTo>
                    <a:pt x="462" y="230"/>
                  </a:lnTo>
                  <a:lnTo>
                    <a:pt x="465" y="227"/>
                  </a:lnTo>
                  <a:lnTo>
                    <a:pt x="465" y="226"/>
                  </a:lnTo>
                  <a:lnTo>
                    <a:pt x="465" y="223"/>
                  </a:lnTo>
                  <a:lnTo>
                    <a:pt x="466" y="222"/>
                  </a:lnTo>
                  <a:lnTo>
                    <a:pt x="466" y="218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close/>
                  <a:moveTo>
                    <a:pt x="481" y="156"/>
                  </a:moveTo>
                  <a:lnTo>
                    <a:pt x="480" y="156"/>
                  </a:lnTo>
                  <a:lnTo>
                    <a:pt x="478" y="157"/>
                  </a:lnTo>
                  <a:lnTo>
                    <a:pt x="480" y="157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close/>
                  <a:moveTo>
                    <a:pt x="476" y="153"/>
                  </a:moveTo>
                  <a:lnTo>
                    <a:pt x="472" y="153"/>
                  </a:lnTo>
                  <a:lnTo>
                    <a:pt x="470" y="157"/>
                  </a:lnTo>
                  <a:lnTo>
                    <a:pt x="472" y="161"/>
                  </a:lnTo>
                  <a:lnTo>
                    <a:pt x="474" y="156"/>
                  </a:lnTo>
                  <a:lnTo>
                    <a:pt x="476" y="158"/>
                  </a:lnTo>
                  <a:lnTo>
                    <a:pt x="476" y="161"/>
                  </a:lnTo>
                  <a:lnTo>
                    <a:pt x="478" y="161"/>
                  </a:lnTo>
                  <a:lnTo>
                    <a:pt x="478" y="157"/>
                  </a:lnTo>
                  <a:lnTo>
                    <a:pt x="478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close/>
                  <a:moveTo>
                    <a:pt x="465" y="230"/>
                  </a:moveTo>
                  <a:lnTo>
                    <a:pt x="465" y="232"/>
                  </a:lnTo>
                  <a:lnTo>
                    <a:pt x="468" y="235"/>
                  </a:lnTo>
                  <a:lnTo>
                    <a:pt x="470" y="230"/>
                  </a:lnTo>
                  <a:lnTo>
                    <a:pt x="474" y="230"/>
                  </a:lnTo>
                  <a:lnTo>
                    <a:pt x="474" y="227"/>
                  </a:lnTo>
                  <a:lnTo>
                    <a:pt x="472" y="226"/>
                  </a:lnTo>
                  <a:lnTo>
                    <a:pt x="470" y="226"/>
                  </a:lnTo>
                  <a:lnTo>
                    <a:pt x="470" y="219"/>
                  </a:lnTo>
                  <a:lnTo>
                    <a:pt x="472" y="218"/>
                  </a:lnTo>
                  <a:lnTo>
                    <a:pt x="474" y="215"/>
                  </a:lnTo>
                  <a:lnTo>
                    <a:pt x="474" y="214"/>
                  </a:lnTo>
                  <a:lnTo>
                    <a:pt x="472" y="210"/>
                  </a:lnTo>
                  <a:lnTo>
                    <a:pt x="470" y="213"/>
                  </a:lnTo>
                  <a:lnTo>
                    <a:pt x="468" y="215"/>
                  </a:lnTo>
                  <a:lnTo>
                    <a:pt x="466" y="222"/>
                  </a:lnTo>
                  <a:lnTo>
                    <a:pt x="466" y="226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close/>
                  <a:moveTo>
                    <a:pt x="430" y="243"/>
                  </a:moveTo>
                  <a:lnTo>
                    <a:pt x="430" y="236"/>
                  </a:lnTo>
                  <a:lnTo>
                    <a:pt x="428" y="239"/>
                  </a:lnTo>
                  <a:lnTo>
                    <a:pt x="428" y="243"/>
                  </a:lnTo>
                  <a:lnTo>
                    <a:pt x="430" y="248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close/>
                  <a:moveTo>
                    <a:pt x="454" y="227"/>
                  </a:moveTo>
                  <a:lnTo>
                    <a:pt x="454" y="223"/>
                  </a:lnTo>
                  <a:lnTo>
                    <a:pt x="453" y="226"/>
                  </a:lnTo>
                  <a:lnTo>
                    <a:pt x="453" y="227"/>
                  </a:lnTo>
                  <a:lnTo>
                    <a:pt x="454" y="230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close/>
                  <a:moveTo>
                    <a:pt x="474" y="280"/>
                  </a:moveTo>
                  <a:lnTo>
                    <a:pt x="476" y="283"/>
                  </a:lnTo>
                  <a:lnTo>
                    <a:pt x="476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close/>
                  <a:moveTo>
                    <a:pt x="474" y="205"/>
                  </a:moveTo>
                  <a:lnTo>
                    <a:pt x="472" y="202"/>
                  </a:lnTo>
                  <a:lnTo>
                    <a:pt x="472" y="206"/>
                  </a:lnTo>
                  <a:lnTo>
                    <a:pt x="472" y="209"/>
                  </a:lnTo>
                  <a:lnTo>
                    <a:pt x="474" y="209"/>
                  </a:lnTo>
                  <a:lnTo>
                    <a:pt x="476" y="206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close/>
                  <a:moveTo>
                    <a:pt x="506" y="162"/>
                  </a:moveTo>
                  <a:lnTo>
                    <a:pt x="502" y="162"/>
                  </a:lnTo>
                  <a:lnTo>
                    <a:pt x="497" y="161"/>
                  </a:lnTo>
                  <a:lnTo>
                    <a:pt x="494" y="165"/>
                  </a:lnTo>
                  <a:lnTo>
                    <a:pt x="494" y="166"/>
                  </a:lnTo>
                  <a:lnTo>
                    <a:pt x="497" y="166"/>
                  </a:lnTo>
                  <a:lnTo>
                    <a:pt x="501" y="166"/>
                  </a:lnTo>
                  <a:lnTo>
                    <a:pt x="502" y="166"/>
                  </a:lnTo>
                  <a:lnTo>
                    <a:pt x="505" y="166"/>
                  </a:lnTo>
                  <a:lnTo>
                    <a:pt x="507" y="165"/>
                  </a:lnTo>
                  <a:lnTo>
                    <a:pt x="510" y="165"/>
                  </a:lnTo>
                  <a:lnTo>
                    <a:pt x="507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close/>
                  <a:moveTo>
                    <a:pt x="497" y="279"/>
                  </a:moveTo>
                  <a:lnTo>
                    <a:pt x="492" y="279"/>
                  </a:lnTo>
                  <a:lnTo>
                    <a:pt x="492" y="280"/>
                  </a:lnTo>
                  <a:lnTo>
                    <a:pt x="493" y="280"/>
                  </a:lnTo>
                  <a:lnTo>
                    <a:pt x="489" y="283"/>
                  </a:lnTo>
                  <a:lnTo>
                    <a:pt x="489" y="284"/>
                  </a:lnTo>
                  <a:lnTo>
                    <a:pt x="494" y="284"/>
                  </a:lnTo>
                  <a:lnTo>
                    <a:pt x="501" y="283"/>
                  </a:lnTo>
                  <a:lnTo>
                    <a:pt x="502" y="280"/>
                  </a:lnTo>
                  <a:lnTo>
                    <a:pt x="501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close/>
                  <a:moveTo>
                    <a:pt x="498" y="292"/>
                  </a:moveTo>
                  <a:lnTo>
                    <a:pt x="494" y="294"/>
                  </a:lnTo>
                  <a:lnTo>
                    <a:pt x="494" y="296"/>
                  </a:lnTo>
                  <a:lnTo>
                    <a:pt x="493" y="298"/>
                  </a:lnTo>
                  <a:lnTo>
                    <a:pt x="489" y="298"/>
                  </a:lnTo>
                  <a:lnTo>
                    <a:pt x="485" y="300"/>
                  </a:lnTo>
                  <a:lnTo>
                    <a:pt x="481" y="302"/>
                  </a:lnTo>
                  <a:lnTo>
                    <a:pt x="480" y="302"/>
                  </a:lnTo>
                  <a:lnTo>
                    <a:pt x="474" y="313"/>
                  </a:lnTo>
                  <a:lnTo>
                    <a:pt x="476" y="313"/>
                  </a:lnTo>
                  <a:lnTo>
                    <a:pt x="476" y="315"/>
                  </a:lnTo>
                  <a:lnTo>
                    <a:pt x="474" y="316"/>
                  </a:lnTo>
                  <a:lnTo>
                    <a:pt x="472" y="319"/>
                  </a:lnTo>
                  <a:lnTo>
                    <a:pt x="478" y="319"/>
                  </a:lnTo>
                  <a:lnTo>
                    <a:pt x="481" y="316"/>
                  </a:lnTo>
                  <a:lnTo>
                    <a:pt x="484" y="315"/>
                  </a:lnTo>
                  <a:lnTo>
                    <a:pt x="489" y="315"/>
                  </a:lnTo>
                  <a:lnTo>
                    <a:pt x="493" y="311"/>
                  </a:lnTo>
                  <a:lnTo>
                    <a:pt x="494" y="309"/>
                  </a:lnTo>
                  <a:lnTo>
                    <a:pt x="497" y="306"/>
                  </a:lnTo>
                  <a:lnTo>
                    <a:pt x="497" y="303"/>
                  </a:lnTo>
                  <a:lnTo>
                    <a:pt x="498" y="303"/>
                  </a:lnTo>
                  <a:lnTo>
                    <a:pt x="501" y="302"/>
                  </a:lnTo>
                  <a:lnTo>
                    <a:pt x="498" y="298"/>
                  </a:lnTo>
                  <a:lnTo>
                    <a:pt x="501" y="296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close/>
                  <a:moveTo>
                    <a:pt x="476" y="283"/>
                  </a:moveTo>
                  <a:lnTo>
                    <a:pt x="472" y="284"/>
                  </a:lnTo>
                  <a:lnTo>
                    <a:pt x="472" y="287"/>
                  </a:lnTo>
                  <a:lnTo>
                    <a:pt x="474" y="287"/>
                  </a:lnTo>
                  <a:lnTo>
                    <a:pt x="476" y="287"/>
                  </a:lnTo>
                  <a:lnTo>
                    <a:pt x="476" y="284"/>
                  </a:lnTo>
                  <a:lnTo>
                    <a:pt x="478" y="283"/>
                  </a:lnTo>
                  <a:lnTo>
                    <a:pt x="484" y="280"/>
                  </a:lnTo>
                  <a:lnTo>
                    <a:pt x="480" y="280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close/>
                  <a:moveTo>
                    <a:pt x="465" y="279"/>
                  </a:moveTo>
                  <a:lnTo>
                    <a:pt x="465" y="280"/>
                  </a:lnTo>
                  <a:lnTo>
                    <a:pt x="466" y="280"/>
                  </a:lnTo>
                  <a:lnTo>
                    <a:pt x="462" y="283"/>
                  </a:lnTo>
                  <a:lnTo>
                    <a:pt x="458" y="287"/>
                  </a:lnTo>
                  <a:lnTo>
                    <a:pt x="457" y="288"/>
                  </a:lnTo>
                  <a:lnTo>
                    <a:pt x="454" y="288"/>
                  </a:lnTo>
                  <a:lnTo>
                    <a:pt x="453" y="284"/>
                  </a:lnTo>
                  <a:lnTo>
                    <a:pt x="450" y="284"/>
                  </a:lnTo>
                  <a:lnTo>
                    <a:pt x="449" y="284"/>
                  </a:lnTo>
                  <a:lnTo>
                    <a:pt x="445" y="284"/>
                  </a:lnTo>
                  <a:lnTo>
                    <a:pt x="445" y="287"/>
                  </a:lnTo>
                  <a:lnTo>
                    <a:pt x="444" y="287"/>
                  </a:lnTo>
                  <a:lnTo>
                    <a:pt x="441" y="287"/>
                  </a:lnTo>
                  <a:lnTo>
                    <a:pt x="440" y="284"/>
                  </a:lnTo>
                  <a:lnTo>
                    <a:pt x="436" y="283"/>
                  </a:lnTo>
                  <a:lnTo>
                    <a:pt x="430" y="280"/>
                  </a:lnTo>
                  <a:lnTo>
                    <a:pt x="424" y="280"/>
                  </a:lnTo>
                  <a:lnTo>
                    <a:pt x="421" y="284"/>
                  </a:lnTo>
                  <a:lnTo>
                    <a:pt x="417" y="284"/>
                  </a:lnTo>
                  <a:lnTo>
                    <a:pt x="417" y="288"/>
                  </a:lnTo>
                  <a:lnTo>
                    <a:pt x="417" y="290"/>
                  </a:lnTo>
                  <a:lnTo>
                    <a:pt x="417" y="292"/>
                  </a:lnTo>
                  <a:lnTo>
                    <a:pt x="418" y="290"/>
                  </a:lnTo>
                  <a:lnTo>
                    <a:pt x="422" y="290"/>
                  </a:lnTo>
                  <a:lnTo>
                    <a:pt x="426" y="290"/>
                  </a:lnTo>
                  <a:lnTo>
                    <a:pt x="432" y="292"/>
                  </a:lnTo>
                  <a:lnTo>
                    <a:pt x="434" y="292"/>
                  </a:lnTo>
                  <a:lnTo>
                    <a:pt x="436" y="292"/>
                  </a:lnTo>
                  <a:lnTo>
                    <a:pt x="440" y="292"/>
                  </a:lnTo>
                  <a:lnTo>
                    <a:pt x="441" y="292"/>
                  </a:lnTo>
                  <a:lnTo>
                    <a:pt x="441" y="290"/>
                  </a:lnTo>
                  <a:lnTo>
                    <a:pt x="448" y="292"/>
                  </a:lnTo>
                  <a:lnTo>
                    <a:pt x="453" y="290"/>
                  </a:lnTo>
                  <a:lnTo>
                    <a:pt x="461" y="288"/>
                  </a:lnTo>
                  <a:lnTo>
                    <a:pt x="462" y="288"/>
                  </a:lnTo>
                  <a:lnTo>
                    <a:pt x="465" y="284"/>
                  </a:lnTo>
                  <a:lnTo>
                    <a:pt x="466" y="283"/>
                  </a:lnTo>
                  <a:lnTo>
                    <a:pt x="468" y="283"/>
                  </a:lnTo>
                  <a:lnTo>
                    <a:pt x="466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5402263" y="3121025"/>
              <a:ext cx="20638" cy="44450"/>
            </a:xfrm>
            <a:custGeom>
              <a:avLst/>
              <a:gdLst>
                <a:gd name="T0" fmla="*/ 0 w 13"/>
                <a:gd name="T1" fmla="*/ 16 h 28"/>
                <a:gd name="T2" fmla="*/ 0 w 13"/>
                <a:gd name="T3" fmla="*/ 16 h 28"/>
                <a:gd name="T4" fmla="*/ 0 w 13"/>
                <a:gd name="T5" fmla="*/ 12 h 28"/>
                <a:gd name="T6" fmla="*/ 0 w 13"/>
                <a:gd name="T7" fmla="*/ 10 h 28"/>
                <a:gd name="T8" fmla="*/ 1 w 13"/>
                <a:gd name="T9" fmla="*/ 12 h 28"/>
                <a:gd name="T10" fmla="*/ 1 w 13"/>
                <a:gd name="T11" fmla="*/ 12 h 28"/>
                <a:gd name="T12" fmla="*/ 1 w 13"/>
                <a:gd name="T13" fmla="*/ 8 h 28"/>
                <a:gd name="T14" fmla="*/ 1 w 13"/>
                <a:gd name="T15" fmla="*/ 8 h 28"/>
                <a:gd name="T16" fmla="*/ 1 w 13"/>
                <a:gd name="T17" fmla="*/ 10 h 28"/>
                <a:gd name="T18" fmla="*/ 1 w 13"/>
                <a:gd name="T19" fmla="*/ 10 h 28"/>
                <a:gd name="T20" fmla="*/ 4 w 13"/>
                <a:gd name="T21" fmla="*/ 2 h 28"/>
                <a:gd name="T22" fmla="*/ 5 w 13"/>
                <a:gd name="T23" fmla="*/ 0 h 28"/>
                <a:gd name="T24" fmla="*/ 9 w 13"/>
                <a:gd name="T25" fmla="*/ 2 h 28"/>
                <a:gd name="T26" fmla="*/ 9 w 13"/>
                <a:gd name="T27" fmla="*/ 2 h 28"/>
                <a:gd name="T28" fmla="*/ 10 w 13"/>
                <a:gd name="T29" fmla="*/ 4 h 28"/>
                <a:gd name="T30" fmla="*/ 13 w 13"/>
                <a:gd name="T31" fmla="*/ 6 h 28"/>
                <a:gd name="T32" fmla="*/ 13 w 13"/>
                <a:gd name="T33" fmla="*/ 6 h 28"/>
                <a:gd name="T34" fmla="*/ 10 w 13"/>
                <a:gd name="T35" fmla="*/ 10 h 28"/>
                <a:gd name="T36" fmla="*/ 10 w 13"/>
                <a:gd name="T37" fmla="*/ 10 h 28"/>
                <a:gd name="T38" fmla="*/ 10 w 13"/>
                <a:gd name="T39" fmla="*/ 13 h 28"/>
                <a:gd name="T40" fmla="*/ 10 w 13"/>
                <a:gd name="T41" fmla="*/ 13 h 28"/>
                <a:gd name="T42" fmla="*/ 13 w 13"/>
                <a:gd name="T43" fmla="*/ 16 h 28"/>
                <a:gd name="T44" fmla="*/ 13 w 13"/>
                <a:gd name="T45" fmla="*/ 16 h 28"/>
                <a:gd name="T46" fmla="*/ 13 w 13"/>
                <a:gd name="T47" fmla="*/ 21 h 28"/>
                <a:gd name="T48" fmla="*/ 13 w 13"/>
                <a:gd name="T49" fmla="*/ 21 h 28"/>
                <a:gd name="T50" fmla="*/ 10 w 13"/>
                <a:gd name="T51" fmla="*/ 25 h 28"/>
                <a:gd name="T52" fmla="*/ 9 w 13"/>
                <a:gd name="T53" fmla="*/ 28 h 28"/>
                <a:gd name="T54" fmla="*/ 9 w 13"/>
                <a:gd name="T55" fmla="*/ 28 h 28"/>
                <a:gd name="T56" fmla="*/ 5 w 13"/>
                <a:gd name="T57" fmla="*/ 28 h 28"/>
                <a:gd name="T58" fmla="*/ 4 w 13"/>
                <a:gd name="T59" fmla="*/ 28 h 28"/>
                <a:gd name="T60" fmla="*/ 4 w 13"/>
                <a:gd name="T61" fmla="*/ 25 h 28"/>
                <a:gd name="T62" fmla="*/ 4 w 13"/>
                <a:gd name="T63" fmla="*/ 25 h 28"/>
                <a:gd name="T64" fmla="*/ 0 w 13"/>
                <a:gd name="T65" fmla="*/ 16 h 28"/>
                <a:gd name="T66" fmla="*/ 0 w 13"/>
                <a:gd name="T67" fmla="*/ 16 h 28"/>
                <a:gd name="T68" fmla="*/ 0 w 13"/>
                <a:gd name="T69" fmla="*/ 16 h 28"/>
                <a:gd name="T70" fmla="*/ 0 w 13"/>
                <a:gd name="T71" fmla="*/ 16 h 28"/>
                <a:gd name="T72" fmla="*/ 0 w 13"/>
                <a:gd name="T73" fmla="*/ 16 h 28"/>
                <a:gd name="T74" fmla="*/ 0 w 13"/>
                <a:gd name="T75" fmla="*/ 16 h 28"/>
                <a:gd name="T76" fmla="*/ 0 w 13"/>
                <a:gd name="T77" fmla="*/ 16 h 28"/>
                <a:gd name="T78" fmla="*/ 0 w 13"/>
                <a:gd name="T7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28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0" y="25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4927600" y="2846388"/>
              <a:ext cx="53975" cy="30163"/>
            </a:xfrm>
            <a:custGeom>
              <a:avLst/>
              <a:gdLst>
                <a:gd name="T0" fmla="*/ 1 w 34"/>
                <a:gd name="T1" fmla="*/ 12 h 19"/>
                <a:gd name="T2" fmla="*/ 0 w 34"/>
                <a:gd name="T3" fmla="*/ 10 h 19"/>
                <a:gd name="T4" fmla="*/ 0 w 34"/>
                <a:gd name="T5" fmla="*/ 10 h 19"/>
                <a:gd name="T6" fmla="*/ 1 w 34"/>
                <a:gd name="T7" fmla="*/ 10 h 19"/>
                <a:gd name="T8" fmla="*/ 4 w 34"/>
                <a:gd name="T9" fmla="*/ 10 h 19"/>
                <a:gd name="T10" fmla="*/ 6 w 34"/>
                <a:gd name="T11" fmla="*/ 8 h 19"/>
                <a:gd name="T12" fmla="*/ 6 w 34"/>
                <a:gd name="T13" fmla="*/ 8 h 19"/>
                <a:gd name="T14" fmla="*/ 9 w 34"/>
                <a:gd name="T15" fmla="*/ 8 h 19"/>
                <a:gd name="T16" fmla="*/ 9 w 34"/>
                <a:gd name="T17" fmla="*/ 6 h 19"/>
                <a:gd name="T18" fmla="*/ 10 w 34"/>
                <a:gd name="T19" fmla="*/ 6 h 19"/>
                <a:gd name="T20" fmla="*/ 10 w 34"/>
                <a:gd name="T21" fmla="*/ 4 h 19"/>
                <a:gd name="T22" fmla="*/ 10 w 34"/>
                <a:gd name="T23" fmla="*/ 4 h 19"/>
                <a:gd name="T24" fmla="*/ 17 w 34"/>
                <a:gd name="T25" fmla="*/ 6 h 19"/>
                <a:gd name="T26" fmla="*/ 22 w 34"/>
                <a:gd name="T27" fmla="*/ 4 h 19"/>
                <a:gd name="T28" fmla="*/ 22 w 34"/>
                <a:gd name="T29" fmla="*/ 4 h 19"/>
                <a:gd name="T30" fmla="*/ 28 w 34"/>
                <a:gd name="T31" fmla="*/ 2 h 19"/>
                <a:gd name="T32" fmla="*/ 34 w 34"/>
                <a:gd name="T33" fmla="*/ 0 h 19"/>
                <a:gd name="T34" fmla="*/ 34 w 34"/>
                <a:gd name="T35" fmla="*/ 0 h 19"/>
                <a:gd name="T36" fmla="*/ 30 w 34"/>
                <a:gd name="T37" fmla="*/ 2 h 19"/>
                <a:gd name="T38" fmla="*/ 26 w 34"/>
                <a:gd name="T39" fmla="*/ 6 h 19"/>
                <a:gd name="T40" fmla="*/ 26 w 34"/>
                <a:gd name="T41" fmla="*/ 6 h 19"/>
                <a:gd name="T42" fmla="*/ 24 w 34"/>
                <a:gd name="T43" fmla="*/ 8 h 19"/>
                <a:gd name="T44" fmla="*/ 24 w 34"/>
                <a:gd name="T45" fmla="*/ 8 h 19"/>
                <a:gd name="T46" fmla="*/ 28 w 34"/>
                <a:gd name="T47" fmla="*/ 12 h 19"/>
                <a:gd name="T48" fmla="*/ 28 w 34"/>
                <a:gd name="T49" fmla="*/ 12 h 19"/>
                <a:gd name="T50" fmla="*/ 24 w 34"/>
                <a:gd name="T51" fmla="*/ 12 h 19"/>
                <a:gd name="T52" fmla="*/ 22 w 34"/>
                <a:gd name="T53" fmla="*/ 12 h 19"/>
                <a:gd name="T54" fmla="*/ 22 w 34"/>
                <a:gd name="T55" fmla="*/ 12 h 19"/>
                <a:gd name="T56" fmla="*/ 18 w 34"/>
                <a:gd name="T57" fmla="*/ 15 h 19"/>
                <a:gd name="T58" fmla="*/ 18 w 34"/>
                <a:gd name="T59" fmla="*/ 15 h 19"/>
                <a:gd name="T60" fmla="*/ 14 w 34"/>
                <a:gd name="T61" fmla="*/ 17 h 19"/>
                <a:gd name="T62" fmla="*/ 13 w 34"/>
                <a:gd name="T63" fmla="*/ 17 h 19"/>
                <a:gd name="T64" fmla="*/ 13 w 34"/>
                <a:gd name="T65" fmla="*/ 19 h 19"/>
                <a:gd name="T66" fmla="*/ 13 w 34"/>
                <a:gd name="T67" fmla="*/ 19 h 19"/>
                <a:gd name="T68" fmla="*/ 5 w 34"/>
                <a:gd name="T69" fmla="*/ 17 h 19"/>
                <a:gd name="T70" fmla="*/ 4 w 34"/>
                <a:gd name="T71" fmla="*/ 15 h 19"/>
                <a:gd name="T72" fmla="*/ 1 w 34"/>
                <a:gd name="T73" fmla="*/ 12 h 19"/>
                <a:gd name="T74" fmla="*/ 1 w 34"/>
                <a:gd name="T75" fmla="*/ 12 h 19"/>
                <a:gd name="T76" fmla="*/ 1 w 34"/>
                <a:gd name="T77" fmla="*/ 12 h 19"/>
                <a:gd name="T78" fmla="*/ 1 w 34"/>
                <a:gd name="T79" fmla="*/ 12 h 19"/>
                <a:gd name="T80" fmla="*/ 1 w 34"/>
                <a:gd name="T81" fmla="*/ 12 h 19"/>
                <a:gd name="T82" fmla="*/ 1 w 34"/>
                <a:gd name="T83" fmla="*/ 12 h 19"/>
                <a:gd name="T84" fmla="*/ 1 w 34"/>
                <a:gd name="T85" fmla="*/ 12 h 19"/>
                <a:gd name="T86" fmla="*/ 1 w 34"/>
                <a:gd name="T8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19">
                  <a:moveTo>
                    <a:pt x="1" y="12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7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34"/>
            <p:cNvSpPr>
              <a:spLocks noEditPoints="1"/>
            </p:cNvSpPr>
            <p:nvPr/>
          </p:nvSpPr>
          <p:spPr bwMode="auto">
            <a:xfrm>
              <a:off x="8105775" y="4087813"/>
              <a:ext cx="198438" cy="114300"/>
            </a:xfrm>
            <a:custGeom>
              <a:avLst/>
              <a:gdLst>
                <a:gd name="T0" fmla="*/ 47 w 125"/>
                <a:gd name="T1" fmla="*/ 70 h 72"/>
                <a:gd name="T2" fmla="*/ 48 w 125"/>
                <a:gd name="T3" fmla="*/ 69 h 72"/>
                <a:gd name="T4" fmla="*/ 44 w 125"/>
                <a:gd name="T5" fmla="*/ 69 h 72"/>
                <a:gd name="T6" fmla="*/ 44 w 125"/>
                <a:gd name="T7" fmla="*/ 69 h 72"/>
                <a:gd name="T8" fmla="*/ 10 w 125"/>
                <a:gd name="T9" fmla="*/ 7 h 72"/>
                <a:gd name="T10" fmla="*/ 4 w 125"/>
                <a:gd name="T11" fmla="*/ 3 h 72"/>
                <a:gd name="T12" fmla="*/ 11 w 125"/>
                <a:gd name="T13" fmla="*/ 11 h 72"/>
                <a:gd name="T14" fmla="*/ 14 w 125"/>
                <a:gd name="T15" fmla="*/ 11 h 72"/>
                <a:gd name="T16" fmla="*/ 14 w 125"/>
                <a:gd name="T17" fmla="*/ 11 h 72"/>
                <a:gd name="T18" fmla="*/ 0 w 125"/>
                <a:gd name="T19" fmla="*/ 15 h 72"/>
                <a:gd name="T20" fmla="*/ 2 w 125"/>
                <a:gd name="T21" fmla="*/ 12 h 72"/>
                <a:gd name="T22" fmla="*/ 2 w 125"/>
                <a:gd name="T23" fmla="*/ 12 h 72"/>
                <a:gd name="T24" fmla="*/ 8 w 125"/>
                <a:gd name="T25" fmla="*/ 16 h 72"/>
                <a:gd name="T26" fmla="*/ 10 w 125"/>
                <a:gd name="T27" fmla="*/ 20 h 72"/>
                <a:gd name="T28" fmla="*/ 8 w 125"/>
                <a:gd name="T29" fmla="*/ 16 h 72"/>
                <a:gd name="T30" fmla="*/ 8 w 125"/>
                <a:gd name="T31" fmla="*/ 16 h 72"/>
                <a:gd name="T32" fmla="*/ 14 w 125"/>
                <a:gd name="T33" fmla="*/ 17 h 72"/>
                <a:gd name="T34" fmla="*/ 11 w 125"/>
                <a:gd name="T35" fmla="*/ 21 h 72"/>
                <a:gd name="T36" fmla="*/ 18 w 125"/>
                <a:gd name="T37" fmla="*/ 25 h 72"/>
                <a:gd name="T38" fmla="*/ 15 w 125"/>
                <a:gd name="T39" fmla="*/ 20 h 72"/>
                <a:gd name="T40" fmla="*/ 15 w 125"/>
                <a:gd name="T41" fmla="*/ 20 h 72"/>
                <a:gd name="T42" fmla="*/ 11 w 125"/>
                <a:gd name="T43" fmla="*/ 27 h 72"/>
                <a:gd name="T44" fmla="*/ 11 w 125"/>
                <a:gd name="T45" fmla="*/ 24 h 72"/>
                <a:gd name="T46" fmla="*/ 11 w 125"/>
                <a:gd name="T47" fmla="*/ 24 h 72"/>
                <a:gd name="T48" fmla="*/ 20 w 125"/>
                <a:gd name="T49" fmla="*/ 25 h 72"/>
                <a:gd name="T50" fmla="*/ 20 w 125"/>
                <a:gd name="T51" fmla="*/ 28 h 72"/>
                <a:gd name="T52" fmla="*/ 20 w 125"/>
                <a:gd name="T53" fmla="*/ 25 h 72"/>
                <a:gd name="T54" fmla="*/ 20 w 125"/>
                <a:gd name="T55" fmla="*/ 25 h 72"/>
                <a:gd name="T56" fmla="*/ 46 w 125"/>
                <a:gd name="T57" fmla="*/ 25 h 72"/>
                <a:gd name="T58" fmla="*/ 28 w 125"/>
                <a:gd name="T59" fmla="*/ 16 h 72"/>
                <a:gd name="T60" fmla="*/ 46 w 125"/>
                <a:gd name="T61" fmla="*/ 25 h 72"/>
                <a:gd name="T62" fmla="*/ 46 w 125"/>
                <a:gd name="T63" fmla="*/ 25 h 72"/>
                <a:gd name="T64" fmla="*/ 67 w 125"/>
                <a:gd name="T65" fmla="*/ 37 h 72"/>
                <a:gd name="T66" fmla="*/ 63 w 125"/>
                <a:gd name="T67" fmla="*/ 35 h 72"/>
                <a:gd name="T68" fmla="*/ 58 w 125"/>
                <a:gd name="T69" fmla="*/ 24 h 72"/>
                <a:gd name="T70" fmla="*/ 56 w 125"/>
                <a:gd name="T71" fmla="*/ 24 h 72"/>
                <a:gd name="T72" fmla="*/ 67 w 125"/>
                <a:gd name="T73" fmla="*/ 40 h 72"/>
                <a:gd name="T74" fmla="*/ 67 w 125"/>
                <a:gd name="T75" fmla="*/ 40 h 72"/>
                <a:gd name="T76" fmla="*/ 67 w 125"/>
                <a:gd name="T77" fmla="*/ 40 h 72"/>
                <a:gd name="T78" fmla="*/ 50 w 125"/>
                <a:gd name="T79" fmla="*/ 31 h 72"/>
                <a:gd name="T80" fmla="*/ 52 w 125"/>
                <a:gd name="T81" fmla="*/ 35 h 72"/>
                <a:gd name="T82" fmla="*/ 52 w 125"/>
                <a:gd name="T83" fmla="*/ 35 h 72"/>
                <a:gd name="T84" fmla="*/ 50 w 125"/>
                <a:gd name="T85" fmla="*/ 37 h 72"/>
                <a:gd name="T86" fmla="*/ 40 w 125"/>
                <a:gd name="T87" fmla="*/ 39 h 72"/>
                <a:gd name="T88" fmla="*/ 56 w 125"/>
                <a:gd name="T89" fmla="*/ 45 h 72"/>
                <a:gd name="T90" fmla="*/ 50 w 125"/>
                <a:gd name="T91" fmla="*/ 37 h 72"/>
                <a:gd name="T92" fmla="*/ 50 w 125"/>
                <a:gd name="T93" fmla="*/ 37 h 72"/>
                <a:gd name="T94" fmla="*/ 76 w 125"/>
                <a:gd name="T95" fmla="*/ 54 h 72"/>
                <a:gd name="T96" fmla="*/ 66 w 125"/>
                <a:gd name="T97" fmla="*/ 48 h 72"/>
                <a:gd name="T98" fmla="*/ 76 w 125"/>
                <a:gd name="T99" fmla="*/ 56 h 72"/>
                <a:gd name="T100" fmla="*/ 76 w 125"/>
                <a:gd name="T101" fmla="*/ 54 h 72"/>
                <a:gd name="T102" fmla="*/ 76 w 125"/>
                <a:gd name="T103" fmla="*/ 54 h 72"/>
                <a:gd name="T104" fmla="*/ 124 w 125"/>
                <a:gd name="T105" fmla="*/ 54 h 72"/>
                <a:gd name="T106" fmla="*/ 121 w 125"/>
                <a:gd name="T107" fmla="*/ 56 h 72"/>
                <a:gd name="T108" fmla="*/ 125 w 125"/>
                <a:gd name="T109" fmla="*/ 56 h 72"/>
                <a:gd name="T110" fmla="*/ 125 w 125"/>
                <a:gd name="T111" fmla="*/ 56 h 72"/>
                <a:gd name="T112" fmla="*/ 125 w 125"/>
                <a:gd name="T113" fmla="*/ 56 h 72"/>
                <a:gd name="T114" fmla="*/ 121 w 125"/>
                <a:gd name="T115" fmla="*/ 56 h 72"/>
                <a:gd name="T116" fmla="*/ 121 w 125"/>
                <a:gd name="T117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72">
                  <a:moveTo>
                    <a:pt x="44" y="69"/>
                  </a:moveTo>
                  <a:lnTo>
                    <a:pt x="43" y="70"/>
                  </a:lnTo>
                  <a:lnTo>
                    <a:pt x="44" y="70"/>
                  </a:lnTo>
                  <a:lnTo>
                    <a:pt x="47" y="70"/>
                  </a:lnTo>
                  <a:lnTo>
                    <a:pt x="48" y="70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48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close/>
                  <a:moveTo>
                    <a:pt x="14" y="11"/>
                  </a:moveTo>
                  <a:lnTo>
                    <a:pt x="12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8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2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8" y="16"/>
                  </a:moveTo>
                  <a:lnTo>
                    <a:pt x="7" y="16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close/>
                  <a:moveTo>
                    <a:pt x="15" y="20"/>
                  </a:moveTo>
                  <a:lnTo>
                    <a:pt x="14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close/>
                  <a:moveTo>
                    <a:pt x="11" y="24"/>
                  </a:moveTo>
                  <a:lnTo>
                    <a:pt x="11" y="25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2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close/>
                  <a:moveTo>
                    <a:pt x="20" y="25"/>
                  </a:moveTo>
                  <a:lnTo>
                    <a:pt x="19" y="25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close/>
                  <a:moveTo>
                    <a:pt x="46" y="25"/>
                  </a:moveTo>
                  <a:lnTo>
                    <a:pt x="44" y="2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6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close/>
                  <a:moveTo>
                    <a:pt x="67" y="40"/>
                  </a:moveTo>
                  <a:lnTo>
                    <a:pt x="67" y="40"/>
                  </a:lnTo>
                  <a:lnTo>
                    <a:pt x="67" y="37"/>
                  </a:lnTo>
                  <a:lnTo>
                    <a:pt x="66" y="36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3" y="35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8" y="24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60" y="35"/>
                  </a:lnTo>
                  <a:lnTo>
                    <a:pt x="64" y="39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close/>
                  <a:moveTo>
                    <a:pt x="52" y="35"/>
                  </a:moveTo>
                  <a:lnTo>
                    <a:pt x="52" y="33"/>
                  </a:lnTo>
                  <a:lnTo>
                    <a:pt x="51" y="32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51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close/>
                  <a:moveTo>
                    <a:pt x="50" y="37"/>
                  </a:moveTo>
                  <a:lnTo>
                    <a:pt x="44" y="37"/>
                  </a:lnTo>
                  <a:lnTo>
                    <a:pt x="42" y="36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2" y="41"/>
                  </a:lnTo>
                  <a:lnTo>
                    <a:pt x="46" y="44"/>
                  </a:lnTo>
                  <a:lnTo>
                    <a:pt x="56" y="45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close/>
                  <a:moveTo>
                    <a:pt x="76" y="54"/>
                  </a:moveTo>
                  <a:lnTo>
                    <a:pt x="75" y="53"/>
                  </a:lnTo>
                  <a:lnTo>
                    <a:pt x="74" y="52"/>
                  </a:lnTo>
                  <a:lnTo>
                    <a:pt x="67" y="48"/>
                  </a:lnTo>
                  <a:lnTo>
                    <a:pt x="66" y="48"/>
                  </a:lnTo>
                  <a:lnTo>
                    <a:pt x="67" y="52"/>
                  </a:lnTo>
                  <a:lnTo>
                    <a:pt x="70" y="52"/>
                  </a:lnTo>
                  <a:lnTo>
                    <a:pt x="71" y="54"/>
                  </a:lnTo>
                  <a:lnTo>
                    <a:pt x="76" y="56"/>
                  </a:lnTo>
                  <a:lnTo>
                    <a:pt x="78" y="56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close/>
                  <a:moveTo>
                    <a:pt x="125" y="56"/>
                  </a:moveTo>
                  <a:lnTo>
                    <a:pt x="124" y="54"/>
                  </a:lnTo>
                  <a:lnTo>
                    <a:pt x="123" y="54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3" y="56"/>
                  </a:lnTo>
                  <a:lnTo>
                    <a:pt x="123" y="56"/>
                  </a:lnTo>
                  <a:lnTo>
                    <a:pt x="124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close/>
                  <a:moveTo>
                    <a:pt x="121" y="56"/>
                  </a:move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8296275" y="3697288"/>
              <a:ext cx="136525" cy="219075"/>
            </a:xfrm>
            <a:custGeom>
              <a:avLst/>
              <a:gdLst>
                <a:gd name="T0" fmla="*/ 9 w 86"/>
                <a:gd name="T1" fmla="*/ 28 h 138"/>
                <a:gd name="T2" fmla="*/ 8 w 86"/>
                <a:gd name="T3" fmla="*/ 30 h 138"/>
                <a:gd name="T4" fmla="*/ 4 w 86"/>
                <a:gd name="T5" fmla="*/ 30 h 138"/>
                <a:gd name="T6" fmla="*/ 3 w 86"/>
                <a:gd name="T7" fmla="*/ 30 h 138"/>
                <a:gd name="T8" fmla="*/ 4 w 86"/>
                <a:gd name="T9" fmla="*/ 31 h 138"/>
                <a:gd name="T10" fmla="*/ 12 w 86"/>
                <a:gd name="T11" fmla="*/ 35 h 138"/>
                <a:gd name="T12" fmla="*/ 15 w 86"/>
                <a:gd name="T13" fmla="*/ 38 h 138"/>
                <a:gd name="T14" fmla="*/ 15 w 86"/>
                <a:gd name="T15" fmla="*/ 34 h 138"/>
                <a:gd name="T16" fmla="*/ 12 w 86"/>
                <a:gd name="T17" fmla="*/ 30 h 138"/>
                <a:gd name="T18" fmla="*/ 12 w 86"/>
                <a:gd name="T19" fmla="*/ 30 h 138"/>
                <a:gd name="T20" fmla="*/ 12 w 86"/>
                <a:gd name="T21" fmla="*/ 30 h 138"/>
                <a:gd name="T22" fmla="*/ 12 w 86"/>
                <a:gd name="T23" fmla="*/ 30 h 138"/>
                <a:gd name="T24" fmla="*/ 4 w 86"/>
                <a:gd name="T25" fmla="*/ 3 h 138"/>
                <a:gd name="T26" fmla="*/ 5 w 86"/>
                <a:gd name="T27" fmla="*/ 0 h 138"/>
                <a:gd name="T28" fmla="*/ 3 w 86"/>
                <a:gd name="T29" fmla="*/ 2 h 138"/>
                <a:gd name="T30" fmla="*/ 1 w 86"/>
                <a:gd name="T31" fmla="*/ 3 h 138"/>
                <a:gd name="T32" fmla="*/ 0 w 86"/>
                <a:gd name="T33" fmla="*/ 6 h 138"/>
                <a:gd name="T34" fmla="*/ 3 w 86"/>
                <a:gd name="T35" fmla="*/ 7 h 138"/>
                <a:gd name="T36" fmla="*/ 4 w 86"/>
                <a:gd name="T37" fmla="*/ 4 h 138"/>
                <a:gd name="T38" fmla="*/ 4 w 86"/>
                <a:gd name="T39" fmla="*/ 4 h 138"/>
                <a:gd name="T40" fmla="*/ 4 w 86"/>
                <a:gd name="T41" fmla="*/ 4 h 138"/>
                <a:gd name="T42" fmla="*/ 4 w 86"/>
                <a:gd name="T43" fmla="*/ 4 h 138"/>
                <a:gd name="T44" fmla="*/ 57 w 86"/>
                <a:gd name="T45" fmla="*/ 38 h 138"/>
                <a:gd name="T46" fmla="*/ 56 w 86"/>
                <a:gd name="T47" fmla="*/ 38 h 138"/>
                <a:gd name="T48" fmla="*/ 57 w 86"/>
                <a:gd name="T49" fmla="*/ 40 h 138"/>
                <a:gd name="T50" fmla="*/ 60 w 86"/>
                <a:gd name="T51" fmla="*/ 42 h 138"/>
                <a:gd name="T52" fmla="*/ 61 w 86"/>
                <a:gd name="T53" fmla="*/ 40 h 138"/>
                <a:gd name="T54" fmla="*/ 57 w 86"/>
                <a:gd name="T55" fmla="*/ 38 h 138"/>
                <a:gd name="T56" fmla="*/ 57 w 86"/>
                <a:gd name="T57" fmla="*/ 38 h 138"/>
                <a:gd name="T58" fmla="*/ 57 w 86"/>
                <a:gd name="T59" fmla="*/ 38 h 138"/>
                <a:gd name="T60" fmla="*/ 57 w 86"/>
                <a:gd name="T61" fmla="*/ 38 h 138"/>
                <a:gd name="T62" fmla="*/ 85 w 86"/>
                <a:gd name="T63" fmla="*/ 136 h 138"/>
                <a:gd name="T64" fmla="*/ 85 w 86"/>
                <a:gd name="T65" fmla="*/ 131 h 138"/>
                <a:gd name="T66" fmla="*/ 85 w 86"/>
                <a:gd name="T67" fmla="*/ 138 h 138"/>
                <a:gd name="T68" fmla="*/ 86 w 86"/>
                <a:gd name="T69" fmla="*/ 138 h 138"/>
                <a:gd name="T70" fmla="*/ 85 w 86"/>
                <a:gd name="T71" fmla="*/ 136 h 138"/>
                <a:gd name="T72" fmla="*/ 85 w 86"/>
                <a:gd name="T73" fmla="*/ 136 h 138"/>
                <a:gd name="T74" fmla="*/ 85 w 86"/>
                <a:gd name="T75" fmla="*/ 136 h 138"/>
                <a:gd name="T76" fmla="*/ 85 w 86"/>
                <a:gd name="T77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138">
                  <a:moveTo>
                    <a:pt x="12" y="30"/>
                  </a:moveTo>
                  <a:lnTo>
                    <a:pt x="9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8" y="31"/>
                  </a:lnTo>
                  <a:lnTo>
                    <a:pt x="12" y="35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4" y="4"/>
                  </a:moveTo>
                  <a:lnTo>
                    <a:pt x="4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58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85" y="136"/>
                  </a:moveTo>
                  <a:lnTo>
                    <a:pt x="85" y="132"/>
                  </a:lnTo>
                  <a:lnTo>
                    <a:pt x="85" y="131"/>
                  </a:lnTo>
                  <a:lnTo>
                    <a:pt x="85" y="131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close/>
                </a:path>
              </a:pathLst>
            </a:custGeom>
            <a:solidFill>
              <a:srgbClr val="54B948"/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36"/>
            <p:cNvSpPr>
              <a:spLocks noEditPoints="1"/>
            </p:cNvSpPr>
            <p:nvPr/>
          </p:nvSpPr>
          <p:spPr bwMode="auto">
            <a:xfrm>
              <a:off x="8520113" y="4292600"/>
              <a:ext cx="58738" cy="46038"/>
            </a:xfrm>
            <a:custGeom>
              <a:avLst/>
              <a:gdLst>
                <a:gd name="T0" fmla="*/ 17 w 37"/>
                <a:gd name="T1" fmla="*/ 20 h 29"/>
                <a:gd name="T2" fmla="*/ 16 w 37"/>
                <a:gd name="T3" fmla="*/ 20 h 29"/>
                <a:gd name="T4" fmla="*/ 14 w 37"/>
                <a:gd name="T5" fmla="*/ 18 h 29"/>
                <a:gd name="T6" fmla="*/ 13 w 37"/>
                <a:gd name="T7" fmla="*/ 18 h 29"/>
                <a:gd name="T8" fmla="*/ 12 w 37"/>
                <a:gd name="T9" fmla="*/ 18 h 29"/>
                <a:gd name="T10" fmla="*/ 10 w 37"/>
                <a:gd name="T11" fmla="*/ 18 h 29"/>
                <a:gd name="T12" fmla="*/ 9 w 37"/>
                <a:gd name="T13" fmla="*/ 18 h 29"/>
                <a:gd name="T14" fmla="*/ 8 w 37"/>
                <a:gd name="T15" fmla="*/ 18 h 29"/>
                <a:gd name="T16" fmla="*/ 5 w 37"/>
                <a:gd name="T17" fmla="*/ 20 h 29"/>
                <a:gd name="T18" fmla="*/ 2 w 37"/>
                <a:gd name="T19" fmla="*/ 21 h 29"/>
                <a:gd name="T20" fmla="*/ 0 w 37"/>
                <a:gd name="T21" fmla="*/ 25 h 29"/>
                <a:gd name="T22" fmla="*/ 0 w 37"/>
                <a:gd name="T23" fmla="*/ 26 h 29"/>
                <a:gd name="T24" fmla="*/ 2 w 37"/>
                <a:gd name="T25" fmla="*/ 28 h 29"/>
                <a:gd name="T26" fmla="*/ 6 w 37"/>
                <a:gd name="T27" fmla="*/ 28 h 29"/>
                <a:gd name="T28" fmla="*/ 8 w 37"/>
                <a:gd name="T29" fmla="*/ 29 h 29"/>
                <a:gd name="T30" fmla="*/ 14 w 37"/>
                <a:gd name="T31" fmla="*/ 29 h 29"/>
                <a:gd name="T32" fmla="*/ 16 w 37"/>
                <a:gd name="T33" fmla="*/ 28 h 29"/>
                <a:gd name="T34" fmla="*/ 18 w 37"/>
                <a:gd name="T35" fmla="*/ 28 h 29"/>
                <a:gd name="T36" fmla="*/ 18 w 37"/>
                <a:gd name="T37" fmla="*/ 26 h 29"/>
                <a:gd name="T38" fmla="*/ 18 w 37"/>
                <a:gd name="T39" fmla="*/ 21 h 29"/>
                <a:gd name="T40" fmla="*/ 17 w 37"/>
                <a:gd name="T41" fmla="*/ 20 h 29"/>
                <a:gd name="T42" fmla="*/ 17 w 37"/>
                <a:gd name="T43" fmla="*/ 20 h 29"/>
                <a:gd name="T44" fmla="*/ 17 w 37"/>
                <a:gd name="T45" fmla="*/ 20 h 29"/>
                <a:gd name="T46" fmla="*/ 17 w 37"/>
                <a:gd name="T47" fmla="*/ 20 h 29"/>
                <a:gd name="T48" fmla="*/ 17 w 37"/>
                <a:gd name="T49" fmla="*/ 20 h 29"/>
                <a:gd name="T50" fmla="*/ 17 w 37"/>
                <a:gd name="T51" fmla="*/ 20 h 29"/>
                <a:gd name="T52" fmla="*/ 17 w 37"/>
                <a:gd name="T53" fmla="*/ 20 h 29"/>
                <a:gd name="T54" fmla="*/ 17 w 37"/>
                <a:gd name="T55" fmla="*/ 20 h 29"/>
                <a:gd name="T56" fmla="*/ 37 w 37"/>
                <a:gd name="T57" fmla="*/ 1 h 29"/>
                <a:gd name="T58" fmla="*/ 37 w 37"/>
                <a:gd name="T59" fmla="*/ 0 h 29"/>
                <a:gd name="T60" fmla="*/ 25 w 37"/>
                <a:gd name="T61" fmla="*/ 4 h 29"/>
                <a:gd name="T62" fmla="*/ 24 w 37"/>
                <a:gd name="T63" fmla="*/ 4 h 29"/>
                <a:gd name="T64" fmla="*/ 24 w 37"/>
                <a:gd name="T65" fmla="*/ 4 h 29"/>
                <a:gd name="T66" fmla="*/ 20 w 37"/>
                <a:gd name="T67" fmla="*/ 8 h 29"/>
                <a:gd name="T68" fmla="*/ 18 w 37"/>
                <a:gd name="T69" fmla="*/ 8 h 29"/>
                <a:gd name="T70" fmla="*/ 18 w 37"/>
                <a:gd name="T71" fmla="*/ 9 h 29"/>
                <a:gd name="T72" fmla="*/ 20 w 37"/>
                <a:gd name="T73" fmla="*/ 9 h 29"/>
                <a:gd name="T74" fmla="*/ 22 w 37"/>
                <a:gd name="T75" fmla="*/ 12 h 29"/>
                <a:gd name="T76" fmla="*/ 24 w 37"/>
                <a:gd name="T77" fmla="*/ 10 h 29"/>
                <a:gd name="T78" fmla="*/ 24 w 37"/>
                <a:gd name="T79" fmla="*/ 10 h 29"/>
                <a:gd name="T80" fmla="*/ 26 w 37"/>
                <a:gd name="T81" fmla="*/ 10 h 29"/>
                <a:gd name="T82" fmla="*/ 26 w 37"/>
                <a:gd name="T83" fmla="*/ 9 h 29"/>
                <a:gd name="T84" fmla="*/ 28 w 37"/>
                <a:gd name="T85" fmla="*/ 8 h 29"/>
                <a:gd name="T86" fmla="*/ 29 w 37"/>
                <a:gd name="T87" fmla="*/ 8 h 29"/>
                <a:gd name="T88" fmla="*/ 29 w 37"/>
                <a:gd name="T89" fmla="*/ 9 h 29"/>
                <a:gd name="T90" fmla="*/ 36 w 37"/>
                <a:gd name="T91" fmla="*/ 9 h 29"/>
                <a:gd name="T92" fmla="*/ 36 w 37"/>
                <a:gd name="T93" fmla="*/ 4 h 29"/>
                <a:gd name="T94" fmla="*/ 32 w 37"/>
                <a:gd name="T95" fmla="*/ 8 h 29"/>
                <a:gd name="T96" fmla="*/ 33 w 37"/>
                <a:gd name="T97" fmla="*/ 4 h 29"/>
                <a:gd name="T98" fmla="*/ 37 w 37"/>
                <a:gd name="T99" fmla="*/ 1 h 29"/>
                <a:gd name="T100" fmla="*/ 37 w 37"/>
                <a:gd name="T101" fmla="*/ 1 h 29"/>
                <a:gd name="T102" fmla="*/ 37 w 37"/>
                <a:gd name="T103" fmla="*/ 1 h 29"/>
                <a:gd name="T104" fmla="*/ 37 w 37"/>
                <a:gd name="T105" fmla="*/ 1 h 29"/>
                <a:gd name="T106" fmla="*/ 37 w 37"/>
                <a:gd name="T107" fmla="*/ 1 h 29"/>
                <a:gd name="T108" fmla="*/ 37 w 37"/>
                <a:gd name="T109" fmla="*/ 1 h 29"/>
                <a:gd name="T110" fmla="*/ 37 w 37"/>
                <a:gd name="T111" fmla="*/ 1 h 29"/>
                <a:gd name="T112" fmla="*/ 37 w 37"/>
                <a:gd name="T1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29">
                  <a:moveTo>
                    <a:pt x="17" y="20"/>
                  </a:moveTo>
                  <a:lnTo>
                    <a:pt x="16" y="20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5" y="20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1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close/>
                  <a:moveTo>
                    <a:pt x="37" y="1"/>
                  </a:moveTo>
                  <a:lnTo>
                    <a:pt x="37" y="0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36" y="9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3" y="4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37"/>
            <p:cNvSpPr>
              <a:spLocks noEditPoints="1"/>
            </p:cNvSpPr>
            <p:nvPr/>
          </p:nvSpPr>
          <p:spPr bwMode="auto">
            <a:xfrm>
              <a:off x="8289925" y="4260850"/>
              <a:ext cx="63500" cy="107950"/>
            </a:xfrm>
            <a:custGeom>
              <a:avLst/>
              <a:gdLst>
                <a:gd name="T0" fmla="*/ 24 w 40"/>
                <a:gd name="T1" fmla="*/ 13 h 68"/>
                <a:gd name="T2" fmla="*/ 24 w 40"/>
                <a:gd name="T3" fmla="*/ 13 h 68"/>
                <a:gd name="T4" fmla="*/ 24 w 40"/>
                <a:gd name="T5" fmla="*/ 16 h 68"/>
                <a:gd name="T6" fmla="*/ 24 w 40"/>
                <a:gd name="T7" fmla="*/ 16 h 68"/>
                <a:gd name="T8" fmla="*/ 24 w 40"/>
                <a:gd name="T9" fmla="*/ 16 h 68"/>
                <a:gd name="T10" fmla="*/ 8 w 40"/>
                <a:gd name="T11" fmla="*/ 4 h 68"/>
                <a:gd name="T12" fmla="*/ 5 w 40"/>
                <a:gd name="T13" fmla="*/ 5 h 68"/>
                <a:gd name="T14" fmla="*/ 3 w 40"/>
                <a:gd name="T15" fmla="*/ 3 h 68"/>
                <a:gd name="T16" fmla="*/ 1 w 40"/>
                <a:gd name="T17" fmla="*/ 0 h 68"/>
                <a:gd name="T18" fmla="*/ 5 w 40"/>
                <a:gd name="T19" fmla="*/ 10 h 68"/>
                <a:gd name="T20" fmla="*/ 9 w 40"/>
                <a:gd name="T21" fmla="*/ 9 h 68"/>
                <a:gd name="T22" fmla="*/ 8 w 40"/>
                <a:gd name="T23" fmla="*/ 5 h 68"/>
                <a:gd name="T24" fmla="*/ 8 w 40"/>
                <a:gd name="T25" fmla="*/ 5 h 68"/>
                <a:gd name="T26" fmla="*/ 16 w 40"/>
                <a:gd name="T27" fmla="*/ 20 h 68"/>
                <a:gd name="T28" fmla="*/ 12 w 40"/>
                <a:gd name="T29" fmla="*/ 16 h 68"/>
                <a:gd name="T30" fmla="*/ 9 w 40"/>
                <a:gd name="T31" fmla="*/ 17 h 68"/>
                <a:gd name="T32" fmla="*/ 12 w 40"/>
                <a:gd name="T33" fmla="*/ 26 h 68"/>
                <a:gd name="T34" fmla="*/ 17 w 40"/>
                <a:gd name="T35" fmla="*/ 22 h 68"/>
                <a:gd name="T36" fmla="*/ 16 w 40"/>
                <a:gd name="T37" fmla="*/ 20 h 68"/>
                <a:gd name="T38" fmla="*/ 16 w 40"/>
                <a:gd name="T39" fmla="*/ 20 h 68"/>
                <a:gd name="T40" fmla="*/ 23 w 40"/>
                <a:gd name="T41" fmla="*/ 20 h 68"/>
                <a:gd name="T42" fmla="*/ 23 w 40"/>
                <a:gd name="T43" fmla="*/ 18 h 68"/>
                <a:gd name="T44" fmla="*/ 21 w 40"/>
                <a:gd name="T45" fmla="*/ 20 h 68"/>
                <a:gd name="T46" fmla="*/ 24 w 40"/>
                <a:gd name="T47" fmla="*/ 21 h 68"/>
                <a:gd name="T48" fmla="*/ 23 w 40"/>
                <a:gd name="T49" fmla="*/ 20 h 68"/>
                <a:gd name="T50" fmla="*/ 23 w 40"/>
                <a:gd name="T51" fmla="*/ 20 h 68"/>
                <a:gd name="T52" fmla="*/ 27 w 40"/>
                <a:gd name="T53" fmla="*/ 40 h 68"/>
                <a:gd name="T54" fmla="*/ 24 w 40"/>
                <a:gd name="T55" fmla="*/ 42 h 68"/>
                <a:gd name="T56" fmla="*/ 27 w 40"/>
                <a:gd name="T57" fmla="*/ 44 h 68"/>
                <a:gd name="T58" fmla="*/ 27 w 40"/>
                <a:gd name="T59" fmla="*/ 40 h 68"/>
                <a:gd name="T60" fmla="*/ 27 w 40"/>
                <a:gd name="T61" fmla="*/ 40 h 68"/>
                <a:gd name="T62" fmla="*/ 27 w 40"/>
                <a:gd name="T63" fmla="*/ 40 h 68"/>
                <a:gd name="T64" fmla="*/ 36 w 40"/>
                <a:gd name="T65" fmla="*/ 54 h 68"/>
                <a:gd name="T66" fmla="*/ 35 w 40"/>
                <a:gd name="T67" fmla="*/ 54 h 68"/>
                <a:gd name="T68" fmla="*/ 37 w 40"/>
                <a:gd name="T69" fmla="*/ 58 h 68"/>
                <a:gd name="T70" fmla="*/ 36 w 40"/>
                <a:gd name="T71" fmla="*/ 56 h 68"/>
                <a:gd name="T72" fmla="*/ 36 w 40"/>
                <a:gd name="T73" fmla="*/ 56 h 68"/>
                <a:gd name="T74" fmla="*/ 36 w 40"/>
                <a:gd name="T75" fmla="*/ 56 h 68"/>
                <a:gd name="T76" fmla="*/ 37 w 40"/>
                <a:gd name="T77" fmla="*/ 66 h 68"/>
                <a:gd name="T78" fmla="*/ 39 w 40"/>
                <a:gd name="T79" fmla="*/ 68 h 68"/>
                <a:gd name="T80" fmla="*/ 39 w 40"/>
                <a:gd name="T81" fmla="*/ 65 h 68"/>
                <a:gd name="T82" fmla="*/ 39 w 40"/>
                <a:gd name="T83" fmla="*/ 65 h 68"/>
                <a:gd name="T84" fmla="*/ 39 w 40"/>
                <a:gd name="T85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68">
                  <a:moveTo>
                    <a:pt x="24" y="16"/>
                  </a:moveTo>
                  <a:lnTo>
                    <a:pt x="24" y="14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16" y="20"/>
                  </a:moveTo>
                  <a:lnTo>
                    <a:pt x="13" y="18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7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close/>
                  <a:moveTo>
                    <a:pt x="23" y="20"/>
                  </a:move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1" y="18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27" y="40"/>
                  </a:moveTo>
                  <a:lnTo>
                    <a:pt x="25" y="40"/>
                  </a:lnTo>
                  <a:lnTo>
                    <a:pt x="25" y="41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close/>
                  <a:moveTo>
                    <a:pt x="36" y="56"/>
                  </a:moveTo>
                  <a:lnTo>
                    <a:pt x="36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7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close/>
                  <a:moveTo>
                    <a:pt x="39" y="65"/>
                  </a:moveTo>
                  <a:lnTo>
                    <a:pt x="37" y="65"/>
                  </a:lnTo>
                  <a:lnTo>
                    <a:pt x="37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9" y="68"/>
                  </a:lnTo>
                  <a:lnTo>
                    <a:pt x="40" y="66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38"/>
            <p:cNvSpPr>
              <a:spLocks noEditPoints="1"/>
            </p:cNvSpPr>
            <p:nvPr/>
          </p:nvSpPr>
          <p:spPr bwMode="auto">
            <a:xfrm>
              <a:off x="8239125" y="4383088"/>
              <a:ext cx="84138" cy="50800"/>
            </a:xfrm>
            <a:custGeom>
              <a:avLst/>
              <a:gdLst>
                <a:gd name="T0" fmla="*/ 35 w 53"/>
                <a:gd name="T1" fmla="*/ 26 h 32"/>
                <a:gd name="T2" fmla="*/ 29 w 53"/>
                <a:gd name="T3" fmla="*/ 21 h 32"/>
                <a:gd name="T4" fmla="*/ 24 w 53"/>
                <a:gd name="T5" fmla="*/ 20 h 32"/>
                <a:gd name="T6" fmla="*/ 23 w 53"/>
                <a:gd name="T7" fmla="*/ 18 h 32"/>
                <a:gd name="T8" fmla="*/ 20 w 53"/>
                <a:gd name="T9" fmla="*/ 16 h 32"/>
                <a:gd name="T10" fmla="*/ 17 w 53"/>
                <a:gd name="T11" fmla="*/ 13 h 32"/>
                <a:gd name="T12" fmla="*/ 16 w 53"/>
                <a:gd name="T13" fmla="*/ 10 h 32"/>
                <a:gd name="T14" fmla="*/ 11 w 53"/>
                <a:gd name="T15" fmla="*/ 6 h 32"/>
                <a:gd name="T16" fmla="*/ 9 w 53"/>
                <a:gd name="T17" fmla="*/ 4 h 32"/>
                <a:gd name="T18" fmla="*/ 4 w 53"/>
                <a:gd name="T19" fmla="*/ 1 h 32"/>
                <a:gd name="T20" fmla="*/ 0 w 53"/>
                <a:gd name="T21" fmla="*/ 0 h 32"/>
                <a:gd name="T22" fmla="*/ 0 w 53"/>
                <a:gd name="T23" fmla="*/ 2 h 32"/>
                <a:gd name="T24" fmla="*/ 3 w 53"/>
                <a:gd name="T25" fmla="*/ 6 h 32"/>
                <a:gd name="T26" fmla="*/ 5 w 53"/>
                <a:gd name="T27" fmla="*/ 10 h 32"/>
                <a:gd name="T28" fmla="*/ 13 w 53"/>
                <a:gd name="T29" fmla="*/ 18 h 32"/>
                <a:gd name="T30" fmla="*/ 16 w 53"/>
                <a:gd name="T31" fmla="*/ 21 h 32"/>
                <a:gd name="T32" fmla="*/ 19 w 53"/>
                <a:gd name="T33" fmla="*/ 21 h 32"/>
                <a:gd name="T34" fmla="*/ 21 w 53"/>
                <a:gd name="T35" fmla="*/ 24 h 32"/>
                <a:gd name="T36" fmla="*/ 23 w 53"/>
                <a:gd name="T37" fmla="*/ 24 h 32"/>
                <a:gd name="T38" fmla="*/ 25 w 53"/>
                <a:gd name="T39" fmla="*/ 25 h 32"/>
                <a:gd name="T40" fmla="*/ 27 w 53"/>
                <a:gd name="T41" fmla="*/ 26 h 32"/>
                <a:gd name="T42" fmla="*/ 28 w 53"/>
                <a:gd name="T43" fmla="*/ 28 h 32"/>
                <a:gd name="T44" fmla="*/ 31 w 53"/>
                <a:gd name="T45" fmla="*/ 29 h 32"/>
                <a:gd name="T46" fmla="*/ 33 w 53"/>
                <a:gd name="T47" fmla="*/ 30 h 32"/>
                <a:gd name="T48" fmla="*/ 36 w 53"/>
                <a:gd name="T49" fmla="*/ 32 h 32"/>
                <a:gd name="T50" fmla="*/ 37 w 53"/>
                <a:gd name="T51" fmla="*/ 30 h 32"/>
                <a:gd name="T52" fmla="*/ 39 w 53"/>
                <a:gd name="T53" fmla="*/ 30 h 32"/>
                <a:gd name="T54" fmla="*/ 36 w 53"/>
                <a:gd name="T55" fmla="*/ 26 h 32"/>
                <a:gd name="T56" fmla="*/ 36 w 53"/>
                <a:gd name="T57" fmla="*/ 26 h 32"/>
                <a:gd name="T58" fmla="*/ 36 w 53"/>
                <a:gd name="T59" fmla="*/ 26 h 32"/>
                <a:gd name="T60" fmla="*/ 36 w 53"/>
                <a:gd name="T61" fmla="*/ 26 h 32"/>
                <a:gd name="T62" fmla="*/ 43 w 53"/>
                <a:gd name="T63" fmla="*/ 10 h 32"/>
                <a:gd name="T64" fmla="*/ 41 w 53"/>
                <a:gd name="T65" fmla="*/ 9 h 32"/>
                <a:gd name="T66" fmla="*/ 40 w 53"/>
                <a:gd name="T67" fmla="*/ 9 h 32"/>
                <a:gd name="T68" fmla="*/ 40 w 53"/>
                <a:gd name="T69" fmla="*/ 10 h 32"/>
                <a:gd name="T70" fmla="*/ 43 w 53"/>
                <a:gd name="T71" fmla="*/ 16 h 32"/>
                <a:gd name="T72" fmla="*/ 44 w 53"/>
                <a:gd name="T73" fmla="*/ 13 h 32"/>
                <a:gd name="T74" fmla="*/ 43 w 53"/>
                <a:gd name="T75" fmla="*/ 10 h 32"/>
                <a:gd name="T76" fmla="*/ 43 w 53"/>
                <a:gd name="T77" fmla="*/ 10 h 32"/>
                <a:gd name="T78" fmla="*/ 43 w 53"/>
                <a:gd name="T79" fmla="*/ 10 h 32"/>
                <a:gd name="T80" fmla="*/ 43 w 53"/>
                <a:gd name="T81" fmla="*/ 10 h 32"/>
                <a:gd name="T82" fmla="*/ 43 w 53"/>
                <a:gd name="T83" fmla="*/ 10 h 32"/>
                <a:gd name="T84" fmla="*/ 53 w 53"/>
                <a:gd name="T85" fmla="*/ 18 h 32"/>
                <a:gd name="T86" fmla="*/ 51 w 53"/>
                <a:gd name="T87" fmla="*/ 17 h 32"/>
                <a:gd name="T88" fmla="*/ 52 w 53"/>
                <a:gd name="T89" fmla="*/ 20 h 32"/>
                <a:gd name="T90" fmla="*/ 53 w 53"/>
                <a:gd name="T91" fmla="*/ 21 h 32"/>
                <a:gd name="T92" fmla="*/ 53 w 53"/>
                <a:gd name="T93" fmla="*/ 18 h 32"/>
                <a:gd name="T94" fmla="*/ 53 w 53"/>
                <a:gd name="T95" fmla="*/ 18 h 32"/>
                <a:gd name="T96" fmla="*/ 53 w 53"/>
                <a:gd name="T97" fmla="*/ 18 h 32"/>
                <a:gd name="T98" fmla="*/ 53 w 53"/>
                <a:gd name="T9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32">
                  <a:moveTo>
                    <a:pt x="36" y="26"/>
                  </a:moveTo>
                  <a:lnTo>
                    <a:pt x="35" y="26"/>
                  </a:lnTo>
                  <a:lnTo>
                    <a:pt x="33" y="25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1" y="17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4" y="9"/>
                  </a:lnTo>
                  <a:lnTo>
                    <a:pt x="5" y="10"/>
                  </a:lnTo>
                  <a:lnTo>
                    <a:pt x="9" y="16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7" y="32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close/>
                  <a:moveTo>
                    <a:pt x="43" y="10"/>
                  </a:moveTo>
                  <a:lnTo>
                    <a:pt x="43" y="9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3" y="16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close/>
                  <a:moveTo>
                    <a:pt x="53" y="18"/>
                  </a:moveTo>
                  <a:lnTo>
                    <a:pt x="53" y="18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1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139"/>
            <p:cNvSpPr>
              <a:spLocks/>
            </p:cNvSpPr>
            <p:nvPr/>
          </p:nvSpPr>
          <p:spPr bwMode="auto">
            <a:xfrm>
              <a:off x="6927850" y="3670300"/>
              <a:ext cx="239713" cy="174625"/>
            </a:xfrm>
            <a:custGeom>
              <a:avLst/>
              <a:gdLst>
                <a:gd name="T0" fmla="*/ 146 w 151"/>
                <a:gd name="T1" fmla="*/ 29 h 110"/>
                <a:gd name="T2" fmla="*/ 141 w 151"/>
                <a:gd name="T3" fmla="*/ 27 h 110"/>
                <a:gd name="T4" fmla="*/ 134 w 151"/>
                <a:gd name="T5" fmla="*/ 21 h 110"/>
                <a:gd name="T6" fmla="*/ 133 w 151"/>
                <a:gd name="T7" fmla="*/ 20 h 110"/>
                <a:gd name="T8" fmla="*/ 128 w 151"/>
                <a:gd name="T9" fmla="*/ 20 h 110"/>
                <a:gd name="T10" fmla="*/ 125 w 151"/>
                <a:gd name="T11" fmla="*/ 16 h 110"/>
                <a:gd name="T12" fmla="*/ 125 w 151"/>
                <a:gd name="T13" fmla="*/ 11 h 110"/>
                <a:gd name="T14" fmla="*/ 120 w 151"/>
                <a:gd name="T15" fmla="*/ 7 h 110"/>
                <a:gd name="T16" fmla="*/ 112 w 151"/>
                <a:gd name="T17" fmla="*/ 8 h 110"/>
                <a:gd name="T18" fmla="*/ 110 w 151"/>
                <a:gd name="T19" fmla="*/ 0 h 110"/>
                <a:gd name="T20" fmla="*/ 102 w 151"/>
                <a:gd name="T21" fmla="*/ 13 h 110"/>
                <a:gd name="T22" fmla="*/ 94 w 151"/>
                <a:gd name="T23" fmla="*/ 27 h 110"/>
                <a:gd name="T24" fmla="*/ 92 w 151"/>
                <a:gd name="T25" fmla="*/ 29 h 110"/>
                <a:gd name="T26" fmla="*/ 93 w 151"/>
                <a:gd name="T27" fmla="*/ 33 h 110"/>
                <a:gd name="T28" fmla="*/ 88 w 151"/>
                <a:gd name="T29" fmla="*/ 37 h 110"/>
                <a:gd name="T30" fmla="*/ 86 w 151"/>
                <a:gd name="T31" fmla="*/ 40 h 110"/>
                <a:gd name="T32" fmla="*/ 89 w 151"/>
                <a:gd name="T33" fmla="*/ 44 h 110"/>
                <a:gd name="T34" fmla="*/ 84 w 151"/>
                <a:gd name="T35" fmla="*/ 41 h 110"/>
                <a:gd name="T36" fmla="*/ 81 w 151"/>
                <a:gd name="T37" fmla="*/ 40 h 110"/>
                <a:gd name="T38" fmla="*/ 81 w 151"/>
                <a:gd name="T39" fmla="*/ 51 h 110"/>
                <a:gd name="T40" fmla="*/ 76 w 151"/>
                <a:gd name="T41" fmla="*/ 52 h 110"/>
                <a:gd name="T42" fmla="*/ 72 w 151"/>
                <a:gd name="T43" fmla="*/ 47 h 110"/>
                <a:gd name="T44" fmla="*/ 68 w 151"/>
                <a:gd name="T45" fmla="*/ 44 h 110"/>
                <a:gd name="T46" fmla="*/ 57 w 151"/>
                <a:gd name="T47" fmla="*/ 64 h 110"/>
                <a:gd name="T48" fmla="*/ 45 w 151"/>
                <a:gd name="T49" fmla="*/ 73 h 110"/>
                <a:gd name="T50" fmla="*/ 28 w 151"/>
                <a:gd name="T51" fmla="*/ 81 h 110"/>
                <a:gd name="T52" fmla="*/ 24 w 151"/>
                <a:gd name="T53" fmla="*/ 86 h 110"/>
                <a:gd name="T54" fmla="*/ 24 w 151"/>
                <a:gd name="T55" fmla="*/ 90 h 110"/>
                <a:gd name="T56" fmla="*/ 24 w 151"/>
                <a:gd name="T57" fmla="*/ 97 h 110"/>
                <a:gd name="T58" fmla="*/ 23 w 151"/>
                <a:gd name="T59" fmla="*/ 101 h 110"/>
                <a:gd name="T60" fmla="*/ 15 w 151"/>
                <a:gd name="T61" fmla="*/ 97 h 110"/>
                <a:gd name="T62" fmla="*/ 11 w 151"/>
                <a:gd name="T63" fmla="*/ 96 h 110"/>
                <a:gd name="T64" fmla="*/ 1 w 151"/>
                <a:gd name="T65" fmla="*/ 94 h 110"/>
                <a:gd name="T66" fmla="*/ 0 w 151"/>
                <a:gd name="T67" fmla="*/ 94 h 110"/>
                <a:gd name="T68" fmla="*/ 11 w 151"/>
                <a:gd name="T69" fmla="*/ 109 h 110"/>
                <a:gd name="T70" fmla="*/ 19 w 151"/>
                <a:gd name="T71" fmla="*/ 110 h 110"/>
                <a:gd name="T72" fmla="*/ 31 w 151"/>
                <a:gd name="T73" fmla="*/ 109 h 110"/>
                <a:gd name="T74" fmla="*/ 41 w 151"/>
                <a:gd name="T75" fmla="*/ 101 h 110"/>
                <a:gd name="T76" fmla="*/ 51 w 151"/>
                <a:gd name="T77" fmla="*/ 97 h 110"/>
                <a:gd name="T78" fmla="*/ 63 w 151"/>
                <a:gd name="T79" fmla="*/ 104 h 110"/>
                <a:gd name="T80" fmla="*/ 72 w 151"/>
                <a:gd name="T81" fmla="*/ 101 h 110"/>
                <a:gd name="T82" fmla="*/ 80 w 151"/>
                <a:gd name="T83" fmla="*/ 101 h 110"/>
                <a:gd name="T84" fmla="*/ 84 w 151"/>
                <a:gd name="T85" fmla="*/ 92 h 110"/>
                <a:gd name="T86" fmla="*/ 84 w 151"/>
                <a:gd name="T87" fmla="*/ 84 h 110"/>
                <a:gd name="T88" fmla="*/ 88 w 151"/>
                <a:gd name="T89" fmla="*/ 75 h 110"/>
                <a:gd name="T90" fmla="*/ 93 w 151"/>
                <a:gd name="T91" fmla="*/ 68 h 110"/>
                <a:gd name="T92" fmla="*/ 94 w 151"/>
                <a:gd name="T93" fmla="*/ 57 h 110"/>
                <a:gd name="T94" fmla="*/ 101 w 151"/>
                <a:gd name="T95" fmla="*/ 48 h 110"/>
                <a:gd name="T96" fmla="*/ 108 w 151"/>
                <a:gd name="T97" fmla="*/ 47 h 110"/>
                <a:gd name="T98" fmla="*/ 117 w 151"/>
                <a:gd name="T99" fmla="*/ 48 h 110"/>
                <a:gd name="T100" fmla="*/ 121 w 151"/>
                <a:gd name="T101" fmla="*/ 51 h 110"/>
                <a:gd name="T102" fmla="*/ 128 w 151"/>
                <a:gd name="T103" fmla="*/ 51 h 110"/>
                <a:gd name="T104" fmla="*/ 137 w 151"/>
                <a:gd name="T105" fmla="*/ 48 h 110"/>
                <a:gd name="T106" fmla="*/ 142 w 151"/>
                <a:gd name="T107" fmla="*/ 47 h 110"/>
                <a:gd name="T108" fmla="*/ 138 w 151"/>
                <a:gd name="T109" fmla="*/ 43 h 110"/>
                <a:gd name="T110" fmla="*/ 137 w 151"/>
                <a:gd name="T111" fmla="*/ 37 h 110"/>
                <a:gd name="T112" fmla="*/ 150 w 151"/>
                <a:gd name="T113" fmla="*/ 33 h 110"/>
                <a:gd name="T114" fmla="*/ 150 w 151"/>
                <a:gd name="T115" fmla="*/ 29 h 110"/>
                <a:gd name="T116" fmla="*/ 150 w 151"/>
                <a:gd name="T117" fmla="*/ 29 h 110"/>
                <a:gd name="T118" fmla="*/ 150 w 151"/>
                <a:gd name="T119" fmla="*/ 2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" h="110">
                  <a:moveTo>
                    <a:pt x="150" y="29"/>
                  </a:moveTo>
                  <a:lnTo>
                    <a:pt x="149" y="29"/>
                  </a:lnTo>
                  <a:lnTo>
                    <a:pt x="146" y="29"/>
                  </a:lnTo>
                  <a:lnTo>
                    <a:pt x="145" y="27"/>
                  </a:lnTo>
                  <a:lnTo>
                    <a:pt x="142" y="25"/>
                  </a:lnTo>
                  <a:lnTo>
                    <a:pt x="141" y="27"/>
                  </a:lnTo>
                  <a:lnTo>
                    <a:pt x="138" y="24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2" y="24"/>
                  </a:lnTo>
                  <a:lnTo>
                    <a:pt x="129" y="21"/>
                  </a:lnTo>
                  <a:lnTo>
                    <a:pt x="133" y="20"/>
                  </a:lnTo>
                  <a:lnTo>
                    <a:pt x="132" y="17"/>
                  </a:lnTo>
                  <a:lnTo>
                    <a:pt x="129" y="17"/>
                  </a:lnTo>
                  <a:lnTo>
                    <a:pt x="128" y="20"/>
                  </a:lnTo>
                  <a:lnTo>
                    <a:pt x="121" y="21"/>
                  </a:lnTo>
                  <a:lnTo>
                    <a:pt x="125" y="20"/>
                  </a:lnTo>
                  <a:lnTo>
                    <a:pt x="125" y="16"/>
                  </a:lnTo>
                  <a:lnTo>
                    <a:pt x="125" y="13"/>
                  </a:lnTo>
                  <a:lnTo>
                    <a:pt x="128" y="12"/>
                  </a:lnTo>
                  <a:lnTo>
                    <a:pt x="125" y="11"/>
                  </a:lnTo>
                  <a:lnTo>
                    <a:pt x="124" y="7"/>
                  </a:lnTo>
                  <a:lnTo>
                    <a:pt x="121" y="8"/>
                  </a:lnTo>
                  <a:lnTo>
                    <a:pt x="120" y="7"/>
                  </a:lnTo>
                  <a:lnTo>
                    <a:pt x="116" y="0"/>
                  </a:lnTo>
                  <a:lnTo>
                    <a:pt x="114" y="4"/>
                  </a:lnTo>
                  <a:lnTo>
                    <a:pt x="112" y="8"/>
                  </a:lnTo>
                  <a:lnTo>
                    <a:pt x="112" y="4"/>
                  </a:lnTo>
                  <a:lnTo>
                    <a:pt x="112" y="3"/>
                  </a:lnTo>
                  <a:lnTo>
                    <a:pt x="110" y="0"/>
                  </a:lnTo>
                  <a:lnTo>
                    <a:pt x="108" y="4"/>
                  </a:lnTo>
                  <a:lnTo>
                    <a:pt x="106" y="11"/>
                  </a:lnTo>
                  <a:lnTo>
                    <a:pt x="102" y="13"/>
                  </a:lnTo>
                  <a:lnTo>
                    <a:pt x="101" y="16"/>
                  </a:lnTo>
                  <a:lnTo>
                    <a:pt x="98" y="24"/>
                  </a:lnTo>
                  <a:lnTo>
                    <a:pt x="94" y="27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2" y="29"/>
                  </a:lnTo>
                  <a:lnTo>
                    <a:pt x="89" y="31"/>
                  </a:lnTo>
                  <a:lnTo>
                    <a:pt x="92" y="33"/>
                  </a:lnTo>
                  <a:lnTo>
                    <a:pt x="93" y="33"/>
                  </a:lnTo>
                  <a:lnTo>
                    <a:pt x="93" y="35"/>
                  </a:lnTo>
                  <a:lnTo>
                    <a:pt x="89" y="37"/>
                  </a:lnTo>
                  <a:lnTo>
                    <a:pt x="88" y="37"/>
                  </a:lnTo>
                  <a:lnTo>
                    <a:pt x="85" y="39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9" y="43"/>
                  </a:lnTo>
                  <a:lnTo>
                    <a:pt x="89" y="44"/>
                  </a:lnTo>
                  <a:lnTo>
                    <a:pt x="89" y="48"/>
                  </a:lnTo>
                  <a:lnTo>
                    <a:pt x="85" y="47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81" y="51"/>
                  </a:lnTo>
                  <a:lnTo>
                    <a:pt x="81" y="53"/>
                  </a:lnTo>
                  <a:lnTo>
                    <a:pt x="80" y="53"/>
                  </a:lnTo>
                  <a:lnTo>
                    <a:pt x="76" y="52"/>
                  </a:lnTo>
                  <a:lnTo>
                    <a:pt x="74" y="51"/>
                  </a:lnTo>
                  <a:lnTo>
                    <a:pt x="72" y="48"/>
                  </a:lnTo>
                  <a:lnTo>
                    <a:pt x="72" y="47"/>
                  </a:lnTo>
                  <a:lnTo>
                    <a:pt x="70" y="45"/>
                  </a:lnTo>
                  <a:lnTo>
                    <a:pt x="70" y="44"/>
                  </a:lnTo>
                  <a:lnTo>
                    <a:pt x="68" y="44"/>
                  </a:lnTo>
                  <a:lnTo>
                    <a:pt x="66" y="52"/>
                  </a:lnTo>
                  <a:lnTo>
                    <a:pt x="61" y="57"/>
                  </a:lnTo>
                  <a:lnTo>
                    <a:pt x="57" y="64"/>
                  </a:lnTo>
                  <a:lnTo>
                    <a:pt x="55" y="68"/>
                  </a:lnTo>
                  <a:lnTo>
                    <a:pt x="53" y="69"/>
                  </a:lnTo>
                  <a:lnTo>
                    <a:pt x="45" y="73"/>
                  </a:lnTo>
                  <a:lnTo>
                    <a:pt x="36" y="75"/>
                  </a:lnTo>
                  <a:lnTo>
                    <a:pt x="28" y="79"/>
                  </a:lnTo>
                  <a:lnTo>
                    <a:pt x="28" y="81"/>
                  </a:lnTo>
                  <a:lnTo>
                    <a:pt x="31" y="84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4" y="88"/>
                  </a:lnTo>
                  <a:lnTo>
                    <a:pt x="27" y="88"/>
                  </a:lnTo>
                  <a:lnTo>
                    <a:pt x="24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7"/>
                  </a:lnTo>
                  <a:lnTo>
                    <a:pt x="23" y="97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0" y="100"/>
                  </a:lnTo>
                  <a:lnTo>
                    <a:pt x="17" y="100"/>
                  </a:lnTo>
                  <a:lnTo>
                    <a:pt x="15" y="97"/>
                  </a:lnTo>
                  <a:lnTo>
                    <a:pt x="13" y="96"/>
                  </a:lnTo>
                  <a:lnTo>
                    <a:pt x="11" y="94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5" y="96"/>
                  </a:lnTo>
                  <a:lnTo>
                    <a:pt x="1" y="94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7" y="105"/>
                  </a:lnTo>
                  <a:lnTo>
                    <a:pt x="11" y="109"/>
                  </a:lnTo>
                  <a:lnTo>
                    <a:pt x="15" y="110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23" y="109"/>
                  </a:lnTo>
                  <a:lnTo>
                    <a:pt x="27" y="108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40" y="105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48" y="97"/>
                  </a:lnTo>
                  <a:lnTo>
                    <a:pt x="51" y="97"/>
                  </a:lnTo>
                  <a:lnTo>
                    <a:pt x="53" y="100"/>
                  </a:lnTo>
                  <a:lnTo>
                    <a:pt x="57" y="101"/>
                  </a:lnTo>
                  <a:lnTo>
                    <a:pt x="63" y="104"/>
                  </a:lnTo>
                  <a:lnTo>
                    <a:pt x="66" y="104"/>
                  </a:lnTo>
                  <a:lnTo>
                    <a:pt x="70" y="101"/>
                  </a:lnTo>
                  <a:lnTo>
                    <a:pt x="72" y="101"/>
                  </a:lnTo>
                  <a:lnTo>
                    <a:pt x="74" y="101"/>
                  </a:lnTo>
                  <a:lnTo>
                    <a:pt x="77" y="100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1" y="96"/>
                  </a:lnTo>
                  <a:lnTo>
                    <a:pt x="84" y="92"/>
                  </a:lnTo>
                  <a:lnTo>
                    <a:pt x="84" y="9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9" y="81"/>
                  </a:lnTo>
                  <a:lnTo>
                    <a:pt x="88" y="77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3" y="71"/>
                  </a:lnTo>
                  <a:lnTo>
                    <a:pt x="93" y="68"/>
                  </a:lnTo>
                  <a:lnTo>
                    <a:pt x="94" y="65"/>
                  </a:lnTo>
                  <a:lnTo>
                    <a:pt x="94" y="64"/>
                  </a:lnTo>
                  <a:lnTo>
                    <a:pt x="94" y="57"/>
                  </a:lnTo>
                  <a:lnTo>
                    <a:pt x="97" y="51"/>
                  </a:lnTo>
                  <a:lnTo>
                    <a:pt x="98" y="48"/>
                  </a:lnTo>
                  <a:lnTo>
                    <a:pt x="101" y="48"/>
                  </a:lnTo>
                  <a:lnTo>
                    <a:pt x="105" y="48"/>
                  </a:lnTo>
                  <a:lnTo>
                    <a:pt x="108" y="48"/>
                  </a:lnTo>
                  <a:lnTo>
                    <a:pt x="108" y="47"/>
                  </a:lnTo>
                  <a:lnTo>
                    <a:pt x="112" y="48"/>
                  </a:lnTo>
                  <a:lnTo>
                    <a:pt x="116" y="48"/>
                  </a:lnTo>
                  <a:lnTo>
                    <a:pt x="117" y="48"/>
                  </a:lnTo>
                  <a:lnTo>
                    <a:pt x="118" y="48"/>
                  </a:lnTo>
                  <a:lnTo>
                    <a:pt x="120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8" y="52"/>
                  </a:lnTo>
                  <a:lnTo>
                    <a:pt x="128" y="51"/>
                  </a:lnTo>
                  <a:lnTo>
                    <a:pt x="128" y="47"/>
                  </a:lnTo>
                  <a:lnTo>
                    <a:pt x="132" y="51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2" y="48"/>
                  </a:lnTo>
                  <a:lnTo>
                    <a:pt x="142" y="47"/>
                  </a:lnTo>
                  <a:lnTo>
                    <a:pt x="141" y="47"/>
                  </a:lnTo>
                  <a:lnTo>
                    <a:pt x="141" y="44"/>
                  </a:lnTo>
                  <a:lnTo>
                    <a:pt x="138" y="43"/>
                  </a:lnTo>
                  <a:lnTo>
                    <a:pt x="134" y="40"/>
                  </a:lnTo>
                  <a:lnTo>
                    <a:pt x="134" y="37"/>
                  </a:lnTo>
                  <a:lnTo>
                    <a:pt x="137" y="37"/>
                  </a:lnTo>
                  <a:lnTo>
                    <a:pt x="142" y="37"/>
                  </a:lnTo>
                  <a:lnTo>
                    <a:pt x="149" y="35"/>
                  </a:lnTo>
                  <a:lnTo>
                    <a:pt x="150" y="33"/>
                  </a:lnTo>
                  <a:lnTo>
                    <a:pt x="151" y="31"/>
                  </a:lnTo>
                  <a:lnTo>
                    <a:pt x="151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7038975" y="3729038"/>
              <a:ext cx="30163" cy="25400"/>
            </a:xfrm>
            <a:custGeom>
              <a:avLst/>
              <a:gdLst>
                <a:gd name="T0" fmla="*/ 2 w 19"/>
                <a:gd name="T1" fmla="*/ 10 h 16"/>
                <a:gd name="T2" fmla="*/ 2 w 19"/>
                <a:gd name="T3" fmla="*/ 11 h 16"/>
                <a:gd name="T4" fmla="*/ 4 w 19"/>
                <a:gd name="T5" fmla="*/ 14 h 16"/>
                <a:gd name="T6" fmla="*/ 6 w 19"/>
                <a:gd name="T7" fmla="*/ 15 h 16"/>
                <a:gd name="T8" fmla="*/ 10 w 19"/>
                <a:gd name="T9" fmla="*/ 16 h 16"/>
                <a:gd name="T10" fmla="*/ 11 w 19"/>
                <a:gd name="T11" fmla="*/ 16 h 16"/>
                <a:gd name="T12" fmla="*/ 11 w 19"/>
                <a:gd name="T13" fmla="*/ 14 h 16"/>
                <a:gd name="T14" fmla="*/ 11 w 19"/>
                <a:gd name="T15" fmla="*/ 7 h 16"/>
                <a:gd name="T16" fmla="*/ 11 w 19"/>
                <a:gd name="T17" fmla="*/ 7 h 16"/>
                <a:gd name="T18" fmla="*/ 11 w 19"/>
                <a:gd name="T19" fmla="*/ 3 h 16"/>
                <a:gd name="T20" fmla="*/ 12 w 19"/>
                <a:gd name="T21" fmla="*/ 3 h 16"/>
                <a:gd name="T22" fmla="*/ 14 w 19"/>
                <a:gd name="T23" fmla="*/ 4 h 16"/>
                <a:gd name="T24" fmla="*/ 14 w 19"/>
                <a:gd name="T25" fmla="*/ 4 h 16"/>
                <a:gd name="T26" fmla="*/ 14 w 19"/>
                <a:gd name="T27" fmla="*/ 4 h 16"/>
                <a:gd name="T28" fmla="*/ 15 w 19"/>
                <a:gd name="T29" fmla="*/ 10 h 16"/>
                <a:gd name="T30" fmla="*/ 19 w 19"/>
                <a:gd name="T31" fmla="*/ 11 h 16"/>
                <a:gd name="T32" fmla="*/ 19 w 19"/>
                <a:gd name="T33" fmla="*/ 7 h 16"/>
                <a:gd name="T34" fmla="*/ 19 w 19"/>
                <a:gd name="T35" fmla="*/ 6 h 16"/>
                <a:gd name="T36" fmla="*/ 18 w 19"/>
                <a:gd name="T37" fmla="*/ 3 h 16"/>
                <a:gd name="T38" fmla="*/ 16 w 19"/>
                <a:gd name="T39" fmla="*/ 3 h 16"/>
                <a:gd name="T40" fmla="*/ 16 w 19"/>
                <a:gd name="T41" fmla="*/ 3 h 16"/>
                <a:gd name="T42" fmla="*/ 15 w 19"/>
                <a:gd name="T43" fmla="*/ 2 h 16"/>
                <a:gd name="T44" fmla="*/ 14 w 19"/>
                <a:gd name="T45" fmla="*/ 2 h 16"/>
                <a:gd name="T46" fmla="*/ 14 w 19"/>
                <a:gd name="T47" fmla="*/ 0 h 16"/>
                <a:gd name="T48" fmla="*/ 6 w 19"/>
                <a:gd name="T49" fmla="*/ 3 h 16"/>
                <a:gd name="T50" fmla="*/ 4 w 19"/>
                <a:gd name="T51" fmla="*/ 6 h 16"/>
                <a:gd name="T52" fmla="*/ 0 w 19"/>
                <a:gd name="T53" fmla="*/ 7 h 16"/>
                <a:gd name="T54" fmla="*/ 0 w 19"/>
                <a:gd name="T55" fmla="*/ 8 h 16"/>
                <a:gd name="T56" fmla="*/ 2 w 19"/>
                <a:gd name="T57" fmla="*/ 10 h 16"/>
                <a:gd name="T58" fmla="*/ 2 w 19"/>
                <a:gd name="T59" fmla="*/ 10 h 16"/>
                <a:gd name="T60" fmla="*/ 2 w 19"/>
                <a:gd name="T61" fmla="*/ 10 h 16"/>
                <a:gd name="T62" fmla="*/ 2 w 19"/>
                <a:gd name="T63" fmla="*/ 10 h 16"/>
                <a:gd name="T64" fmla="*/ 2 w 19"/>
                <a:gd name="T65" fmla="*/ 10 h 16"/>
                <a:gd name="T66" fmla="*/ 2 w 19"/>
                <a:gd name="T67" fmla="*/ 10 h 16"/>
                <a:gd name="T68" fmla="*/ 2 w 19"/>
                <a:gd name="T6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6">
                  <a:moveTo>
                    <a:pt x="2" y="10"/>
                  </a:moveTo>
                  <a:lnTo>
                    <a:pt x="2" y="11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6" y="3"/>
                  </a:lnTo>
                  <a:lnTo>
                    <a:pt x="4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141"/>
            <p:cNvSpPr>
              <a:spLocks/>
            </p:cNvSpPr>
            <p:nvPr/>
          </p:nvSpPr>
          <p:spPr bwMode="auto">
            <a:xfrm>
              <a:off x="6721475" y="3448050"/>
              <a:ext cx="136525" cy="123825"/>
            </a:xfrm>
            <a:custGeom>
              <a:avLst/>
              <a:gdLst>
                <a:gd name="T0" fmla="*/ 48 w 86"/>
                <a:gd name="T1" fmla="*/ 73 h 78"/>
                <a:gd name="T2" fmla="*/ 49 w 86"/>
                <a:gd name="T3" fmla="*/ 69 h 78"/>
                <a:gd name="T4" fmla="*/ 53 w 86"/>
                <a:gd name="T5" fmla="*/ 70 h 78"/>
                <a:gd name="T6" fmla="*/ 61 w 86"/>
                <a:gd name="T7" fmla="*/ 69 h 78"/>
                <a:gd name="T8" fmla="*/ 66 w 86"/>
                <a:gd name="T9" fmla="*/ 73 h 78"/>
                <a:gd name="T10" fmla="*/ 66 w 86"/>
                <a:gd name="T11" fmla="*/ 69 h 78"/>
                <a:gd name="T12" fmla="*/ 61 w 86"/>
                <a:gd name="T13" fmla="*/ 63 h 78"/>
                <a:gd name="T14" fmla="*/ 61 w 86"/>
                <a:gd name="T15" fmla="*/ 55 h 78"/>
                <a:gd name="T16" fmla="*/ 64 w 86"/>
                <a:gd name="T17" fmla="*/ 53 h 78"/>
                <a:gd name="T18" fmla="*/ 70 w 86"/>
                <a:gd name="T19" fmla="*/ 55 h 78"/>
                <a:gd name="T20" fmla="*/ 69 w 86"/>
                <a:gd name="T21" fmla="*/ 50 h 78"/>
                <a:gd name="T22" fmla="*/ 78 w 86"/>
                <a:gd name="T23" fmla="*/ 47 h 78"/>
                <a:gd name="T24" fmla="*/ 86 w 86"/>
                <a:gd name="T25" fmla="*/ 43 h 78"/>
                <a:gd name="T26" fmla="*/ 86 w 86"/>
                <a:gd name="T27" fmla="*/ 37 h 78"/>
                <a:gd name="T28" fmla="*/ 86 w 86"/>
                <a:gd name="T29" fmla="*/ 25 h 78"/>
                <a:gd name="T30" fmla="*/ 82 w 86"/>
                <a:gd name="T31" fmla="*/ 19 h 78"/>
                <a:gd name="T32" fmla="*/ 80 w 86"/>
                <a:gd name="T33" fmla="*/ 13 h 78"/>
                <a:gd name="T34" fmla="*/ 80 w 86"/>
                <a:gd name="T35" fmla="*/ 6 h 78"/>
                <a:gd name="T36" fmla="*/ 82 w 86"/>
                <a:gd name="T37" fmla="*/ 0 h 78"/>
                <a:gd name="T38" fmla="*/ 74 w 86"/>
                <a:gd name="T39" fmla="*/ 6 h 78"/>
                <a:gd name="T40" fmla="*/ 70 w 86"/>
                <a:gd name="T41" fmla="*/ 6 h 78"/>
                <a:gd name="T42" fmla="*/ 66 w 86"/>
                <a:gd name="T43" fmla="*/ 3 h 78"/>
                <a:gd name="T44" fmla="*/ 64 w 86"/>
                <a:gd name="T45" fmla="*/ 6 h 78"/>
                <a:gd name="T46" fmla="*/ 60 w 86"/>
                <a:gd name="T47" fmla="*/ 6 h 78"/>
                <a:gd name="T48" fmla="*/ 57 w 86"/>
                <a:gd name="T49" fmla="*/ 7 h 78"/>
                <a:gd name="T50" fmla="*/ 61 w 86"/>
                <a:gd name="T51" fmla="*/ 11 h 78"/>
                <a:gd name="T52" fmla="*/ 60 w 86"/>
                <a:gd name="T53" fmla="*/ 13 h 78"/>
                <a:gd name="T54" fmla="*/ 56 w 86"/>
                <a:gd name="T55" fmla="*/ 13 h 78"/>
                <a:gd name="T56" fmla="*/ 49 w 86"/>
                <a:gd name="T57" fmla="*/ 11 h 78"/>
                <a:gd name="T58" fmla="*/ 46 w 86"/>
                <a:gd name="T59" fmla="*/ 7 h 78"/>
                <a:gd name="T60" fmla="*/ 42 w 86"/>
                <a:gd name="T61" fmla="*/ 7 h 78"/>
                <a:gd name="T62" fmla="*/ 36 w 86"/>
                <a:gd name="T63" fmla="*/ 6 h 78"/>
                <a:gd name="T64" fmla="*/ 29 w 86"/>
                <a:gd name="T65" fmla="*/ 6 h 78"/>
                <a:gd name="T66" fmla="*/ 23 w 86"/>
                <a:gd name="T67" fmla="*/ 6 h 78"/>
                <a:gd name="T68" fmla="*/ 16 w 86"/>
                <a:gd name="T69" fmla="*/ 6 h 78"/>
                <a:gd name="T70" fmla="*/ 9 w 86"/>
                <a:gd name="T71" fmla="*/ 11 h 78"/>
                <a:gd name="T72" fmla="*/ 4 w 86"/>
                <a:gd name="T73" fmla="*/ 21 h 78"/>
                <a:gd name="T74" fmla="*/ 3 w 86"/>
                <a:gd name="T75" fmla="*/ 26 h 78"/>
                <a:gd name="T76" fmla="*/ 9 w 86"/>
                <a:gd name="T77" fmla="*/ 42 h 78"/>
                <a:gd name="T78" fmla="*/ 9 w 86"/>
                <a:gd name="T79" fmla="*/ 49 h 78"/>
                <a:gd name="T80" fmla="*/ 12 w 86"/>
                <a:gd name="T81" fmla="*/ 53 h 78"/>
                <a:gd name="T82" fmla="*/ 16 w 86"/>
                <a:gd name="T83" fmla="*/ 59 h 78"/>
                <a:gd name="T84" fmla="*/ 17 w 86"/>
                <a:gd name="T85" fmla="*/ 65 h 78"/>
                <a:gd name="T86" fmla="*/ 17 w 86"/>
                <a:gd name="T87" fmla="*/ 70 h 78"/>
                <a:gd name="T88" fmla="*/ 21 w 86"/>
                <a:gd name="T89" fmla="*/ 70 h 78"/>
                <a:gd name="T90" fmla="*/ 23 w 86"/>
                <a:gd name="T91" fmla="*/ 65 h 78"/>
                <a:gd name="T92" fmla="*/ 27 w 86"/>
                <a:gd name="T93" fmla="*/ 69 h 78"/>
                <a:gd name="T94" fmla="*/ 25 w 86"/>
                <a:gd name="T95" fmla="*/ 74 h 78"/>
                <a:gd name="T96" fmla="*/ 29 w 86"/>
                <a:gd name="T97" fmla="*/ 76 h 78"/>
                <a:gd name="T98" fmla="*/ 33 w 86"/>
                <a:gd name="T99" fmla="*/ 76 h 78"/>
                <a:gd name="T100" fmla="*/ 38 w 86"/>
                <a:gd name="T101" fmla="*/ 78 h 78"/>
                <a:gd name="T102" fmla="*/ 46 w 86"/>
                <a:gd name="T103" fmla="*/ 74 h 78"/>
                <a:gd name="T104" fmla="*/ 46 w 86"/>
                <a:gd name="T105" fmla="*/ 74 h 78"/>
                <a:gd name="T106" fmla="*/ 46 w 86"/>
                <a:gd name="T107" fmla="*/ 74 h 78"/>
                <a:gd name="T108" fmla="*/ 46 w 86"/>
                <a:gd name="T10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" h="78">
                  <a:moveTo>
                    <a:pt x="46" y="74"/>
                  </a:moveTo>
                  <a:lnTo>
                    <a:pt x="48" y="73"/>
                  </a:lnTo>
                  <a:lnTo>
                    <a:pt x="48" y="70"/>
                  </a:lnTo>
                  <a:lnTo>
                    <a:pt x="49" y="69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4" y="70"/>
                  </a:lnTo>
                  <a:lnTo>
                    <a:pt x="66" y="73"/>
                  </a:lnTo>
                  <a:lnTo>
                    <a:pt x="66" y="70"/>
                  </a:lnTo>
                  <a:lnTo>
                    <a:pt x="66" y="69"/>
                  </a:lnTo>
                  <a:lnTo>
                    <a:pt x="65" y="65"/>
                  </a:lnTo>
                  <a:lnTo>
                    <a:pt x="61" y="63"/>
                  </a:lnTo>
                  <a:lnTo>
                    <a:pt x="60" y="57"/>
                  </a:lnTo>
                  <a:lnTo>
                    <a:pt x="61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9" y="50"/>
                  </a:lnTo>
                  <a:lnTo>
                    <a:pt x="73" y="50"/>
                  </a:lnTo>
                  <a:lnTo>
                    <a:pt x="78" y="47"/>
                  </a:lnTo>
                  <a:lnTo>
                    <a:pt x="82" y="43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4" y="29"/>
                  </a:lnTo>
                  <a:lnTo>
                    <a:pt x="86" y="25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82" y="15"/>
                  </a:lnTo>
                  <a:lnTo>
                    <a:pt x="80" y="13"/>
                  </a:lnTo>
                  <a:lnTo>
                    <a:pt x="80" y="9"/>
                  </a:lnTo>
                  <a:lnTo>
                    <a:pt x="80" y="6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77" y="5"/>
                  </a:lnTo>
                  <a:lnTo>
                    <a:pt x="74" y="6"/>
                  </a:lnTo>
                  <a:lnTo>
                    <a:pt x="73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57" y="7"/>
                  </a:lnTo>
                  <a:lnTo>
                    <a:pt x="60" y="9"/>
                  </a:lnTo>
                  <a:lnTo>
                    <a:pt x="61" y="11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8" y="14"/>
                  </a:lnTo>
                  <a:lnTo>
                    <a:pt x="56" y="13"/>
                  </a:lnTo>
                  <a:lnTo>
                    <a:pt x="53" y="11"/>
                  </a:lnTo>
                  <a:lnTo>
                    <a:pt x="49" y="11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5" y="7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4" y="34"/>
                  </a:lnTo>
                  <a:lnTo>
                    <a:pt x="9" y="42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12" y="53"/>
                  </a:lnTo>
                  <a:lnTo>
                    <a:pt x="13" y="57"/>
                  </a:lnTo>
                  <a:lnTo>
                    <a:pt x="16" y="59"/>
                  </a:lnTo>
                  <a:lnTo>
                    <a:pt x="17" y="61"/>
                  </a:lnTo>
                  <a:lnTo>
                    <a:pt x="17" y="65"/>
                  </a:lnTo>
                  <a:lnTo>
                    <a:pt x="17" y="66"/>
                  </a:lnTo>
                  <a:lnTo>
                    <a:pt x="17" y="70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7" y="69"/>
                  </a:lnTo>
                  <a:lnTo>
                    <a:pt x="27" y="73"/>
                  </a:lnTo>
                  <a:lnTo>
                    <a:pt x="25" y="74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30" y="74"/>
                  </a:lnTo>
                  <a:lnTo>
                    <a:pt x="33" y="76"/>
                  </a:lnTo>
                  <a:lnTo>
                    <a:pt x="36" y="78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6684963" y="3200400"/>
              <a:ext cx="217488" cy="425450"/>
            </a:xfrm>
            <a:custGeom>
              <a:avLst/>
              <a:gdLst>
                <a:gd name="T0" fmla="*/ 87 w 137"/>
                <a:gd name="T1" fmla="*/ 31 h 268"/>
                <a:gd name="T2" fmla="*/ 76 w 137"/>
                <a:gd name="T3" fmla="*/ 24 h 268"/>
                <a:gd name="T4" fmla="*/ 71 w 137"/>
                <a:gd name="T5" fmla="*/ 11 h 268"/>
                <a:gd name="T6" fmla="*/ 59 w 137"/>
                <a:gd name="T7" fmla="*/ 7 h 268"/>
                <a:gd name="T8" fmla="*/ 43 w 137"/>
                <a:gd name="T9" fmla="*/ 4 h 268"/>
                <a:gd name="T10" fmla="*/ 32 w 137"/>
                <a:gd name="T11" fmla="*/ 10 h 268"/>
                <a:gd name="T12" fmla="*/ 23 w 137"/>
                <a:gd name="T13" fmla="*/ 11 h 268"/>
                <a:gd name="T14" fmla="*/ 14 w 137"/>
                <a:gd name="T15" fmla="*/ 15 h 268"/>
                <a:gd name="T16" fmla="*/ 4 w 137"/>
                <a:gd name="T17" fmla="*/ 11 h 268"/>
                <a:gd name="T18" fmla="*/ 8 w 137"/>
                <a:gd name="T19" fmla="*/ 24 h 268"/>
                <a:gd name="T20" fmla="*/ 14 w 137"/>
                <a:gd name="T21" fmla="*/ 28 h 268"/>
                <a:gd name="T22" fmla="*/ 23 w 137"/>
                <a:gd name="T23" fmla="*/ 45 h 268"/>
                <a:gd name="T24" fmla="*/ 35 w 137"/>
                <a:gd name="T25" fmla="*/ 44 h 268"/>
                <a:gd name="T26" fmla="*/ 44 w 137"/>
                <a:gd name="T27" fmla="*/ 49 h 268"/>
                <a:gd name="T28" fmla="*/ 46 w 137"/>
                <a:gd name="T29" fmla="*/ 57 h 268"/>
                <a:gd name="T30" fmla="*/ 50 w 137"/>
                <a:gd name="T31" fmla="*/ 61 h 268"/>
                <a:gd name="T32" fmla="*/ 40 w 137"/>
                <a:gd name="T33" fmla="*/ 67 h 268"/>
                <a:gd name="T34" fmla="*/ 36 w 137"/>
                <a:gd name="T35" fmla="*/ 72 h 268"/>
                <a:gd name="T36" fmla="*/ 50 w 137"/>
                <a:gd name="T37" fmla="*/ 81 h 268"/>
                <a:gd name="T38" fmla="*/ 57 w 137"/>
                <a:gd name="T39" fmla="*/ 88 h 268"/>
                <a:gd name="T40" fmla="*/ 69 w 137"/>
                <a:gd name="T41" fmla="*/ 101 h 268"/>
                <a:gd name="T42" fmla="*/ 83 w 137"/>
                <a:gd name="T43" fmla="*/ 112 h 268"/>
                <a:gd name="T44" fmla="*/ 92 w 137"/>
                <a:gd name="T45" fmla="*/ 125 h 268"/>
                <a:gd name="T46" fmla="*/ 97 w 137"/>
                <a:gd name="T47" fmla="*/ 138 h 268"/>
                <a:gd name="T48" fmla="*/ 105 w 137"/>
                <a:gd name="T49" fmla="*/ 149 h 268"/>
                <a:gd name="T50" fmla="*/ 103 w 137"/>
                <a:gd name="T51" fmla="*/ 162 h 268"/>
                <a:gd name="T52" fmla="*/ 105 w 137"/>
                <a:gd name="T53" fmla="*/ 175 h 268"/>
                <a:gd name="T54" fmla="*/ 109 w 137"/>
                <a:gd name="T55" fmla="*/ 195 h 268"/>
                <a:gd name="T56" fmla="*/ 92 w 137"/>
                <a:gd name="T57" fmla="*/ 206 h 268"/>
                <a:gd name="T58" fmla="*/ 87 w 137"/>
                <a:gd name="T59" fmla="*/ 211 h 268"/>
                <a:gd name="T60" fmla="*/ 89 w 137"/>
                <a:gd name="T61" fmla="*/ 225 h 268"/>
                <a:gd name="T62" fmla="*/ 83 w 137"/>
                <a:gd name="T63" fmla="*/ 225 h 268"/>
                <a:gd name="T64" fmla="*/ 71 w 137"/>
                <a:gd name="T65" fmla="*/ 229 h 268"/>
                <a:gd name="T66" fmla="*/ 64 w 137"/>
                <a:gd name="T67" fmla="*/ 236 h 268"/>
                <a:gd name="T68" fmla="*/ 72 w 137"/>
                <a:gd name="T69" fmla="*/ 242 h 268"/>
                <a:gd name="T70" fmla="*/ 71 w 137"/>
                <a:gd name="T71" fmla="*/ 264 h 268"/>
                <a:gd name="T72" fmla="*/ 75 w 137"/>
                <a:gd name="T73" fmla="*/ 268 h 268"/>
                <a:gd name="T74" fmla="*/ 89 w 137"/>
                <a:gd name="T75" fmla="*/ 252 h 268"/>
                <a:gd name="T76" fmla="*/ 96 w 137"/>
                <a:gd name="T77" fmla="*/ 250 h 268"/>
                <a:gd name="T78" fmla="*/ 97 w 137"/>
                <a:gd name="T79" fmla="*/ 243 h 268"/>
                <a:gd name="T80" fmla="*/ 93 w 137"/>
                <a:gd name="T81" fmla="*/ 235 h 268"/>
                <a:gd name="T82" fmla="*/ 96 w 137"/>
                <a:gd name="T83" fmla="*/ 234 h 268"/>
                <a:gd name="T84" fmla="*/ 103 w 137"/>
                <a:gd name="T85" fmla="*/ 230 h 268"/>
                <a:gd name="T86" fmla="*/ 119 w 137"/>
                <a:gd name="T87" fmla="*/ 229 h 268"/>
                <a:gd name="T88" fmla="*/ 133 w 137"/>
                <a:gd name="T89" fmla="*/ 217 h 268"/>
                <a:gd name="T90" fmla="*/ 136 w 137"/>
                <a:gd name="T91" fmla="*/ 203 h 268"/>
                <a:gd name="T92" fmla="*/ 136 w 137"/>
                <a:gd name="T93" fmla="*/ 194 h 268"/>
                <a:gd name="T94" fmla="*/ 136 w 137"/>
                <a:gd name="T95" fmla="*/ 178 h 268"/>
                <a:gd name="T96" fmla="*/ 128 w 137"/>
                <a:gd name="T97" fmla="*/ 156 h 268"/>
                <a:gd name="T98" fmla="*/ 123 w 137"/>
                <a:gd name="T99" fmla="*/ 145 h 268"/>
                <a:gd name="T100" fmla="*/ 115 w 137"/>
                <a:gd name="T101" fmla="*/ 132 h 268"/>
                <a:gd name="T102" fmla="*/ 103 w 137"/>
                <a:gd name="T103" fmla="*/ 124 h 268"/>
                <a:gd name="T104" fmla="*/ 93 w 137"/>
                <a:gd name="T105" fmla="*/ 118 h 268"/>
                <a:gd name="T106" fmla="*/ 80 w 137"/>
                <a:gd name="T107" fmla="*/ 102 h 268"/>
                <a:gd name="T108" fmla="*/ 69 w 137"/>
                <a:gd name="T109" fmla="*/ 85 h 268"/>
                <a:gd name="T110" fmla="*/ 65 w 137"/>
                <a:gd name="T111" fmla="*/ 76 h 268"/>
                <a:gd name="T112" fmla="*/ 71 w 137"/>
                <a:gd name="T113" fmla="*/ 61 h 268"/>
                <a:gd name="T114" fmla="*/ 76 w 137"/>
                <a:gd name="T115" fmla="*/ 49 h 268"/>
                <a:gd name="T116" fmla="*/ 80 w 137"/>
                <a:gd name="T117" fmla="*/ 44 h 268"/>
                <a:gd name="T118" fmla="*/ 87 w 137"/>
                <a:gd name="T119" fmla="*/ 37 h 268"/>
                <a:gd name="T120" fmla="*/ 96 w 137"/>
                <a:gd name="T121" fmla="*/ 35 h 268"/>
                <a:gd name="T122" fmla="*/ 93 w 137"/>
                <a:gd name="T123" fmla="*/ 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268">
                  <a:moveTo>
                    <a:pt x="93" y="31"/>
                  </a:moveTo>
                  <a:lnTo>
                    <a:pt x="89" y="31"/>
                  </a:lnTo>
                  <a:lnTo>
                    <a:pt x="88" y="32"/>
                  </a:lnTo>
                  <a:lnTo>
                    <a:pt x="87" y="32"/>
                  </a:lnTo>
                  <a:lnTo>
                    <a:pt x="87" y="31"/>
                  </a:lnTo>
                  <a:lnTo>
                    <a:pt x="84" y="32"/>
                  </a:lnTo>
                  <a:lnTo>
                    <a:pt x="83" y="31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76" y="24"/>
                  </a:lnTo>
                  <a:lnTo>
                    <a:pt x="72" y="24"/>
                  </a:lnTo>
                  <a:lnTo>
                    <a:pt x="71" y="19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1" y="11"/>
                  </a:lnTo>
                  <a:lnTo>
                    <a:pt x="69" y="7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0" y="7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2" y="13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2" y="31"/>
                  </a:lnTo>
                  <a:lnTo>
                    <a:pt x="12" y="27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7"/>
                  </a:lnTo>
                  <a:lnTo>
                    <a:pt x="19" y="44"/>
                  </a:lnTo>
                  <a:lnTo>
                    <a:pt x="23" y="45"/>
                  </a:lnTo>
                  <a:lnTo>
                    <a:pt x="27" y="45"/>
                  </a:lnTo>
                  <a:lnTo>
                    <a:pt x="31" y="49"/>
                  </a:lnTo>
                  <a:lnTo>
                    <a:pt x="31" y="45"/>
                  </a:lnTo>
                  <a:lnTo>
                    <a:pt x="32" y="44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39" y="44"/>
                  </a:lnTo>
                  <a:lnTo>
                    <a:pt x="40" y="45"/>
                  </a:lnTo>
                  <a:lnTo>
                    <a:pt x="43" y="48"/>
                  </a:lnTo>
                  <a:lnTo>
                    <a:pt x="44" y="49"/>
                  </a:lnTo>
                  <a:lnTo>
                    <a:pt x="43" y="51"/>
                  </a:lnTo>
                  <a:lnTo>
                    <a:pt x="40" y="53"/>
                  </a:lnTo>
                  <a:lnTo>
                    <a:pt x="44" y="53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2" y="59"/>
                  </a:lnTo>
                  <a:lnTo>
                    <a:pt x="50" y="61"/>
                  </a:lnTo>
                  <a:lnTo>
                    <a:pt x="48" y="63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4" y="67"/>
                  </a:lnTo>
                  <a:lnTo>
                    <a:pt x="40" y="67"/>
                  </a:lnTo>
                  <a:lnTo>
                    <a:pt x="36" y="67"/>
                  </a:lnTo>
                  <a:lnTo>
                    <a:pt x="39" y="68"/>
                  </a:lnTo>
                  <a:lnTo>
                    <a:pt x="39" y="71"/>
                  </a:lnTo>
                  <a:lnTo>
                    <a:pt x="39" y="72"/>
                  </a:lnTo>
                  <a:lnTo>
                    <a:pt x="36" y="72"/>
                  </a:lnTo>
                  <a:lnTo>
                    <a:pt x="39" y="75"/>
                  </a:lnTo>
                  <a:lnTo>
                    <a:pt x="40" y="75"/>
                  </a:lnTo>
                  <a:lnTo>
                    <a:pt x="46" y="77"/>
                  </a:lnTo>
                  <a:lnTo>
                    <a:pt x="47" y="80"/>
                  </a:lnTo>
                  <a:lnTo>
                    <a:pt x="50" y="81"/>
                  </a:lnTo>
                  <a:lnTo>
                    <a:pt x="52" y="81"/>
                  </a:lnTo>
                  <a:lnTo>
                    <a:pt x="56" y="84"/>
                  </a:lnTo>
                  <a:lnTo>
                    <a:pt x="57" y="84"/>
                  </a:lnTo>
                  <a:lnTo>
                    <a:pt x="57" y="85"/>
                  </a:lnTo>
                  <a:lnTo>
                    <a:pt x="57" y="88"/>
                  </a:lnTo>
                  <a:lnTo>
                    <a:pt x="59" y="89"/>
                  </a:lnTo>
                  <a:lnTo>
                    <a:pt x="63" y="93"/>
                  </a:lnTo>
                  <a:lnTo>
                    <a:pt x="65" y="94"/>
                  </a:lnTo>
                  <a:lnTo>
                    <a:pt x="67" y="97"/>
                  </a:lnTo>
                  <a:lnTo>
                    <a:pt x="69" y="101"/>
                  </a:lnTo>
                  <a:lnTo>
                    <a:pt x="73" y="106"/>
                  </a:lnTo>
                  <a:lnTo>
                    <a:pt x="77" y="109"/>
                  </a:lnTo>
                  <a:lnTo>
                    <a:pt x="80" y="110"/>
                  </a:lnTo>
                  <a:lnTo>
                    <a:pt x="81" y="112"/>
                  </a:lnTo>
                  <a:lnTo>
                    <a:pt x="83" y="112"/>
                  </a:lnTo>
                  <a:lnTo>
                    <a:pt x="84" y="116"/>
                  </a:lnTo>
                  <a:lnTo>
                    <a:pt x="87" y="121"/>
                  </a:lnTo>
                  <a:lnTo>
                    <a:pt x="88" y="125"/>
                  </a:lnTo>
                  <a:lnTo>
                    <a:pt x="89" y="125"/>
                  </a:lnTo>
                  <a:lnTo>
                    <a:pt x="92" y="125"/>
                  </a:lnTo>
                  <a:lnTo>
                    <a:pt x="93" y="128"/>
                  </a:lnTo>
                  <a:lnTo>
                    <a:pt x="101" y="133"/>
                  </a:lnTo>
                  <a:lnTo>
                    <a:pt x="100" y="136"/>
                  </a:lnTo>
                  <a:lnTo>
                    <a:pt x="97" y="137"/>
                  </a:lnTo>
                  <a:lnTo>
                    <a:pt x="97" y="138"/>
                  </a:lnTo>
                  <a:lnTo>
                    <a:pt x="101" y="141"/>
                  </a:lnTo>
                  <a:lnTo>
                    <a:pt x="103" y="142"/>
                  </a:lnTo>
                  <a:lnTo>
                    <a:pt x="105" y="145"/>
                  </a:lnTo>
                  <a:lnTo>
                    <a:pt x="105" y="146"/>
                  </a:lnTo>
                  <a:lnTo>
                    <a:pt x="105" y="149"/>
                  </a:lnTo>
                  <a:lnTo>
                    <a:pt x="103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5" y="158"/>
                  </a:lnTo>
                  <a:lnTo>
                    <a:pt x="103" y="162"/>
                  </a:lnTo>
                  <a:lnTo>
                    <a:pt x="103" y="162"/>
                  </a:lnTo>
                  <a:lnTo>
                    <a:pt x="103" y="165"/>
                  </a:lnTo>
                  <a:lnTo>
                    <a:pt x="103" y="169"/>
                  </a:lnTo>
                  <a:lnTo>
                    <a:pt x="105" y="171"/>
                  </a:lnTo>
                  <a:lnTo>
                    <a:pt x="105" y="175"/>
                  </a:lnTo>
                  <a:lnTo>
                    <a:pt x="107" y="177"/>
                  </a:lnTo>
                  <a:lnTo>
                    <a:pt x="109" y="181"/>
                  </a:lnTo>
                  <a:lnTo>
                    <a:pt x="107" y="185"/>
                  </a:lnTo>
                  <a:lnTo>
                    <a:pt x="109" y="193"/>
                  </a:lnTo>
                  <a:lnTo>
                    <a:pt x="109" y="195"/>
                  </a:lnTo>
                  <a:lnTo>
                    <a:pt x="109" y="199"/>
                  </a:lnTo>
                  <a:lnTo>
                    <a:pt x="105" y="199"/>
                  </a:lnTo>
                  <a:lnTo>
                    <a:pt x="101" y="203"/>
                  </a:lnTo>
                  <a:lnTo>
                    <a:pt x="96" y="206"/>
                  </a:lnTo>
                  <a:lnTo>
                    <a:pt x="92" y="206"/>
                  </a:lnTo>
                  <a:lnTo>
                    <a:pt x="92" y="209"/>
                  </a:lnTo>
                  <a:lnTo>
                    <a:pt x="93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7" y="211"/>
                  </a:lnTo>
                  <a:lnTo>
                    <a:pt x="84" y="211"/>
                  </a:lnTo>
                  <a:lnTo>
                    <a:pt x="83" y="213"/>
                  </a:lnTo>
                  <a:lnTo>
                    <a:pt x="84" y="219"/>
                  </a:lnTo>
                  <a:lnTo>
                    <a:pt x="88" y="221"/>
                  </a:lnTo>
                  <a:lnTo>
                    <a:pt x="89" y="225"/>
                  </a:lnTo>
                  <a:lnTo>
                    <a:pt x="89" y="226"/>
                  </a:lnTo>
                  <a:lnTo>
                    <a:pt x="89" y="229"/>
                  </a:lnTo>
                  <a:lnTo>
                    <a:pt x="87" y="226"/>
                  </a:lnTo>
                  <a:lnTo>
                    <a:pt x="84" y="225"/>
                  </a:lnTo>
                  <a:lnTo>
                    <a:pt x="83" y="225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2" y="225"/>
                  </a:lnTo>
                  <a:lnTo>
                    <a:pt x="71" y="226"/>
                  </a:lnTo>
                  <a:lnTo>
                    <a:pt x="71" y="229"/>
                  </a:lnTo>
                  <a:lnTo>
                    <a:pt x="69" y="230"/>
                  </a:lnTo>
                  <a:lnTo>
                    <a:pt x="65" y="232"/>
                  </a:lnTo>
                  <a:lnTo>
                    <a:pt x="61" y="234"/>
                  </a:lnTo>
                  <a:lnTo>
                    <a:pt x="63" y="234"/>
                  </a:lnTo>
                  <a:lnTo>
                    <a:pt x="64" y="236"/>
                  </a:lnTo>
                  <a:lnTo>
                    <a:pt x="65" y="238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69" y="239"/>
                  </a:lnTo>
                  <a:lnTo>
                    <a:pt x="72" y="242"/>
                  </a:lnTo>
                  <a:lnTo>
                    <a:pt x="75" y="246"/>
                  </a:lnTo>
                  <a:lnTo>
                    <a:pt x="72" y="243"/>
                  </a:lnTo>
                  <a:lnTo>
                    <a:pt x="71" y="247"/>
                  </a:lnTo>
                  <a:lnTo>
                    <a:pt x="69" y="252"/>
                  </a:lnTo>
                  <a:lnTo>
                    <a:pt x="71" y="264"/>
                  </a:lnTo>
                  <a:lnTo>
                    <a:pt x="72" y="263"/>
                  </a:lnTo>
                  <a:lnTo>
                    <a:pt x="72" y="264"/>
                  </a:lnTo>
                  <a:lnTo>
                    <a:pt x="69" y="266"/>
                  </a:lnTo>
                  <a:lnTo>
                    <a:pt x="72" y="268"/>
                  </a:lnTo>
                  <a:lnTo>
                    <a:pt x="75" y="268"/>
                  </a:lnTo>
                  <a:lnTo>
                    <a:pt x="79" y="264"/>
                  </a:lnTo>
                  <a:lnTo>
                    <a:pt x="80" y="260"/>
                  </a:lnTo>
                  <a:lnTo>
                    <a:pt x="84" y="256"/>
                  </a:lnTo>
                  <a:lnTo>
                    <a:pt x="88" y="255"/>
                  </a:lnTo>
                  <a:lnTo>
                    <a:pt x="89" y="252"/>
                  </a:lnTo>
                  <a:lnTo>
                    <a:pt x="92" y="251"/>
                  </a:lnTo>
                  <a:lnTo>
                    <a:pt x="92" y="250"/>
                  </a:lnTo>
                  <a:lnTo>
                    <a:pt x="89" y="247"/>
                  </a:lnTo>
                  <a:lnTo>
                    <a:pt x="93" y="250"/>
                  </a:lnTo>
                  <a:lnTo>
                    <a:pt x="96" y="250"/>
                  </a:lnTo>
                  <a:lnTo>
                    <a:pt x="97" y="250"/>
                  </a:lnTo>
                  <a:lnTo>
                    <a:pt x="97" y="247"/>
                  </a:lnTo>
                  <a:lnTo>
                    <a:pt x="96" y="243"/>
                  </a:lnTo>
                  <a:lnTo>
                    <a:pt x="97" y="246"/>
                  </a:lnTo>
                  <a:lnTo>
                    <a:pt x="97" y="243"/>
                  </a:lnTo>
                  <a:lnTo>
                    <a:pt x="96" y="242"/>
                  </a:lnTo>
                  <a:lnTo>
                    <a:pt x="97" y="242"/>
                  </a:lnTo>
                  <a:lnTo>
                    <a:pt x="100" y="239"/>
                  </a:lnTo>
                  <a:lnTo>
                    <a:pt x="97" y="238"/>
                  </a:lnTo>
                  <a:lnTo>
                    <a:pt x="93" y="235"/>
                  </a:lnTo>
                  <a:lnTo>
                    <a:pt x="97" y="235"/>
                  </a:lnTo>
                  <a:lnTo>
                    <a:pt x="100" y="235"/>
                  </a:lnTo>
                  <a:lnTo>
                    <a:pt x="100" y="234"/>
                  </a:lnTo>
                  <a:lnTo>
                    <a:pt x="97" y="234"/>
                  </a:lnTo>
                  <a:lnTo>
                    <a:pt x="96" y="234"/>
                  </a:lnTo>
                  <a:lnTo>
                    <a:pt x="100" y="232"/>
                  </a:lnTo>
                  <a:lnTo>
                    <a:pt x="100" y="230"/>
                  </a:lnTo>
                  <a:lnTo>
                    <a:pt x="101" y="230"/>
                  </a:lnTo>
                  <a:lnTo>
                    <a:pt x="103" y="234"/>
                  </a:lnTo>
                  <a:lnTo>
                    <a:pt x="103" y="230"/>
                  </a:lnTo>
                  <a:lnTo>
                    <a:pt x="105" y="232"/>
                  </a:lnTo>
                  <a:lnTo>
                    <a:pt x="107" y="234"/>
                  </a:lnTo>
                  <a:lnTo>
                    <a:pt x="113" y="232"/>
                  </a:lnTo>
                  <a:lnTo>
                    <a:pt x="115" y="230"/>
                  </a:lnTo>
                  <a:lnTo>
                    <a:pt x="119" y="229"/>
                  </a:lnTo>
                  <a:lnTo>
                    <a:pt x="120" y="225"/>
                  </a:lnTo>
                  <a:lnTo>
                    <a:pt x="127" y="222"/>
                  </a:lnTo>
                  <a:lnTo>
                    <a:pt x="128" y="221"/>
                  </a:lnTo>
                  <a:lnTo>
                    <a:pt x="132" y="219"/>
                  </a:lnTo>
                  <a:lnTo>
                    <a:pt x="133" y="217"/>
                  </a:lnTo>
                  <a:lnTo>
                    <a:pt x="133" y="213"/>
                  </a:lnTo>
                  <a:lnTo>
                    <a:pt x="136" y="211"/>
                  </a:lnTo>
                  <a:lnTo>
                    <a:pt x="136" y="209"/>
                  </a:lnTo>
                  <a:lnTo>
                    <a:pt x="136" y="207"/>
                  </a:lnTo>
                  <a:lnTo>
                    <a:pt x="136" y="203"/>
                  </a:lnTo>
                  <a:lnTo>
                    <a:pt x="136" y="202"/>
                  </a:lnTo>
                  <a:lnTo>
                    <a:pt x="133" y="198"/>
                  </a:lnTo>
                  <a:lnTo>
                    <a:pt x="137" y="199"/>
                  </a:lnTo>
                  <a:lnTo>
                    <a:pt x="136" y="195"/>
                  </a:lnTo>
                  <a:lnTo>
                    <a:pt x="136" y="194"/>
                  </a:lnTo>
                  <a:lnTo>
                    <a:pt x="137" y="193"/>
                  </a:lnTo>
                  <a:lnTo>
                    <a:pt x="137" y="189"/>
                  </a:lnTo>
                  <a:lnTo>
                    <a:pt x="136" y="182"/>
                  </a:lnTo>
                  <a:lnTo>
                    <a:pt x="133" y="181"/>
                  </a:lnTo>
                  <a:lnTo>
                    <a:pt x="136" y="178"/>
                  </a:lnTo>
                  <a:lnTo>
                    <a:pt x="133" y="177"/>
                  </a:lnTo>
                  <a:lnTo>
                    <a:pt x="133" y="173"/>
                  </a:lnTo>
                  <a:lnTo>
                    <a:pt x="133" y="171"/>
                  </a:lnTo>
                  <a:lnTo>
                    <a:pt x="132" y="167"/>
                  </a:lnTo>
                  <a:lnTo>
                    <a:pt x="128" y="156"/>
                  </a:lnTo>
                  <a:lnTo>
                    <a:pt x="124" y="149"/>
                  </a:lnTo>
                  <a:lnTo>
                    <a:pt x="127" y="149"/>
                  </a:lnTo>
                  <a:lnTo>
                    <a:pt x="127" y="146"/>
                  </a:lnTo>
                  <a:lnTo>
                    <a:pt x="124" y="145"/>
                  </a:lnTo>
                  <a:lnTo>
                    <a:pt x="123" y="145"/>
                  </a:lnTo>
                  <a:lnTo>
                    <a:pt x="120" y="142"/>
                  </a:lnTo>
                  <a:lnTo>
                    <a:pt x="116" y="138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5" y="132"/>
                  </a:lnTo>
                  <a:lnTo>
                    <a:pt x="113" y="132"/>
                  </a:lnTo>
                  <a:lnTo>
                    <a:pt x="111" y="129"/>
                  </a:lnTo>
                  <a:lnTo>
                    <a:pt x="109" y="128"/>
                  </a:lnTo>
                  <a:lnTo>
                    <a:pt x="107" y="128"/>
                  </a:lnTo>
                  <a:lnTo>
                    <a:pt x="103" y="124"/>
                  </a:lnTo>
                  <a:lnTo>
                    <a:pt x="100" y="121"/>
                  </a:lnTo>
                  <a:lnTo>
                    <a:pt x="101" y="121"/>
                  </a:lnTo>
                  <a:lnTo>
                    <a:pt x="97" y="118"/>
                  </a:lnTo>
                  <a:lnTo>
                    <a:pt x="96" y="118"/>
                  </a:lnTo>
                  <a:lnTo>
                    <a:pt x="93" y="118"/>
                  </a:lnTo>
                  <a:lnTo>
                    <a:pt x="93" y="114"/>
                  </a:lnTo>
                  <a:lnTo>
                    <a:pt x="92" y="112"/>
                  </a:lnTo>
                  <a:lnTo>
                    <a:pt x="87" y="108"/>
                  </a:lnTo>
                  <a:lnTo>
                    <a:pt x="83" y="105"/>
                  </a:lnTo>
                  <a:lnTo>
                    <a:pt x="80" y="102"/>
                  </a:lnTo>
                  <a:lnTo>
                    <a:pt x="80" y="98"/>
                  </a:lnTo>
                  <a:lnTo>
                    <a:pt x="79" y="94"/>
                  </a:lnTo>
                  <a:lnTo>
                    <a:pt x="75" y="92"/>
                  </a:lnTo>
                  <a:lnTo>
                    <a:pt x="69" y="88"/>
                  </a:lnTo>
                  <a:lnTo>
                    <a:pt x="69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65" y="81"/>
                  </a:lnTo>
                  <a:lnTo>
                    <a:pt x="65" y="80"/>
                  </a:lnTo>
                  <a:lnTo>
                    <a:pt x="65" y="76"/>
                  </a:lnTo>
                  <a:lnTo>
                    <a:pt x="65" y="72"/>
                  </a:lnTo>
                  <a:lnTo>
                    <a:pt x="65" y="68"/>
                  </a:lnTo>
                  <a:lnTo>
                    <a:pt x="67" y="63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2" y="59"/>
                  </a:lnTo>
                  <a:lnTo>
                    <a:pt x="75" y="55"/>
                  </a:lnTo>
                  <a:lnTo>
                    <a:pt x="75" y="51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9" y="48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9" y="45"/>
                  </a:lnTo>
                  <a:lnTo>
                    <a:pt x="80" y="44"/>
                  </a:lnTo>
                  <a:lnTo>
                    <a:pt x="83" y="41"/>
                  </a:lnTo>
                  <a:lnTo>
                    <a:pt x="83" y="44"/>
                  </a:lnTo>
                  <a:lnTo>
                    <a:pt x="87" y="41"/>
                  </a:lnTo>
                  <a:lnTo>
                    <a:pt x="87" y="40"/>
                  </a:lnTo>
                  <a:lnTo>
                    <a:pt x="87" y="37"/>
                  </a:lnTo>
                  <a:lnTo>
                    <a:pt x="88" y="37"/>
                  </a:lnTo>
                  <a:lnTo>
                    <a:pt x="89" y="36"/>
                  </a:lnTo>
                  <a:lnTo>
                    <a:pt x="92" y="35"/>
                  </a:lnTo>
                  <a:lnTo>
                    <a:pt x="93" y="35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6" y="32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6111875" y="2998788"/>
              <a:ext cx="209550" cy="112713"/>
            </a:xfrm>
            <a:custGeom>
              <a:avLst/>
              <a:gdLst>
                <a:gd name="T0" fmla="*/ 112 w 132"/>
                <a:gd name="T1" fmla="*/ 45 h 71"/>
                <a:gd name="T2" fmla="*/ 104 w 132"/>
                <a:gd name="T3" fmla="*/ 41 h 71"/>
                <a:gd name="T4" fmla="*/ 102 w 132"/>
                <a:gd name="T5" fmla="*/ 44 h 71"/>
                <a:gd name="T6" fmla="*/ 98 w 132"/>
                <a:gd name="T7" fmla="*/ 44 h 71"/>
                <a:gd name="T8" fmla="*/ 94 w 132"/>
                <a:gd name="T9" fmla="*/ 44 h 71"/>
                <a:gd name="T10" fmla="*/ 90 w 132"/>
                <a:gd name="T11" fmla="*/ 40 h 71"/>
                <a:gd name="T12" fmla="*/ 85 w 132"/>
                <a:gd name="T13" fmla="*/ 37 h 71"/>
                <a:gd name="T14" fmla="*/ 80 w 132"/>
                <a:gd name="T15" fmla="*/ 37 h 71"/>
                <a:gd name="T16" fmla="*/ 80 w 132"/>
                <a:gd name="T17" fmla="*/ 33 h 71"/>
                <a:gd name="T18" fmla="*/ 76 w 132"/>
                <a:gd name="T19" fmla="*/ 32 h 71"/>
                <a:gd name="T20" fmla="*/ 68 w 132"/>
                <a:gd name="T21" fmla="*/ 30 h 71"/>
                <a:gd name="T22" fmla="*/ 63 w 132"/>
                <a:gd name="T23" fmla="*/ 24 h 71"/>
                <a:gd name="T24" fmla="*/ 57 w 132"/>
                <a:gd name="T25" fmla="*/ 20 h 71"/>
                <a:gd name="T26" fmla="*/ 53 w 132"/>
                <a:gd name="T27" fmla="*/ 20 h 71"/>
                <a:gd name="T28" fmla="*/ 47 w 132"/>
                <a:gd name="T29" fmla="*/ 14 h 71"/>
                <a:gd name="T30" fmla="*/ 37 w 132"/>
                <a:gd name="T31" fmla="*/ 10 h 71"/>
                <a:gd name="T32" fmla="*/ 23 w 132"/>
                <a:gd name="T33" fmla="*/ 0 h 71"/>
                <a:gd name="T34" fmla="*/ 17 w 132"/>
                <a:gd name="T35" fmla="*/ 0 h 71"/>
                <a:gd name="T36" fmla="*/ 15 w 132"/>
                <a:gd name="T37" fmla="*/ 4 h 71"/>
                <a:gd name="T38" fmla="*/ 11 w 132"/>
                <a:gd name="T39" fmla="*/ 5 h 71"/>
                <a:gd name="T40" fmla="*/ 7 w 132"/>
                <a:gd name="T41" fmla="*/ 4 h 71"/>
                <a:gd name="T42" fmla="*/ 1 w 132"/>
                <a:gd name="T43" fmla="*/ 13 h 71"/>
                <a:gd name="T44" fmla="*/ 1 w 132"/>
                <a:gd name="T45" fmla="*/ 18 h 71"/>
                <a:gd name="T46" fmla="*/ 0 w 132"/>
                <a:gd name="T47" fmla="*/ 24 h 71"/>
                <a:gd name="T48" fmla="*/ 0 w 132"/>
                <a:gd name="T49" fmla="*/ 28 h 71"/>
                <a:gd name="T50" fmla="*/ 5 w 132"/>
                <a:gd name="T51" fmla="*/ 32 h 71"/>
                <a:gd name="T52" fmla="*/ 15 w 132"/>
                <a:gd name="T53" fmla="*/ 33 h 71"/>
                <a:gd name="T54" fmla="*/ 27 w 132"/>
                <a:gd name="T55" fmla="*/ 44 h 71"/>
                <a:gd name="T56" fmla="*/ 32 w 132"/>
                <a:gd name="T57" fmla="*/ 44 h 71"/>
                <a:gd name="T58" fmla="*/ 37 w 132"/>
                <a:gd name="T59" fmla="*/ 48 h 71"/>
                <a:gd name="T60" fmla="*/ 45 w 132"/>
                <a:gd name="T61" fmla="*/ 50 h 71"/>
                <a:gd name="T62" fmla="*/ 53 w 132"/>
                <a:gd name="T63" fmla="*/ 53 h 71"/>
                <a:gd name="T64" fmla="*/ 59 w 132"/>
                <a:gd name="T65" fmla="*/ 53 h 71"/>
                <a:gd name="T66" fmla="*/ 63 w 132"/>
                <a:gd name="T67" fmla="*/ 53 h 71"/>
                <a:gd name="T68" fmla="*/ 75 w 132"/>
                <a:gd name="T69" fmla="*/ 54 h 71"/>
                <a:gd name="T70" fmla="*/ 76 w 132"/>
                <a:gd name="T71" fmla="*/ 58 h 71"/>
                <a:gd name="T72" fmla="*/ 81 w 132"/>
                <a:gd name="T73" fmla="*/ 62 h 71"/>
                <a:gd name="T74" fmla="*/ 88 w 132"/>
                <a:gd name="T75" fmla="*/ 66 h 71"/>
                <a:gd name="T76" fmla="*/ 90 w 132"/>
                <a:gd name="T77" fmla="*/ 63 h 71"/>
                <a:gd name="T78" fmla="*/ 94 w 132"/>
                <a:gd name="T79" fmla="*/ 66 h 71"/>
                <a:gd name="T80" fmla="*/ 98 w 132"/>
                <a:gd name="T81" fmla="*/ 67 h 71"/>
                <a:gd name="T82" fmla="*/ 106 w 132"/>
                <a:gd name="T83" fmla="*/ 70 h 71"/>
                <a:gd name="T84" fmla="*/ 114 w 132"/>
                <a:gd name="T85" fmla="*/ 67 h 71"/>
                <a:gd name="T86" fmla="*/ 121 w 132"/>
                <a:gd name="T87" fmla="*/ 71 h 71"/>
                <a:gd name="T88" fmla="*/ 129 w 132"/>
                <a:gd name="T89" fmla="*/ 70 h 71"/>
                <a:gd name="T90" fmla="*/ 132 w 132"/>
                <a:gd name="T91" fmla="*/ 62 h 71"/>
                <a:gd name="T92" fmla="*/ 128 w 132"/>
                <a:gd name="T93" fmla="*/ 54 h 71"/>
                <a:gd name="T94" fmla="*/ 128 w 132"/>
                <a:gd name="T95" fmla="*/ 45 h 71"/>
                <a:gd name="T96" fmla="*/ 116 w 132"/>
                <a:gd name="T97" fmla="*/ 45 h 71"/>
                <a:gd name="T98" fmla="*/ 116 w 132"/>
                <a:gd name="T99" fmla="*/ 45 h 71"/>
                <a:gd name="T100" fmla="*/ 116 w 132"/>
                <a:gd name="T101" fmla="*/ 45 h 71"/>
                <a:gd name="T102" fmla="*/ 116 w 132"/>
                <a:gd name="T103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2" h="71">
                  <a:moveTo>
                    <a:pt x="116" y="45"/>
                  </a:moveTo>
                  <a:lnTo>
                    <a:pt x="112" y="45"/>
                  </a:lnTo>
                  <a:lnTo>
                    <a:pt x="106" y="44"/>
                  </a:lnTo>
                  <a:lnTo>
                    <a:pt x="104" y="41"/>
                  </a:lnTo>
                  <a:lnTo>
                    <a:pt x="102" y="41"/>
                  </a:lnTo>
                  <a:lnTo>
                    <a:pt x="102" y="44"/>
                  </a:lnTo>
                  <a:lnTo>
                    <a:pt x="101" y="44"/>
                  </a:lnTo>
                  <a:lnTo>
                    <a:pt x="98" y="44"/>
                  </a:lnTo>
                  <a:lnTo>
                    <a:pt x="97" y="40"/>
                  </a:lnTo>
                  <a:lnTo>
                    <a:pt x="94" y="44"/>
                  </a:lnTo>
                  <a:lnTo>
                    <a:pt x="93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5" y="37"/>
                  </a:lnTo>
                  <a:lnTo>
                    <a:pt x="84" y="37"/>
                  </a:lnTo>
                  <a:lnTo>
                    <a:pt x="80" y="37"/>
                  </a:lnTo>
                  <a:lnTo>
                    <a:pt x="77" y="36"/>
                  </a:lnTo>
                  <a:lnTo>
                    <a:pt x="80" y="33"/>
                  </a:lnTo>
                  <a:lnTo>
                    <a:pt x="77" y="32"/>
                  </a:lnTo>
                  <a:lnTo>
                    <a:pt x="76" y="32"/>
                  </a:lnTo>
                  <a:lnTo>
                    <a:pt x="72" y="32"/>
                  </a:lnTo>
                  <a:lnTo>
                    <a:pt x="68" y="30"/>
                  </a:lnTo>
                  <a:lnTo>
                    <a:pt x="64" y="28"/>
                  </a:lnTo>
                  <a:lnTo>
                    <a:pt x="63" y="24"/>
                  </a:lnTo>
                  <a:lnTo>
                    <a:pt x="61" y="20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1" y="18"/>
                  </a:lnTo>
                  <a:lnTo>
                    <a:pt x="47" y="14"/>
                  </a:lnTo>
                  <a:lnTo>
                    <a:pt x="44" y="13"/>
                  </a:lnTo>
                  <a:lnTo>
                    <a:pt x="37" y="10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6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5" y="33"/>
                  </a:lnTo>
                  <a:lnTo>
                    <a:pt x="23" y="41"/>
                  </a:lnTo>
                  <a:lnTo>
                    <a:pt x="27" y="44"/>
                  </a:lnTo>
                  <a:lnTo>
                    <a:pt x="31" y="45"/>
                  </a:lnTo>
                  <a:lnTo>
                    <a:pt x="32" y="44"/>
                  </a:lnTo>
                  <a:lnTo>
                    <a:pt x="33" y="45"/>
                  </a:lnTo>
                  <a:lnTo>
                    <a:pt x="37" y="48"/>
                  </a:lnTo>
                  <a:lnTo>
                    <a:pt x="44" y="49"/>
                  </a:lnTo>
                  <a:lnTo>
                    <a:pt x="45" y="50"/>
                  </a:lnTo>
                  <a:lnTo>
                    <a:pt x="49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9" y="53"/>
                  </a:lnTo>
                  <a:lnTo>
                    <a:pt x="63" y="54"/>
                  </a:lnTo>
                  <a:lnTo>
                    <a:pt x="63" y="53"/>
                  </a:lnTo>
                  <a:lnTo>
                    <a:pt x="67" y="53"/>
                  </a:lnTo>
                  <a:lnTo>
                    <a:pt x="75" y="54"/>
                  </a:lnTo>
                  <a:lnTo>
                    <a:pt x="76" y="57"/>
                  </a:lnTo>
                  <a:lnTo>
                    <a:pt x="76" y="58"/>
                  </a:lnTo>
                  <a:lnTo>
                    <a:pt x="77" y="61"/>
                  </a:lnTo>
                  <a:lnTo>
                    <a:pt x="81" y="62"/>
                  </a:lnTo>
                  <a:lnTo>
                    <a:pt x="85" y="63"/>
                  </a:lnTo>
                  <a:lnTo>
                    <a:pt x="88" y="66"/>
                  </a:lnTo>
                  <a:lnTo>
                    <a:pt x="88" y="63"/>
                  </a:lnTo>
                  <a:lnTo>
                    <a:pt x="90" y="63"/>
                  </a:lnTo>
                  <a:lnTo>
                    <a:pt x="93" y="63"/>
                  </a:lnTo>
                  <a:lnTo>
                    <a:pt x="94" y="66"/>
                  </a:lnTo>
                  <a:lnTo>
                    <a:pt x="94" y="67"/>
                  </a:lnTo>
                  <a:lnTo>
                    <a:pt x="98" y="67"/>
                  </a:lnTo>
                  <a:lnTo>
                    <a:pt x="102" y="67"/>
                  </a:lnTo>
                  <a:lnTo>
                    <a:pt x="106" y="70"/>
                  </a:lnTo>
                  <a:lnTo>
                    <a:pt x="110" y="70"/>
                  </a:lnTo>
                  <a:lnTo>
                    <a:pt x="114" y="67"/>
                  </a:lnTo>
                  <a:lnTo>
                    <a:pt x="116" y="71"/>
                  </a:lnTo>
                  <a:lnTo>
                    <a:pt x="121" y="71"/>
                  </a:lnTo>
                  <a:lnTo>
                    <a:pt x="128" y="71"/>
                  </a:lnTo>
                  <a:lnTo>
                    <a:pt x="129" y="70"/>
                  </a:lnTo>
                  <a:lnTo>
                    <a:pt x="132" y="67"/>
                  </a:lnTo>
                  <a:lnTo>
                    <a:pt x="132" y="62"/>
                  </a:lnTo>
                  <a:lnTo>
                    <a:pt x="128" y="58"/>
                  </a:lnTo>
                  <a:lnTo>
                    <a:pt x="128" y="54"/>
                  </a:lnTo>
                  <a:lnTo>
                    <a:pt x="128" y="50"/>
                  </a:lnTo>
                  <a:lnTo>
                    <a:pt x="128" y="45"/>
                  </a:lnTo>
                  <a:lnTo>
                    <a:pt x="121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144"/>
            <p:cNvSpPr>
              <a:spLocks noEditPoints="1"/>
            </p:cNvSpPr>
            <p:nvPr/>
          </p:nvSpPr>
          <p:spPr bwMode="auto">
            <a:xfrm>
              <a:off x="6443663" y="3049588"/>
              <a:ext cx="220663" cy="534988"/>
            </a:xfrm>
            <a:custGeom>
              <a:avLst/>
              <a:gdLst>
                <a:gd name="T0" fmla="*/ 33 w 139"/>
                <a:gd name="T1" fmla="*/ 171 h 337"/>
                <a:gd name="T2" fmla="*/ 26 w 139"/>
                <a:gd name="T3" fmla="*/ 167 h 337"/>
                <a:gd name="T4" fmla="*/ 51 w 139"/>
                <a:gd name="T5" fmla="*/ 232 h 337"/>
                <a:gd name="T6" fmla="*/ 21 w 139"/>
                <a:gd name="T7" fmla="*/ 325 h 337"/>
                <a:gd name="T8" fmla="*/ 21 w 139"/>
                <a:gd name="T9" fmla="*/ 324 h 337"/>
                <a:gd name="T10" fmla="*/ 25 w 139"/>
                <a:gd name="T11" fmla="*/ 285 h 337"/>
                <a:gd name="T12" fmla="*/ 29 w 139"/>
                <a:gd name="T13" fmla="*/ 288 h 337"/>
                <a:gd name="T14" fmla="*/ 26 w 139"/>
                <a:gd name="T15" fmla="*/ 276 h 337"/>
                <a:gd name="T16" fmla="*/ 25 w 139"/>
                <a:gd name="T17" fmla="*/ 277 h 337"/>
                <a:gd name="T18" fmla="*/ 26 w 139"/>
                <a:gd name="T19" fmla="*/ 298 h 337"/>
                <a:gd name="T20" fmla="*/ 24 w 139"/>
                <a:gd name="T21" fmla="*/ 302 h 337"/>
                <a:gd name="T22" fmla="*/ 124 w 139"/>
                <a:gd name="T23" fmla="*/ 130 h 337"/>
                <a:gd name="T24" fmla="*/ 120 w 139"/>
                <a:gd name="T25" fmla="*/ 118 h 337"/>
                <a:gd name="T26" fmla="*/ 109 w 139"/>
                <a:gd name="T27" fmla="*/ 105 h 337"/>
                <a:gd name="T28" fmla="*/ 97 w 139"/>
                <a:gd name="T29" fmla="*/ 91 h 337"/>
                <a:gd name="T30" fmla="*/ 87 w 139"/>
                <a:gd name="T31" fmla="*/ 82 h 337"/>
                <a:gd name="T32" fmla="*/ 78 w 139"/>
                <a:gd name="T33" fmla="*/ 75 h 337"/>
                <a:gd name="T34" fmla="*/ 81 w 139"/>
                <a:gd name="T35" fmla="*/ 61 h 337"/>
                <a:gd name="T36" fmla="*/ 87 w 139"/>
                <a:gd name="T37" fmla="*/ 49 h 337"/>
                <a:gd name="T38" fmla="*/ 86 w 139"/>
                <a:gd name="T39" fmla="*/ 29 h 337"/>
                <a:gd name="T40" fmla="*/ 70 w 139"/>
                <a:gd name="T41" fmla="*/ 8 h 337"/>
                <a:gd name="T42" fmla="*/ 57 w 139"/>
                <a:gd name="T43" fmla="*/ 16 h 337"/>
                <a:gd name="T44" fmla="*/ 55 w 139"/>
                <a:gd name="T45" fmla="*/ 22 h 337"/>
                <a:gd name="T46" fmla="*/ 37 w 139"/>
                <a:gd name="T47" fmla="*/ 34 h 337"/>
                <a:gd name="T48" fmla="*/ 33 w 139"/>
                <a:gd name="T49" fmla="*/ 49 h 337"/>
                <a:gd name="T50" fmla="*/ 24 w 139"/>
                <a:gd name="T51" fmla="*/ 86 h 337"/>
                <a:gd name="T52" fmla="*/ 12 w 139"/>
                <a:gd name="T53" fmla="*/ 101 h 337"/>
                <a:gd name="T54" fmla="*/ 9 w 139"/>
                <a:gd name="T55" fmla="*/ 119 h 337"/>
                <a:gd name="T56" fmla="*/ 0 w 139"/>
                <a:gd name="T57" fmla="*/ 136 h 337"/>
                <a:gd name="T58" fmla="*/ 9 w 139"/>
                <a:gd name="T59" fmla="*/ 144 h 337"/>
                <a:gd name="T60" fmla="*/ 16 w 139"/>
                <a:gd name="T61" fmla="*/ 156 h 337"/>
                <a:gd name="T62" fmla="*/ 24 w 139"/>
                <a:gd name="T63" fmla="*/ 158 h 337"/>
                <a:gd name="T64" fmla="*/ 34 w 139"/>
                <a:gd name="T65" fmla="*/ 171 h 337"/>
                <a:gd name="T66" fmla="*/ 42 w 139"/>
                <a:gd name="T67" fmla="*/ 189 h 337"/>
                <a:gd name="T68" fmla="*/ 42 w 139"/>
                <a:gd name="T69" fmla="*/ 223 h 337"/>
                <a:gd name="T70" fmla="*/ 50 w 139"/>
                <a:gd name="T71" fmla="*/ 228 h 337"/>
                <a:gd name="T72" fmla="*/ 55 w 139"/>
                <a:gd name="T73" fmla="*/ 231 h 337"/>
                <a:gd name="T74" fmla="*/ 61 w 139"/>
                <a:gd name="T75" fmla="*/ 231 h 337"/>
                <a:gd name="T76" fmla="*/ 70 w 139"/>
                <a:gd name="T77" fmla="*/ 224 h 337"/>
                <a:gd name="T78" fmla="*/ 73 w 139"/>
                <a:gd name="T79" fmla="*/ 215 h 337"/>
                <a:gd name="T80" fmla="*/ 82 w 139"/>
                <a:gd name="T81" fmla="*/ 201 h 337"/>
                <a:gd name="T82" fmla="*/ 95 w 139"/>
                <a:gd name="T83" fmla="*/ 220 h 337"/>
                <a:gd name="T84" fmla="*/ 105 w 139"/>
                <a:gd name="T85" fmla="*/ 253 h 337"/>
                <a:gd name="T86" fmla="*/ 113 w 139"/>
                <a:gd name="T87" fmla="*/ 272 h 337"/>
                <a:gd name="T88" fmla="*/ 118 w 139"/>
                <a:gd name="T89" fmla="*/ 294 h 337"/>
                <a:gd name="T90" fmla="*/ 120 w 139"/>
                <a:gd name="T91" fmla="*/ 306 h 337"/>
                <a:gd name="T92" fmla="*/ 120 w 139"/>
                <a:gd name="T93" fmla="*/ 321 h 337"/>
                <a:gd name="T94" fmla="*/ 126 w 139"/>
                <a:gd name="T95" fmla="*/ 327 h 337"/>
                <a:gd name="T96" fmla="*/ 130 w 139"/>
                <a:gd name="T97" fmla="*/ 289 h 337"/>
                <a:gd name="T98" fmla="*/ 110 w 139"/>
                <a:gd name="T99" fmla="*/ 251 h 337"/>
                <a:gd name="T100" fmla="*/ 113 w 139"/>
                <a:gd name="T101" fmla="*/ 237 h 337"/>
                <a:gd name="T102" fmla="*/ 114 w 139"/>
                <a:gd name="T103" fmla="*/ 223 h 337"/>
                <a:gd name="T104" fmla="*/ 95 w 139"/>
                <a:gd name="T105" fmla="*/ 192 h 337"/>
                <a:gd name="T106" fmla="*/ 90 w 139"/>
                <a:gd name="T107" fmla="*/ 183 h 337"/>
                <a:gd name="T108" fmla="*/ 95 w 139"/>
                <a:gd name="T109" fmla="*/ 159 h 337"/>
                <a:gd name="T110" fmla="*/ 113 w 139"/>
                <a:gd name="T111" fmla="*/ 154 h 337"/>
                <a:gd name="T112" fmla="*/ 126 w 139"/>
                <a:gd name="T113" fmla="*/ 150 h 337"/>
                <a:gd name="T114" fmla="*/ 131 w 139"/>
                <a:gd name="T115" fmla="*/ 136 h 337"/>
                <a:gd name="T116" fmla="*/ 134 w 139"/>
                <a:gd name="T117" fmla="*/ 127 h 337"/>
                <a:gd name="T118" fmla="*/ 16 w 139"/>
                <a:gd name="T119" fmla="*/ 146 h 337"/>
                <a:gd name="T120" fmla="*/ 16 w 139"/>
                <a:gd name="T121" fmla="*/ 1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337">
                  <a:moveTo>
                    <a:pt x="26" y="167"/>
                  </a:moveTo>
                  <a:lnTo>
                    <a:pt x="25" y="167"/>
                  </a:lnTo>
                  <a:lnTo>
                    <a:pt x="29" y="172"/>
                  </a:lnTo>
                  <a:lnTo>
                    <a:pt x="33" y="176"/>
                  </a:lnTo>
                  <a:lnTo>
                    <a:pt x="33" y="172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0"/>
                  </a:lnTo>
                  <a:lnTo>
                    <a:pt x="29" y="170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close/>
                  <a:moveTo>
                    <a:pt x="51" y="232"/>
                  </a:moveTo>
                  <a:lnTo>
                    <a:pt x="51" y="228"/>
                  </a:lnTo>
                  <a:lnTo>
                    <a:pt x="50" y="231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close/>
                  <a:moveTo>
                    <a:pt x="21" y="324"/>
                  </a:moveTo>
                  <a:lnTo>
                    <a:pt x="21" y="325"/>
                  </a:lnTo>
                  <a:lnTo>
                    <a:pt x="24" y="327"/>
                  </a:lnTo>
                  <a:lnTo>
                    <a:pt x="25" y="327"/>
                  </a:lnTo>
                  <a:lnTo>
                    <a:pt x="25" y="325"/>
                  </a:lnTo>
                  <a:lnTo>
                    <a:pt x="25" y="324"/>
                  </a:lnTo>
                  <a:lnTo>
                    <a:pt x="24" y="321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close/>
                  <a:moveTo>
                    <a:pt x="25" y="277"/>
                  </a:moveTo>
                  <a:lnTo>
                    <a:pt x="25" y="285"/>
                  </a:lnTo>
                  <a:lnTo>
                    <a:pt x="25" y="288"/>
                  </a:lnTo>
                  <a:lnTo>
                    <a:pt x="25" y="290"/>
                  </a:lnTo>
                  <a:lnTo>
                    <a:pt x="26" y="297"/>
                  </a:lnTo>
                  <a:lnTo>
                    <a:pt x="26" y="294"/>
                  </a:lnTo>
                  <a:lnTo>
                    <a:pt x="29" y="293"/>
                  </a:lnTo>
                  <a:lnTo>
                    <a:pt x="29" y="290"/>
                  </a:lnTo>
                  <a:lnTo>
                    <a:pt x="29" y="288"/>
                  </a:lnTo>
                  <a:lnTo>
                    <a:pt x="26" y="284"/>
                  </a:lnTo>
                  <a:lnTo>
                    <a:pt x="29" y="280"/>
                  </a:lnTo>
                  <a:lnTo>
                    <a:pt x="29" y="277"/>
                  </a:lnTo>
                  <a:lnTo>
                    <a:pt x="26" y="277"/>
                  </a:lnTo>
                  <a:lnTo>
                    <a:pt x="29" y="273"/>
                  </a:lnTo>
                  <a:lnTo>
                    <a:pt x="29" y="272"/>
                  </a:lnTo>
                  <a:lnTo>
                    <a:pt x="26" y="276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close/>
                  <a:moveTo>
                    <a:pt x="24" y="302"/>
                  </a:moveTo>
                  <a:lnTo>
                    <a:pt x="24" y="306"/>
                  </a:lnTo>
                  <a:lnTo>
                    <a:pt x="26" y="308"/>
                  </a:lnTo>
                  <a:lnTo>
                    <a:pt x="25" y="306"/>
                  </a:lnTo>
                  <a:lnTo>
                    <a:pt x="26" y="306"/>
                  </a:lnTo>
                  <a:lnTo>
                    <a:pt x="26" y="302"/>
                  </a:lnTo>
                  <a:lnTo>
                    <a:pt x="26" y="298"/>
                  </a:lnTo>
                  <a:lnTo>
                    <a:pt x="26" y="297"/>
                  </a:lnTo>
                  <a:lnTo>
                    <a:pt x="24" y="298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close/>
                  <a:moveTo>
                    <a:pt x="134" y="127"/>
                  </a:moveTo>
                  <a:lnTo>
                    <a:pt x="131" y="130"/>
                  </a:lnTo>
                  <a:lnTo>
                    <a:pt x="127" y="130"/>
                  </a:lnTo>
                  <a:lnTo>
                    <a:pt x="126" y="130"/>
                  </a:lnTo>
                  <a:lnTo>
                    <a:pt x="124" y="130"/>
                  </a:lnTo>
                  <a:lnTo>
                    <a:pt x="124" y="127"/>
                  </a:lnTo>
                  <a:lnTo>
                    <a:pt x="124" y="126"/>
                  </a:lnTo>
                  <a:lnTo>
                    <a:pt x="122" y="124"/>
                  </a:lnTo>
                  <a:lnTo>
                    <a:pt x="120" y="123"/>
                  </a:lnTo>
                  <a:lnTo>
                    <a:pt x="120" y="122"/>
                  </a:lnTo>
                  <a:lnTo>
                    <a:pt x="120" y="119"/>
                  </a:lnTo>
                  <a:lnTo>
                    <a:pt x="120" y="118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7" y="118"/>
                  </a:lnTo>
                  <a:lnTo>
                    <a:pt x="107" y="115"/>
                  </a:lnTo>
                  <a:lnTo>
                    <a:pt x="109" y="110"/>
                  </a:lnTo>
                  <a:lnTo>
                    <a:pt x="109" y="106"/>
                  </a:lnTo>
                  <a:lnTo>
                    <a:pt x="109" y="105"/>
                  </a:lnTo>
                  <a:lnTo>
                    <a:pt x="110" y="102"/>
                  </a:lnTo>
                  <a:lnTo>
                    <a:pt x="109" y="101"/>
                  </a:lnTo>
                  <a:lnTo>
                    <a:pt x="105" y="99"/>
                  </a:lnTo>
                  <a:lnTo>
                    <a:pt x="101" y="99"/>
                  </a:lnTo>
                  <a:lnTo>
                    <a:pt x="101" y="97"/>
                  </a:lnTo>
                  <a:lnTo>
                    <a:pt x="99" y="93"/>
                  </a:lnTo>
                  <a:lnTo>
                    <a:pt x="97" y="91"/>
                  </a:lnTo>
                  <a:lnTo>
                    <a:pt x="97" y="89"/>
                  </a:lnTo>
                  <a:lnTo>
                    <a:pt x="95" y="86"/>
                  </a:lnTo>
                  <a:lnTo>
                    <a:pt x="95" y="83"/>
                  </a:lnTo>
                  <a:lnTo>
                    <a:pt x="97" y="79"/>
                  </a:lnTo>
                  <a:lnTo>
                    <a:pt x="94" y="82"/>
                  </a:lnTo>
                  <a:lnTo>
                    <a:pt x="91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2" y="83"/>
                  </a:lnTo>
                  <a:lnTo>
                    <a:pt x="78" y="86"/>
                  </a:lnTo>
                  <a:lnTo>
                    <a:pt x="78" y="83"/>
                  </a:lnTo>
                  <a:lnTo>
                    <a:pt x="78" y="82"/>
                  </a:lnTo>
                  <a:lnTo>
                    <a:pt x="78" y="78"/>
                  </a:lnTo>
                  <a:lnTo>
                    <a:pt x="78" y="75"/>
                  </a:lnTo>
                  <a:lnTo>
                    <a:pt x="77" y="74"/>
                  </a:lnTo>
                  <a:lnTo>
                    <a:pt x="74" y="73"/>
                  </a:lnTo>
                  <a:lnTo>
                    <a:pt x="74" y="69"/>
                  </a:lnTo>
                  <a:lnTo>
                    <a:pt x="78" y="69"/>
                  </a:lnTo>
                  <a:lnTo>
                    <a:pt x="77" y="65"/>
                  </a:lnTo>
                  <a:lnTo>
                    <a:pt x="78" y="61"/>
                  </a:lnTo>
                  <a:lnTo>
                    <a:pt x="81" y="61"/>
                  </a:lnTo>
                  <a:lnTo>
                    <a:pt x="81" y="58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3" y="51"/>
                  </a:lnTo>
                  <a:lnTo>
                    <a:pt x="86" y="49"/>
                  </a:lnTo>
                  <a:lnTo>
                    <a:pt x="87" y="49"/>
                  </a:lnTo>
                  <a:lnTo>
                    <a:pt x="90" y="49"/>
                  </a:lnTo>
                  <a:lnTo>
                    <a:pt x="87" y="47"/>
                  </a:lnTo>
                  <a:lnTo>
                    <a:pt x="86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39"/>
                  </a:lnTo>
                  <a:lnTo>
                    <a:pt x="86" y="29"/>
                  </a:lnTo>
                  <a:lnTo>
                    <a:pt x="83" y="21"/>
                  </a:lnTo>
                  <a:lnTo>
                    <a:pt x="82" y="18"/>
                  </a:lnTo>
                  <a:lnTo>
                    <a:pt x="78" y="17"/>
                  </a:lnTo>
                  <a:lnTo>
                    <a:pt x="77" y="18"/>
                  </a:lnTo>
                  <a:lnTo>
                    <a:pt x="73" y="12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7" y="4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61" y="12"/>
                  </a:lnTo>
                  <a:lnTo>
                    <a:pt x="57" y="16"/>
                  </a:lnTo>
                  <a:lnTo>
                    <a:pt x="55" y="18"/>
                  </a:lnTo>
                  <a:lnTo>
                    <a:pt x="57" y="21"/>
                  </a:lnTo>
                  <a:lnTo>
                    <a:pt x="59" y="25"/>
                  </a:lnTo>
                  <a:lnTo>
                    <a:pt x="61" y="26"/>
                  </a:lnTo>
                  <a:lnTo>
                    <a:pt x="57" y="26"/>
                  </a:lnTo>
                  <a:lnTo>
                    <a:pt x="55" y="25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46" y="25"/>
                  </a:lnTo>
                  <a:lnTo>
                    <a:pt x="42" y="26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7" y="3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0" y="35"/>
                  </a:lnTo>
                  <a:lnTo>
                    <a:pt x="30" y="39"/>
                  </a:lnTo>
                  <a:lnTo>
                    <a:pt x="30" y="42"/>
                  </a:lnTo>
                  <a:lnTo>
                    <a:pt x="33" y="45"/>
                  </a:lnTo>
                  <a:lnTo>
                    <a:pt x="33" y="49"/>
                  </a:lnTo>
                  <a:lnTo>
                    <a:pt x="30" y="53"/>
                  </a:lnTo>
                  <a:lnTo>
                    <a:pt x="29" y="55"/>
                  </a:lnTo>
                  <a:lnTo>
                    <a:pt x="26" y="58"/>
                  </a:lnTo>
                  <a:lnTo>
                    <a:pt x="26" y="61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4" y="86"/>
                  </a:lnTo>
                  <a:lnTo>
                    <a:pt x="16" y="83"/>
                  </a:lnTo>
                  <a:lnTo>
                    <a:pt x="13" y="83"/>
                  </a:lnTo>
                  <a:lnTo>
                    <a:pt x="12" y="83"/>
                  </a:lnTo>
                  <a:lnTo>
                    <a:pt x="9" y="83"/>
                  </a:lnTo>
                  <a:lnTo>
                    <a:pt x="13" y="95"/>
                  </a:lnTo>
                  <a:lnTo>
                    <a:pt x="13" y="99"/>
                  </a:lnTo>
                  <a:lnTo>
                    <a:pt x="12" y="101"/>
                  </a:lnTo>
                  <a:lnTo>
                    <a:pt x="9" y="101"/>
                  </a:lnTo>
                  <a:lnTo>
                    <a:pt x="9" y="106"/>
                  </a:lnTo>
                  <a:lnTo>
                    <a:pt x="12" y="112"/>
                  </a:lnTo>
                  <a:lnTo>
                    <a:pt x="13" y="114"/>
                  </a:lnTo>
                  <a:lnTo>
                    <a:pt x="12" y="115"/>
                  </a:lnTo>
                  <a:lnTo>
                    <a:pt x="9" y="115"/>
                  </a:lnTo>
                  <a:lnTo>
                    <a:pt x="9" y="119"/>
                  </a:lnTo>
                  <a:lnTo>
                    <a:pt x="6" y="115"/>
                  </a:lnTo>
                  <a:lnTo>
                    <a:pt x="4" y="119"/>
                  </a:lnTo>
                  <a:lnTo>
                    <a:pt x="2" y="11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1" y="139"/>
                  </a:lnTo>
                  <a:lnTo>
                    <a:pt x="2" y="140"/>
                  </a:lnTo>
                  <a:lnTo>
                    <a:pt x="4" y="144"/>
                  </a:lnTo>
                  <a:lnTo>
                    <a:pt x="8" y="146"/>
                  </a:lnTo>
                  <a:lnTo>
                    <a:pt x="9" y="150"/>
                  </a:lnTo>
                  <a:lnTo>
                    <a:pt x="9" y="148"/>
                  </a:lnTo>
                  <a:lnTo>
                    <a:pt x="9" y="144"/>
                  </a:lnTo>
                  <a:lnTo>
                    <a:pt x="12" y="148"/>
                  </a:lnTo>
                  <a:lnTo>
                    <a:pt x="12" y="150"/>
                  </a:lnTo>
                  <a:lnTo>
                    <a:pt x="12" y="152"/>
                  </a:lnTo>
                  <a:lnTo>
                    <a:pt x="13" y="154"/>
                  </a:lnTo>
                  <a:lnTo>
                    <a:pt x="14" y="152"/>
                  </a:lnTo>
                  <a:lnTo>
                    <a:pt x="17" y="152"/>
                  </a:lnTo>
                  <a:lnTo>
                    <a:pt x="16" y="156"/>
                  </a:lnTo>
                  <a:lnTo>
                    <a:pt x="17" y="158"/>
                  </a:lnTo>
                  <a:lnTo>
                    <a:pt x="17" y="156"/>
                  </a:lnTo>
                  <a:lnTo>
                    <a:pt x="20" y="159"/>
                  </a:lnTo>
                  <a:lnTo>
                    <a:pt x="17" y="154"/>
                  </a:lnTo>
                  <a:lnTo>
                    <a:pt x="20" y="154"/>
                  </a:lnTo>
                  <a:lnTo>
                    <a:pt x="21" y="156"/>
                  </a:lnTo>
                  <a:lnTo>
                    <a:pt x="24" y="158"/>
                  </a:lnTo>
                  <a:lnTo>
                    <a:pt x="25" y="158"/>
                  </a:lnTo>
                  <a:lnTo>
                    <a:pt x="25" y="159"/>
                  </a:lnTo>
                  <a:lnTo>
                    <a:pt x="29" y="162"/>
                  </a:lnTo>
                  <a:lnTo>
                    <a:pt x="29" y="163"/>
                  </a:lnTo>
                  <a:lnTo>
                    <a:pt x="30" y="166"/>
                  </a:lnTo>
                  <a:lnTo>
                    <a:pt x="33" y="167"/>
                  </a:lnTo>
                  <a:lnTo>
                    <a:pt x="34" y="171"/>
                  </a:lnTo>
                  <a:lnTo>
                    <a:pt x="34" y="175"/>
                  </a:lnTo>
                  <a:lnTo>
                    <a:pt x="34" y="176"/>
                  </a:lnTo>
                  <a:lnTo>
                    <a:pt x="38" y="179"/>
                  </a:lnTo>
                  <a:lnTo>
                    <a:pt x="37" y="179"/>
                  </a:lnTo>
                  <a:lnTo>
                    <a:pt x="38" y="183"/>
                  </a:lnTo>
                  <a:lnTo>
                    <a:pt x="39" y="187"/>
                  </a:lnTo>
                  <a:lnTo>
                    <a:pt x="42" y="189"/>
                  </a:lnTo>
                  <a:lnTo>
                    <a:pt x="43" y="196"/>
                  </a:lnTo>
                  <a:lnTo>
                    <a:pt x="46" y="201"/>
                  </a:lnTo>
                  <a:lnTo>
                    <a:pt x="46" y="203"/>
                  </a:lnTo>
                  <a:lnTo>
                    <a:pt x="46" y="205"/>
                  </a:lnTo>
                  <a:lnTo>
                    <a:pt x="43" y="209"/>
                  </a:lnTo>
                  <a:lnTo>
                    <a:pt x="43" y="213"/>
                  </a:lnTo>
                  <a:lnTo>
                    <a:pt x="42" y="223"/>
                  </a:lnTo>
                  <a:lnTo>
                    <a:pt x="42" y="227"/>
                  </a:lnTo>
                  <a:lnTo>
                    <a:pt x="43" y="228"/>
                  </a:lnTo>
                  <a:lnTo>
                    <a:pt x="47" y="224"/>
                  </a:lnTo>
                  <a:lnTo>
                    <a:pt x="50" y="220"/>
                  </a:lnTo>
                  <a:lnTo>
                    <a:pt x="50" y="224"/>
                  </a:lnTo>
                  <a:lnTo>
                    <a:pt x="47" y="228"/>
                  </a:lnTo>
                  <a:lnTo>
                    <a:pt x="50" y="228"/>
                  </a:lnTo>
                  <a:lnTo>
                    <a:pt x="51" y="224"/>
                  </a:lnTo>
                  <a:lnTo>
                    <a:pt x="51" y="227"/>
                  </a:lnTo>
                  <a:lnTo>
                    <a:pt x="55" y="224"/>
                  </a:lnTo>
                  <a:lnTo>
                    <a:pt x="53" y="228"/>
                  </a:lnTo>
                  <a:lnTo>
                    <a:pt x="53" y="232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7" y="227"/>
                  </a:lnTo>
                  <a:lnTo>
                    <a:pt x="57" y="228"/>
                  </a:lnTo>
                  <a:lnTo>
                    <a:pt x="59" y="232"/>
                  </a:lnTo>
                  <a:lnTo>
                    <a:pt x="59" y="231"/>
                  </a:lnTo>
                  <a:lnTo>
                    <a:pt x="59" y="228"/>
                  </a:lnTo>
                  <a:lnTo>
                    <a:pt x="61" y="227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1" y="233"/>
                  </a:lnTo>
                  <a:lnTo>
                    <a:pt x="63" y="232"/>
                  </a:lnTo>
                  <a:lnTo>
                    <a:pt x="65" y="231"/>
                  </a:lnTo>
                  <a:lnTo>
                    <a:pt x="67" y="224"/>
                  </a:lnTo>
                  <a:lnTo>
                    <a:pt x="69" y="224"/>
                  </a:lnTo>
                  <a:lnTo>
                    <a:pt x="70" y="224"/>
                  </a:lnTo>
                  <a:lnTo>
                    <a:pt x="70" y="223"/>
                  </a:lnTo>
                  <a:lnTo>
                    <a:pt x="70" y="220"/>
                  </a:lnTo>
                  <a:lnTo>
                    <a:pt x="73" y="223"/>
                  </a:lnTo>
                  <a:lnTo>
                    <a:pt x="74" y="223"/>
                  </a:lnTo>
                  <a:lnTo>
                    <a:pt x="74" y="220"/>
                  </a:lnTo>
                  <a:lnTo>
                    <a:pt x="74" y="219"/>
                  </a:lnTo>
                  <a:lnTo>
                    <a:pt x="73" y="215"/>
                  </a:lnTo>
                  <a:lnTo>
                    <a:pt x="74" y="216"/>
                  </a:lnTo>
                  <a:lnTo>
                    <a:pt x="78" y="219"/>
                  </a:lnTo>
                  <a:lnTo>
                    <a:pt x="81" y="216"/>
                  </a:lnTo>
                  <a:lnTo>
                    <a:pt x="82" y="215"/>
                  </a:lnTo>
                  <a:lnTo>
                    <a:pt x="82" y="211"/>
                  </a:lnTo>
                  <a:lnTo>
                    <a:pt x="82" y="207"/>
                  </a:lnTo>
                  <a:lnTo>
                    <a:pt x="82" y="201"/>
                  </a:lnTo>
                  <a:lnTo>
                    <a:pt x="86" y="205"/>
                  </a:lnTo>
                  <a:lnTo>
                    <a:pt x="86" y="207"/>
                  </a:lnTo>
                  <a:lnTo>
                    <a:pt x="87" y="207"/>
                  </a:lnTo>
                  <a:lnTo>
                    <a:pt x="90" y="213"/>
                  </a:lnTo>
                  <a:lnTo>
                    <a:pt x="91" y="219"/>
                  </a:lnTo>
                  <a:lnTo>
                    <a:pt x="95" y="219"/>
                  </a:lnTo>
                  <a:lnTo>
                    <a:pt x="95" y="220"/>
                  </a:lnTo>
                  <a:lnTo>
                    <a:pt x="97" y="224"/>
                  </a:lnTo>
                  <a:lnTo>
                    <a:pt x="97" y="228"/>
                  </a:lnTo>
                  <a:lnTo>
                    <a:pt x="99" y="232"/>
                  </a:lnTo>
                  <a:lnTo>
                    <a:pt x="101" y="241"/>
                  </a:lnTo>
                  <a:lnTo>
                    <a:pt x="103" y="251"/>
                  </a:lnTo>
                  <a:lnTo>
                    <a:pt x="105" y="251"/>
                  </a:lnTo>
                  <a:lnTo>
                    <a:pt x="105" y="253"/>
                  </a:lnTo>
                  <a:lnTo>
                    <a:pt x="105" y="254"/>
                  </a:lnTo>
                  <a:lnTo>
                    <a:pt x="109" y="262"/>
                  </a:lnTo>
                  <a:lnTo>
                    <a:pt x="109" y="268"/>
                  </a:lnTo>
                  <a:lnTo>
                    <a:pt x="109" y="270"/>
                  </a:lnTo>
                  <a:lnTo>
                    <a:pt x="109" y="272"/>
                  </a:lnTo>
                  <a:lnTo>
                    <a:pt x="110" y="268"/>
                  </a:lnTo>
                  <a:lnTo>
                    <a:pt x="113" y="272"/>
                  </a:lnTo>
                  <a:lnTo>
                    <a:pt x="117" y="280"/>
                  </a:lnTo>
                  <a:lnTo>
                    <a:pt x="118" y="288"/>
                  </a:lnTo>
                  <a:lnTo>
                    <a:pt x="118" y="290"/>
                  </a:lnTo>
                  <a:lnTo>
                    <a:pt x="120" y="290"/>
                  </a:lnTo>
                  <a:lnTo>
                    <a:pt x="118" y="293"/>
                  </a:lnTo>
                  <a:lnTo>
                    <a:pt x="120" y="294"/>
                  </a:lnTo>
                  <a:lnTo>
                    <a:pt x="118" y="294"/>
                  </a:lnTo>
                  <a:lnTo>
                    <a:pt x="118" y="297"/>
                  </a:lnTo>
                  <a:lnTo>
                    <a:pt x="120" y="297"/>
                  </a:lnTo>
                  <a:lnTo>
                    <a:pt x="120" y="298"/>
                  </a:lnTo>
                  <a:lnTo>
                    <a:pt x="120" y="301"/>
                  </a:lnTo>
                  <a:lnTo>
                    <a:pt x="120" y="302"/>
                  </a:lnTo>
                  <a:lnTo>
                    <a:pt x="120" y="304"/>
                  </a:lnTo>
                  <a:lnTo>
                    <a:pt x="120" y="306"/>
                  </a:lnTo>
                  <a:lnTo>
                    <a:pt x="124" y="304"/>
                  </a:lnTo>
                  <a:lnTo>
                    <a:pt x="124" y="306"/>
                  </a:lnTo>
                  <a:lnTo>
                    <a:pt x="122" y="306"/>
                  </a:lnTo>
                  <a:lnTo>
                    <a:pt x="122" y="308"/>
                  </a:lnTo>
                  <a:lnTo>
                    <a:pt x="122" y="312"/>
                  </a:lnTo>
                  <a:lnTo>
                    <a:pt x="122" y="317"/>
                  </a:lnTo>
                  <a:lnTo>
                    <a:pt x="120" y="321"/>
                  </a:lnTo>
                  <a:lnTo>
                    <a:pt x="120" y="324"/>
                  </a:lnTo>
                  <a:lnTo>
                    <a:pt x="118" y="325"/>
                  </a:lnTo>
                  <a:lnTo>
                    <a:pt x="120" y="327"/>
                  </a:lnTo>
                  <a:lnTo>
                    <a:pt x="120" y="333"/>
                  </a:lnTo>
                  <a:lnTo>
                    <a:pt x="122" y="337"/>
                  </a:lnTo>
                  <a:lnTo>
                    <a:pt x="124" y="329"/>
                  </a:lnTo>
                  <a:lnTo>
                    <a:pt x="126" y="327"/>
                  </a:lnTo>
                  <a:lnTo>
                    <a:pt x="126" y="324"/>
                  </a:lnTo>
                  <a:lnTo>
                    <a:pt x="131" y="314"/>
                  </a:lnTo>
                  <a:lnTo>
                    <a:pt x="135" y="308"/>
                  </a:lnTo>
                  <a:lnTo>
                    <a:pt x="135" y="306"/>
                  </a:lnTo>
                  <a:lnTo>
                    <a:pt x="135" y="304"/>
                  </a:lnTo>
                  <a:lnTo>
                    <a:pt x="134" y="294"/>
                  </a:lnTo>
                  <a:lnTo>
                    <a:pt x="130" y="289"/>
                  </a:lnTo>
                  <a:lnTo>
                    <a:pt x="126" y="284"/>
                  </a:lnTo>
                  <a:lnTo>
                    <a:pt x="126" y="280"/>
                  </a:lnTo>
                  <a:lnTo>
                    <a:pt x="126" y="277"/>
                  </a:lnTo>
                  <a:lnTo>
                    <a:pt x="126" y="270"/>
                  </a:lnTo>
                  <a:lnTo>
                    <a:pt x="122" y="264"/>
                  </a:lnTo>
                  <a:lnTo>
                    <a:pt x="117" y="257"/>
                  </a:lnTo>
                  <a:lnTo>
                    <a:pt x="110" y="251"/>
                  </a:lnTo>
                  <a:lnTo>
                    <a:pt x="109" y="247"/>
                  </a:lnTo>
                  <a:lnTo>
                    <a:pt x="109" y="244"/>
                  </a:lnTo>
                  <a:lnTo>
                    <a:pt x="109" y="241"/>
                  </a:lnTo>
                  <a:lnTo>
                    <a:pt x="110" y="241"/>
                  </a:lnTo>
                  <a:lnTo>
                    <a:pt x="110" y="240"/>
                  </a:lnTo>
                  <a:lnTo>
                    <a:pt x="113" y="240"/>
                  </a:lnTo>
                  <a:lnTo>
                    <a:pt x="113" y="237"/>
                  </a:lnTo>
                  <a:lnTo>
                    <a:pt x="113" y="231"/>
                  </a:lnTo>
                  <a:lnTo>
                    <a:pt x="113" y="228"/>
                  </a:lnTo>
                  <a:lnTo>
                    <a:pt x="113" y="227"/>
                  </a:lnTo>
                  <a:lnTo>
                    <a:pt x="114" y="227"/>
                  </a:lnTo>
                  <a:lnTo>
                    <a:pt x="117" y="223"/>
                  </a:lnTo>
                  <a:lnTo>
                    <a:pt x="117" y="220"/>
                  </a:lnTo>
                  <a:lnTo>
                    <a:pt x="114" y="223"/>
                  </a:lnTo>
                  <a:lnTo>
                    <a:pt x="110" y="219"/>
                  </a:lnTo>
                  <a:lnTo>
                    <a:pt x="109" y="213"/>
                  </a:lnTo>
                  <a:lnTo>
                    <a:pt x="107" y="207"/>
                  </a:lnTo>
                  <a:lnTo>
                    <a:pt x="103" y="203"/>
                  </a:lnTo>
                  <a:lnTo>
                    <a:pt x="97" y="200"/>
                  </a:lnTo>
                  <a:lnTo>
                    <a:pt x="95" y="196"/>
                  </a:lnTo>
                  <a:lnTo>
                    <a:pt x="95" y="192"/>
                  </a:lnTo>
                  <a:lnTo>
                    <a:pt x="94" y="189"/>
                  </a:lnTo>
                  <a:lnTo>
                    <a:pt x="94" y="188"/>
                  </a:lnTo>
                  <a:lnTo>
                    <a:pt x="91" y="187"/>
                  </a:lnTo>
                  <a:lnTo>
                    <a:pt x="90" y="187"/>
                  </a:lnTo>
                  <a:lnTo>
                    <a:pt x="90" y="184"/>
                  </a:lnTo>
                  <a:lnTo>
                    <a:pt x="87" y="180"/>
                  </a:lnTo>
                  <a:lnTo>
                    <a:pt x="90" y="183"/>
                  </a:lnTo>
                  <a:lnTo>
                    <a:pt x="94" y="180"/>
                  </a:lnTo>
                  <a:lnTo>
                    <a:pt x="94" y="179"/>
                  </a:lnTo>
                  <a:lnTo>
                    <a:pt x="91" y="175"/>
                  </a:lnTo>
                  <a:lnTo>
                    <a:pt x="94" y="170"/>
                  </a:lnTo>
                  <a:lnTo>
                    <a:pt x="91" y="167"/>
                  </a:lnTo>
                  <a:lnTo>
                    <a:pt x="94" y="162"/>
                  </a:lnTo>
                  <a:lnTo>
                    <a:pt x="95" y="159"/>
                  </a:lnTo>
                  <a:lnTo>
                    <a:pt x="103" y="162"/>
                  </a:lnTo>
                  <a:lnTo>
                    <a:pt x="105" y="159"/>
                  </a:lnTo>
                  <a:lnTo>
                    <a:pt x="109" y="159"/>
                  </a:lnTo>
                  <a:lnTo>
                    <a:pt x="110" y="158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3" y="154"/>
                  </a:lnTo>
                  <a:lnTo>
                    <a:pt x="117" y="154"/>
                  </a:lnTo>
                  <a:lnTo>
                    <a:pt x="118" y="152"/>
                  </a:lnTo>
                  <a:lnTo>
                    <a:pt x="117" y="150"/>
                  </a:lnTo>
                  <a:lnTo>
                    <a:pt x="122" y="148"/>
                  </a:lnTo>
                  <a:lnTo>
                    <a:pt x="123" y="148"/>
                  </a:lnTo>
                  <a:lnTo>
                    <a:pt x="124" y="148"/>
                  </a:lnTo>
                  <a:lnTo>
                    <a:pt x="126" y="150"/>
                  </a:lnTo>
                  <a:lnTo>
                    <a:pt x="126" y="146"/>
                  </a:lnTo>
                  <a:lnTo>
                    <a:pt x="126" y="144"/>
                  </a:lnTo>
                  <a:lnTo>
                    <a:pt x="127" y="143"/>
                  </a:lnTo>
                  <a:lnTo>
                    <a:pt x="131" y="140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1" y="136"/>
                  </a:lnTo>
                  <a:lnTo>
                    <a:pt x="134" y="132"/>
                  </a:lnTo>
                  <a:lnTo>
                    <a:pt x="138" y="130"/>
                  </a:lnTo>
                  <a:lnTo>
                    <a:pt x="139" y="127"/>
                  </a:lnTo>
                  <a:lnTo>
                    <a:pt x="139" y="123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close/>
                  <a:moveTo>
                    <a:pt x="16" y="148"/>
                  </a:moveTo>
                  <a:lnTo>
                    <a:pt x="14" y="150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145"/>
            <p:cNvSpPr>
              <a:spLocks noEditPoints="1"/>
            </p:cNvSpPr>
            <p:nvPr/>
          </p:nvSpPr>
          <p:spPr bwMode="auto">
            <a:xfrm>
              <a:off x="7153275" y="2762250"/>
              <a:ext cx="109538" cy="153988"/>
            </a:xfrm>
            <a:custGeom>
              <a:avLst/>
              <a:gdLst>
                <a:gd name="T0" fmla="*/ 29 w 69"/>
                <a:gd name="T1" fmla="*/ 97 h 97"/>
                <a:gd name="T2" fmla="*/ 39 w 69"/>
                <a:gd name="T3" fmla="*/ 93 h 97"/>
                <a:gd name="T4" fmla="*/ 31 w 69"/>
                <a:gd name="T5" fmla="*/ 93 h 97"/>
                <a:gd name="T6" fmla="*/ 31 w 69"/>
                <a:gd name="T7" fmla="*/ 93 h 97"/>
                <a:gd name="T8" fmla="*/ 31 w 69"/>
                <a:gd name="T9" fmla="*/ 93 h 97"/>
                <a:gd name="T10" fmla="*/ 36 w 69"/>
                <a:gd name="T11" fmla="*/ 72 h 97"/>
                <a:gd name="T12" fmla="*/ 36 w 69"/>
                <a:gd name="T13" fmla="*/ 74 h 97"/>
                <a:gd name="T14" fmla="*/ 36 w 69"/>
                <a:gd name="T15" fmla="*/ 74 h 97"/>
                <a:gd name="T16" fmla="*/ 57 w 69"/>
                <a:gd name="T17" fmla="*/ 45 h 97"/>
                <a:gd name="T18" fmla="*/ 52 w 69"/>
                <a:gd name="T19" fmla="*/ 32 h 97"/>
                <a:gd name="T20" fmla="*/ 36 w 69"/>
                <a:gd name="T21" fmla="*/ 13 h 97"/>
                <a:gd name="T22" fmla="*/ 21 w 69"/>
                <a:gd name="T23" fmla="*/ 1 h 97"/>
                <a:gd name="T24" fmla="*/ 13 w 69"/>
                <a:gd name="T25" fmla="*/ 5 h 97"/>
                <a:gd name="T26" fmla="*/ 4 w 69"/>
                <a:gd name="T27" fmla="*/ 8 h 97"/>
                <a:gd name="T28" fmla="*/ 3 w 69"/>
                <a:gd name="T29" fmla="*/ 15 h 97"/>
                <a:gd name="T30" fmla="*/ 4 w 69"/>
                <a:gd name="T31" fmla="*/ 21 h 97"/>
                <a:gd name="T32" fmla="*/ 8 w 69"/>
                <a:gd name="T33" fmla="*/ 27 h 97"/>
                <a:gd name="T34" fmla="*/ 12 w 69"/>
                <a:gd name="T35" fmla="*/ 28 h 97"/>
                <a:gd name="T36" fmla="*/ 9 w 69"/>
                <a:gd name="T37" fmla="*/ 31 h 97"/>
                <a:gd name="T38" fmla="*/ 4 w 69"/>
                <a:gd name="T39" fmla="*/ 28 h 97"/>
                <a:gd name="T40" fmla="*/ 4 w 69"/>
                <a:gd name="T41" fmla="*/ 35 h 97"/>
                <a:gd name="T42" fmla="*/ 9 w 69"/>
                <a:gd name="T43" fmla="*/ 36 h 97"/>
                <a:gd name="T44" fmla="*/ 12 w 69"/>
                <a:gd name="T45" fmla="*/ 40 h 97"/>
                <a:gd name="T46" fmla="*/ 20 w 69"/>
                <a:gd name="T47" fmla="*/ 45 h 97"/>
                <a:gd name="T48" fmla="*/ 17 w 69"/>
                <a:gd name="T49" fmla="*/ 52 h 97"/>
                <a:gd name="T50" fmla="*/ 17 w 69"/>
                <a:gd name="T51" fmla="*/ 55 h 97"/>
                <a:gd name="T52" fmla="*/ 20 w 69"/>
                <a:gd name="T53" fmla="*/ 63 h 97"/>
                <a:gd name="T54" fmla="*/ 21 w 69"/>
                <a:gd name="T55" fmla="*/ 68 h 97"/>
                <a:gd name="T56" fmla="*/ 23 w 69"/>
                <a:gd name="T57" fmla="*/ 72 h 97"/>
                <a:gd name="T58" fmla="*/ 25 w 69"/>
                <a:gd name="T59" fmla="*/ 74 h 97"/>
                <a:gd name="T60" fmla="*/ 29 w 69"/>
                <a:gd name="T61" fmla="*/ 72 h 97"/>
                <a:gd name="T62" fmla="*/ 35 w 69"/>
                <a:gd name="T63" fmla="*/ 68 h 97"/>
                <a:gd name="T64" fmla="*/ 40 w 69"/>
                <a:gd name="T65" fmla="*/ 72 h 97"/>
                <a:gd name="T66" fmla="*/ 39 w 69"/>
                <a:gd name="T67" fmla="*/ 66 h 97"/>
                <a:gd name="T68" fmla="*/ 44 w 69"/>
                <a:gd name="T69" fmla="*/ 65 h 97"/>
                <a:gd name="T70" fmla="*/ 48 w 69"/>
                <a:gd name="T71" fmla="*/ 66 h 97"/>
                <a:gd name="T72" fmla="*/ 52 w 69"/>
                <a:gd name="T73" fmla="*/ 65 h 97"/>
                <a:gd name="T74" fmla="*/ 52 w 69"/>
                <a:gd name="T75" fmla="*/ 61 h 97"/>
                <a:gd name="T76" fmla="*/ 57 w 69"/>
                <a:gd name="T77" fmla="*/ 65 h 97"/>
                <a:gd name="T78" fmla="*/ 61 w 69"/>
                <a:gd name="T79" fmla="*/ 55 h 97"/>
                <a:gd name="T80" fmla="*/ 57 w 69"/>
                <a:gd name="T81" fmla="*/ 45 h 97"/>
                <a:gd name="T82" fmla="*/ 57 w 69"/>
                <a:gd name="T83" fmla="*/ 45 h 97"/>
                <a:gd name="T84" fmla="*/ 57 w 69"/>
                <a:gd name="T85" fmla="*/ 45 h 97"/>
                <a:gd name="T86" fmla="*/ 69 w 69"/>
                <a:gd name="T87" fmla="*/ 76 h 97"/>
                <a:gd name="T88" fmla="*/ 67 w 69"/>
                <a:gd name="T89" fmla="*/ 72 h 97"/>
                <a:gd name="T90" fmla="*/ 67 w 69"/>
                <a:gd name="T91" fmla="*/ 72 h 97"/>
                <a:gd name="T92" fmla="*/ 67 w 69"/>
                <a:gd name="T93" fmla="*/ 72 h 97"/>
                <a:gd name="T94" fmla="*/ 8 w 69"/>
                <a:gd name="T95" fmla="*/ 28 h 97"/>
                <a:gd name="T96" fmla="*/ 7 w 69"/>
                <a:gd name="T97" fmla="*/ 28 h 97"/>
                <a:gd name="T98" fmla="*/ 7 w 69"/>
                <a:gd name="T99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97">
                  <a:moveTo>
                    <a:pt x="31" y="93"/>
                  </a:moveTo>
                  <a:lnTo>
                    <a:pt x="29" y="96"/>
                  </a:lnTo>
                  <a:lnTo>
                    <a:pt x="29" y="97"/>
                  </a:lnTo>
                  <a:lnTo>
                    <a:pt x="33" y="97"/>
                  </a:lnTo>
                  <a:lnTo>
                    <a:pt x="36" y="96"/>
                  </a:lnTo>
                  <a:lnTo>
                    <a:pt x="39" y="93"/>
                  </a:lnTo>
                  <a:lnTo>
                    <a:pt x="39" y="92"/>
                  </a:lnTo>
                  <a:lnTo>
                    <a:pt x="36" y="92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close/>
                  <a:moveTo>
                    <a:pt x="36" y="74"/>
                  </a:moveTo>
                  <a:lnTo>
                    <a:pt x="39" y="74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close/>
                  <a:moveTo>
                    <a:pt x="57" y="45"/>
                  </a:moveTo>
                  <a:lnTo>
                    <a:pt x="57" y="44"/>
                  </a:lnTo>
                  <a:lnTo>
                    <a:pt x="53" y="40"/>
                  </a:lnTo>
                  <a:lnTo>
                    <a:pt x="52" y="32"/>
                  </a:lnTo>
                  <a:lnTo>
                    <a:pt x="49" y="27"/>
                  </a:lnTo>
                  <a:lnTo>
                    <a:pt x="44" y="21"/>
                  </a:lnTo>
                  <a:lnTo>
                    <a:pt x="36" y="13"/>
                  </a:lnTo>
                  <a:lnTo>
                    <a:pt x="29" y="5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3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4" y="8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4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3" y="44"/>
                  </a:lnTo>
                  <a:lnTo>
                    <a:pt x="16" y="45"/>
                  </a:lnTo>
                  <a:lnTo>
                    <a:pt x="20" y="45"/>
                  </a:lnTo>
                  <a:lnTo>
                    <a:pt x="16" y="48"/>
                  </a:lnTo>
                  <a:lnTo>
                    <a:pt x="20" y="48"/>
                  </a:lnTo>
                  <a:lnTo>
                    <a:pt x="17" y="52"/>
                  </a:lnTo>
                  <a:lnTo>
                    <a:pt x="16" y="53"/>
                  </a:lnTo>
                  <a:lnTo>
                    <a:pt x="20" y="53"/>
                  </a:lnTo>
                  <a:lnTo>
                    <a:pt x="17" y="55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20" y="63"/>
                  </a:lnTo>
                  <a:lnTo>
                    <a:pt x="17" y="63"/>
                  </a:lnTo>
                  <a:lnTo>
                    <a:pt x="20" y="66"/>
                  </a:lnTo>
                  <a:lnTo>
                    <a:pt x="21" y="68"/>
                  </a:lnTo>
                  <a:lnTo>
                    <a:pt x="25" y="70"/>
                  </a:lnTo>
                  <a:lnTo>
                    <a:pt x="23" y="70"/>
                  </a:lnTo>
                  <a:lnTo>
                    <a:pt x="23" y="72"/>
                  </a:lnTo>
                  <a:lnTo>
                    <a:pt x="21" y="70"/>
                  </a:lnTo>
                  <a:lnTo>
                    <a:pt x="21" y="72"/>
                  </a:lnTo>
                  <a:lnTo>
                    <a:pt x="25" y="74"/>
                  </a:lnTo>
                  <a:lnTo>
                    <a:pt x="25" y="76"/>
                  </a:lnTo>
                  <a:lnTo>
                    <a:pt x="27" y="78"/>
                  </a:lnTo>
                  <a:lnTo>
                    <a:pt x="29" y="72"/>
                  </a:lnTo>
                  <a:lnTo>
                    <a:pt x="31" y="76"/>
                  </a:lnTo>
                  <a:lnTo>
                    <a:pt x="33" y="72"/>
                  </a:lnTo>
                  <a:lnTo>
                    <a:pt x="35" y="68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7" y="65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2" y="68"/>
                  </a:lnTo>
                  <a:lnTo>
                    <a:pt x="52" y="65"/>
                  </a:lnTo>
                  <a:lnTo>
                    <a:pt x="49" y="65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6" y="63"/>
                  </a:lnTo>
                  <a:lnTo>
                    <a:pt x="57" y="63"/>
                  </a:lnTo>
                  <a:lnTo>
                    <a:pt x="57" y="65"/>
                  </a:lnTo>
                  <a:lnTo>
                    <a:pt x="61" y="63"/>
                  </a:lnTo>
                  <a:lnTo>
                    <a:pt x="61" y="59"/>
                  </a:lnTo>
                  <a:lnTo>
                    <a:pt x="61" y="55"/>
                  </a:lnTo>
                  <a:lnTo>
                    <a:pt x="61" y="52"/>
                  </a:lnTo>
                  <a:lnTo>
                    <a:pt x="60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close/>
                  <a:moveTo>
                    <a:pt x="67" y="72"/>
                  </a:moveTo>
                  <a:lnTo>
                    <a:pt x="67" y="74"/>
                  </a:lnTo>
                  <a:lnTo>
                    <a:pt x="69" y="76"/>
                  </a:lnTo>
                  <a:lnTo>
                    <a:pt x="69" y="74"/>
                  </a:lnTo>
                  <a:lnTo>
                    <a:pt x="69" y="70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close/>
                  <a:moveTo>
                    <a:pt x="7" y="28"/>
                  </a:moveTo>
                  <a:lnTo>
                    <a:pt x="7" y="29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146"/>
            <p:cNvSpPr>
              <a:spLocks/>
            </p:cNvSpPr>
            <p:nvPr/>
          </p:nvSpPr>
          <p:spPr bwMode="auto">
            <a:xfrm>
              <a:off x="7073900" y="2635250"/>
              <a:ext cx="115888" cy="150813"/>
            </a:xfrm>
            <a:custGeom>
              <a:avLst/>
              <a:gdLst>
                <a:gd name="T0" fmla="*/ 57 w 73"/>
                <a:gd name="T1" fmla="*/ 85 h 95"/>
                <a:gd name="T2" fmla="*/ 63 w 73"/>
                <a:gd name="T3" fmla="*/ 85 h 95"/>
                <a:gd name="T4" fmla="*/ 71 w 73"/>
                <a:gd name="T5" fmla="*/ 84 h 95"/>
                <a:gd name="T6" fmla="*/ 70 w 73"/>
                <a:gd name="T7" fmla="*/ 77 h 95"/>
                <a:gd name="T8" fmla="*/ 58 w 73"/>
                <a:gd name="T9" fmla="*/ 71 h 95"/>
                <a:gd name="T10" fmla="*/ 53 w 73"/>
                <a:gd name="T11" fmla="*/ 68 h 95"/>
                <a:gd name="T12" fmla="*/ 53 w 73"/>
                <a:gd name="T13" fmla="*/ 64 h 95"/>
                <a:gd name="T14" fmla="*/ 50 w 73"/>
                <a:gd name="T15" fmla="*/ 62 h 95"/>
                <a:gd name="T16" fmla="*/ 53 w 73"/>
                <a:gd name="T17" fmla="*/ 58 h 95"/>
                <a:gd name="T18" fmla="*/ 59 w 73"/>
                <a:gd name="T19" fmla="*/ 54 h 95"/>
                <a:gd name="T20" fmla="*/ 66 w 73"/>
                <a:gd name="T21" fmla="*/ 46 h 95"/>
                <a:gd name="T22" fmla="*/ 67 w 73"/>
                <a:gd name="T23" fmla="*/ 40 h 95"/>
                <a:gd name="T24" fmla="*/ 71 w 73"/>
                <a:gd name="T25" fmla="*/ 38 h 95"/>
                <a:gd name="T26" fmla="*/ 70 w 73"/>
                <a:gd name="T27" fmla="*/ 32 h 95"/>
                <a:gd name="T28" fmla="*/ 66 w 73"/>
                <a:gd name="T29" fmla="*/ 20 h 95"/>
                <a:gd name="T30" fmla="*/ 70 w 73"/>
                <a:gd name="T31" fmla="*/ 14 h 95"/>
                <a:gd name="T32" fmla="*/ 73 w 73"/>
                <a:gd name="T33" fmla="*/ 14 h 95"/>
                <a:gd name="T34" fmla="*/ 63 w 73"/>
                <a:gd name="T35" fmla="*/ 7 h 95"/>
                <a:gd name="T36" fmla="*/ 58 w 73"/>
                <a:gd name="T37" fmla="*/ 2 h 95"/>
                <a:gd name="T38" fmla="*/ 57 w 73"/>
                <a:gd name="T39" fmla="*/ 6 h 95"/>
                <a:gd name="T40" fmla="*/ 57 w 73"/>
                <a:gd name="T41" fmla="*/ 11 h 95"/>
                <a:gd name="T42" fmla="*/ 50 w 73"/>
                <a:gd name="T43" fmla="*/ 11 h 95"/>
                <a:gd name="T44" fmla="*/ 50 w 73"/>
                <a:gd name="T45" fmla="*/ 18 h 95"/>
                <a:gd name="T46" fmla="*/ 37 w 73"/>
                <a:gd name="T47" fmla="*/ 19 h 95"/>
                <a:gd name="T48" fmla="*/ 42 w 73"/>
                <a:gd name="T49" fmla="*/ 24 h 95"/>
                <a:gd name="T50" fmla="*/ 45 w 73"/>
                <a:gd name="T51" fmla="*/ 28 h 95"/>
                <a:gd name="T52" fmla="*/ 40 w 73"/>
                <a:gd name="T53" fmla="*/ 28 h 95"/>
                <a:gd name="T54" fmla="*/ 29 w 73"/>
                <a:gd name="T55" fmla="*/ 27 h 95"/>
                <a:gd name="T56" fmla="*/ 22 w 73"/>
                <a:gd name="T57" fmla="*/ 23 h 95"/>
                <a:gd name="T58" fmla="*/ 18 w 73"/>
                <a:gd name="T59" fmla="*/ 24 h 95"/>
                <a:gd name="T60" fmla="*/ 18 w 73"/>
                <a:gd name="T61" fmla="*/ 34 h 95"/>
                <a:gd name="T62" fmla="*/ 16 w 73"/>
                <a:gd name="T63" fmla="*/ 38 h 95"/>
                <a:gd name="T64" fmla="*/ 13 w 73"/>
                <a:gd name="T65" fmla="*/ 40 h 95"/>
                <a:gd name="T66" fmla="*/ 10 w 73"/>
                <a:gd name="T67" fmla="*/ 42 h 95"/>
                <a:gd name="T68" fmla="*/ 6 w 73"/>
                <a:gd name="T69" fmla="*/ 46 h 95"/>
                <a:gd name="T70" fmla="*/ 2 w 73"/>
                <a:gd name="T71" fmla="*/ 47 h 95"/>
                <a:gd name="T72" fmla="*/ 1 w 73"/>
                <a:gd name="T73" fmla="*/ 54 h 95"/>
                <a:gd name="T74" fmla="*/ 2 w 73"/>
                <a:gd name="T75" fmla="*/ 56 h 95"/>
                <a:gd name="T76" fmla="*/ 6 w 73"/>
                <a:gd name="T77" fmla="*/ 59 h 95"/>
                <a:gd name="T78" fmla="*/ 9 w 73"/>
                <a:gd name="T79" fmla="*/ 59 h 95"/>
                <a:gd name="T80" fmla="*/ 18 w 73"/>
                <a:gd name="T81" fmla="*/ 63 h 95"/>
                <a:gd name="T82" fmla="*/ 20 w 73"/>
                <a:gd name="T83" fmla="*/ 64 h 95"/>
                <a:gd name="T84" fmla="*/ 22 w 73"/>
                <a:gd name="T85" fmla="*/ 75 h 95"/>
                <a:gd name="T86" fmla="*/ 26 w 73"/>
                <a:gd name="T87" fmla="*/ 76 h 95"/>
                <a:gd name="T88" fmla="*/ 32 w 73"/>
                <a:gd name="T89" fmla="*/ 80 h 95"/>
                <a:gd name="T90" fmla="*/ 24 w 73"/>
                <a:gd name="T91" fmla="*/ 80 h 95"/>
                <a:gd name="T92" fmla="*/ 22 w 73"/>
                <a:gd name="T93" fmla="*/ 81 h 95"/>
                <a:gd name="T94" fmla="*/ 22 w 73"/>
                <a:gd name="T95" fmla="*/ 85 h 95"/>
                <a:gd name="T96" fmla="*/ 26 w 73"/>
                <a:gd name="T97" fmla="*/ 88 h 95"/>
                <a:gd name="T98" fmla="*/ 28 w 73"/>
                <a:gd name="T99" fmla="*/ 89 h 95"/>
                <a:gd name="T100" fmla="*/ 29 w 73"/>
                <a:gd name="T101" fmla="*/ 93 h 95"/>
                <a:gd name="T102" fmla="*/ 33 w 73"/>
                <a:gd name="T103" fmla="*/ 93 h 95"/>
                <a:gd name="T104" fmla="*/ 36 w 73"/>
                <a:gd name="T105" fmla="*/ 93 h 95"/>
                <a:gd name="T106" fmla="*/ 41 w 73"/>
                <a:gd name="T107" fmla="*/ 93 h 95"/>
                <a:gd name="T108" fmla="*/ 45 w 73"/>
                <a:gd name="T109" fmla="*/ 93 h 95"/>
                <a:gd name="T110" fmla="*/ 50 w 73"/>
                <a:gd name="T111" fmla="*/ 93 h 95"/>
                <a:gd name="T112" fmla="*/ 53 w 73"/>
                <a:gd name="T113" fmla="*/ 91 h 95"/>
                <a:gd name="T114" fmla="*/ 54 w 73"/>
                <a:gd name="T115" fmla="*/ 88 h 95"/>
                <a:gd name="T116" fmla="*/ 54 w 73"/>
                <a:gd name="T117" fmla="*/ 88 h 95"/>
                <a:gd name="T118" fmla="*/ 54 w 73"/>
                <a:gd name="T119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" h="95">
                  <a:moveTo>
                    <a:pt x="54" y="88"/>
                  </a:moveTo>
                  <a:lnTo>
                    <a:pt x="57" y="85"/>
                  </a:lnTo>
                  <a:lnTo>
                    <a:pt x="58" y="85"/>
                  </a:lnTo>
                  <a:lnTo>
                    <a:pt x="63" y="85"/>
                  </a:lnTo>
                  <a:lnTo>
                    <a:pt x="70" y="85"/>
                  </a:lnTo>
                  <a:lnTo>
                    <a:pt x="71" y="84"/>
                  </a:lnTo>
                  <a:lnTo>
                    <a:pt x="71" y="81"/>
                  </a:lnTo>
                  <a:lnTo>
                    <a:pt x="70" y="77"/>
                  </a:lnTo>
                  <a:lnTo>
                    <a:pt x="66" y="75"/>
                  </a:lnTo>
                  <a:lnTo>
                    <a:pt x="58" y="71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50" y="67"/>
                  </a:lnTo>
                  <a:lnTo>
                    <a:pt x="53" y="64"/>
                  </a:lnTo>
                  <a:lnTo>
                    <a:pt x="53" y="63"/>
                  </a:lnTo>
                  <a:lnTo>
                    <a:pt x="50" y="62"/>
                  </a:lnTo>
                  <a:lnTo>
                    <a:pt x="50" y="59"/>
                  </a:lnTo>
                  <a:lnTo>
                    <a:pt x="53" y="58"/>
                  </a:lnTo>
                  <a:lnTo>
                    <a:pt x="54" y="55"/>
                  </a:lnTo>
                  <a:lnTo>
                    <a:pt x="59" y="54"/>
                  </a:lnTo>
                  <a:lnTo>
                    <a:pt x="62" y="50"/>
                  </a:lnTo>
                  <a:lnTo>
                    <a:pt x="66" y="46"/>
                  </a:lnTo>
                  <a:lnTo>
                    <a:pt x="66" y="42"/>
                  </a:lnTo>
                  <a:lnTo>
                    <a:pt x="67" y="40"/>
                  </a:lnTo>
                  <a:lnTo>
                    <a:pt x="70" y="40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0" y="32"/>
                  </a:lnTo>
                  <a:lnTo>
                    <a:pt x="63" y="24"/>
                  </a:lnTo>
                  <a:lnTo>
                    <a:pt x="66" y="20"/>
                  </a:lnTo>
                  <a:lnTo>
                    <a:pt x="67" y="15"/>
                  </a:lnTo>
                  <a:lnTo>
                    <a:pt x="70" y="14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66" y="10"/>
                  </a:lnTo>
                  <a:lnTo>
                    <a:pt x="63" y="7"/>
                  </a:lnTo>
                  <a:lnTo>
                    <a:pt x="62" y="4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57" y="6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3" y="11"/>
                  </a:lnTo>
                  <a:lnTo>
                    <a:pt x="50" y="11"/>
                  </a:lnTo>
                  <a:lnTo>
                    <a:pt x="50" y="15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37" y="19"/>
                  </a:lnTo>
                  <a:lnTo>
                    <a:pt x="41" y="23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5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3" y="28"/>
                  </a:lnTo>
                  <a:lnTo>
                    <a:pt x="29" y="27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0" y="23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9" y="62"/>
                  </a:lnTo>
                  <a:lnTo>
                    <a:pt x="9" y="59"/>
                  </a:lnTo>
                  <a:lnTo>
                    <a:pt x="14" y="62"/>
                  </a:lnTo>
                  <a:lnTo>
                    <a:pt x="18" y="63"/>
                  </a:lnTo>
                  <a:lnTo>
                    <a:pt x="20" y="63"/>
                  </a:lnTo>
                  <a:lnTo>
                    <a:pt x="20" y="64"/>
                  </a:lnTo>
                  <a:lnTo>
                    <a:pt x="22" y="67"/>
                  </a:lnTo>
                  <a:lnTo>
                    <a:pt x="22" y="75"/>
                  </a:lnTo>
                  <a:lnTo>
                    <a:pt x="22" y="76"/>
                  </a:lnTo>
                  <a:lnTo>
                    <a:pt x="26" y="76"/>
                  </a:lnTo>
                  <a:lnTo>
                    <a:pt x="29" y="77"/>
                  </a:lnTo>
                  <a:lnTo>
                    <a:pt x="32" y="80"/>
                  </a:lnTo>
                  <a:lnTo>
                    <a:pt x="26" y="77"/>
                  </a:lnTo>
                  <a:lnTo>
                    <a:pt x="24" y="80"/>
                  </a:lnTo>
                  <a:lnTo>
                    <a:pt x="22" y="80"/>
                  </a:lnTo>
                  <a:lnTo>
                    <a:pt x="22" y="81"/>
                  </a:lnTo>
                  <a:lnTo>
                    <a:pt x="22" y="84"/>
                  </a:lnTo>
                  <a:lnTo>
                    <a:pt x="22" y="85"/>
                  </a:lnTo>
                  <a:lnTo>
                    <a:pt x="24" y="88"/>
                  </a:lnTo>
                  <a:lnTo>
                    <a:pt x="26" y="88"/>
                  </a:lnTo>
                  <a:lnTo>
                    <a:pt x="29" y="89"/>
                  </a:lnTo>
                  <a:lnTo>
                    <a:pt x="28" y="89"/>
                  </a:lnTo>
                  <a:lnTo>
                    <a:pt x="28" y="91"/>
                  </a:lnTo>
                  <a:lnTo>
                    <a:pt x="29" y="93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3" y="91"/>
                  </a:lnTo>
                  <a:lnTo>
                    <a:pt x="36" y="93"/>
                  </a:lnTo>
                  <a:lnTo>
                    <a:pt x="37" y="91"/>
                  </a:lnTo>
                  <a:lnTo>
                    <a:pt x="41" y="93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6" y="93"/>
                  </a:lnTo>
                  <a:lnTo>
                    <a:pt x="50" y="93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147"/>
            <p:cNvSpPr>
              <a:spLocks/>
            </p:cNvSpPr>
            <p:nvPr/>
          </p:nvSpPr>
          <p:spPr bwMode="auto">
            <a:xfrm>
              <a:off x="5743575" y="2692400"/>
              <a:ext cx="195263" cy="125413"/>
            </a:xfrm>
            <a:custGeom>
              <a:avLst/>
              <a:gdLst>
                <a:gd name="T0" fmla="*/ 119 w 123"/>
                <a:gd name="T1" fmla="*/ 61 h 79"/>
                <a:gd name="T2" fmla="*/ 119 w 123"/>
                <a:gd name="T3" fmla="*/ 55 h 79"/>
                <a:gd name="T4" fmla="*/ 115 w 123"/>
                <a:gd name="T5" fmla="*/ 51 h 79"/>
                <a:gd name="T6" fmla="*/ 114 w 123"/>
                <a:gd name="T7" fmla="*/ 44 h 79"/>
                <a:gd name="T8" fmla="*/ 102 w 123"/>
                <a:gd name="T9" fmla="*/ 44 h 79"/>
                <a:gd name="T10" fmla="*/ 97 w 123"/>
                <a:gd name="T11" fmla="*/ 40 h 79"/>
                <a:gd name="T12" fmla="*/ 93 w 123"/>
                <a:gd name="T13" fmla="*/ 32 h 79"/>
                <a:gd name="T14" fmla="*/ 89 w 123"/>
                <a:gd name="T15" fmla="*/ 28 h 79"/>
                <a:gd name="T16" fmla="*/ 78 w 123"/>
                <a:gd name="T17" fmla="*/ 28 h 79"/>
                <a:gd name="T18" fmla="*/ 70 w 123"/>
                <a:gd name="T19" fmla="*/ 31 h 79"/>
                <a:gd name="T20" fmla="*/ 63 w 123"/>
                <a:gd name="T21" fmla="*/ 28 h 79"/>
                <a:gd name="T22" fmla="*/ 57 w 123"/>
                <a:gd name="T23" fmla="*/ 27 h 79"/>
                <a:gd name="T24" fmla="*/ 49 w 123"/>
                <a:gd name="T25" fmla="*/ 28 h 79"/>
                <a:gd name="T26" fmla="*/ 41 w 123"/>
                <a:gd name="T27" fmla="*/ 27 h 79"/>
                <a:gd name="T28" fmla="*/ 37 w 123"/>
                <a:gd name="T29" fmla="*/ 27 h 79"/>
                <a:gd name="T30" fmla="*/ 30 w 123"/>
                <a:gd name="T31" fmla="*/ 27 h 79"/>
                <a:gd name="T32" fmla="*/ 26 w 123"/>
                <a:gd name="T33" fmla="*/ 22 h 79"/>
                <a:gd name="T34" fmla="*/ 28 w 123"/>
                <a:gd name="T35" fmla="*/ 18 h 79"/>
                <a:gd name="T36" fmla="*/ 33 w 123"/>
                <a:gd name="T37" fmla="*/ 15 h 79"/>
                <a:gd name="T38" fmla="*/ 36 w 123"/>
                <a:gd name="T39" fmla="*/ 14 h 79"/>
                <a:gd name="T40" fmla="*/ 44 w 123"/>
                <a:gd name="T41" fmla="*/ 19 h 79"/>
                <a:gd name="T42" fmla="*/ 45 w 123"/>
                <a:gd name="T43" fmla="*/ 15 h 79"/>
                <a:gd name="T44" fmla="*/ 40 w 123"/>
                <a:gd name="T45" fmla="*/ 10 h 79"/>
                <a:gd name="T46" fmla="*/ 41 w 123"/>
                <a:gd name="T47" fmla="*/ 4 h 79"/>
                <a:gd name="T48" fmla="*/ 30 w 123"/>
                <a:gd name="T49" fmla="*/ 6 h 79"/>
                <a:gd name="T50" fmla="*/ 22 w 123"/>
                <a:gd name="T51" fmla="*/ 6 h 79"/>
                <a:gd name="T52" fmla="*/ 24 w 123"/>
                <a:gd name="T53" fmla="*/ 14 h 79"/>
                <a:gd name="T54" fmla="*/ 17 w 123"/>
                <a:gd name="T55" fmla="*/ 14 h 79"/>
                <a:gd name="T56" fmla="*/ 18 w 123"/>
                <a:gd name="T57" fmla="*/ 15 h 79"/>
                <a:gd name="T58" fmla="*/ 21 w 123"/>
                <a:gd name="T59" fmla="*/ 19 h 79"/>
                <a:gd name="T60" fmla="*/ 17 w 123"/>
                <a:gd name="T61" fmla="*/ 23 h 79"/>
                <a:gd name="T62" fmla="*/ 4 w 123"/>
                <a:gd name="T63" fmla="*/ 26 h 79"/>
                <a:gd name="T64" fmla="*/ 0 w 123"/>
                <a:gd name="T65" fmla="*/ 31 h 79"/>
                <a:gd name="T66" fmla="*/ 6 w 123"/>
                <a:gd name="T67" fmla="*/ 36 h 79"/>
                <a:gd name="T68" fmla="*/ 14 w 123"/>
                <a:gd name="T69" fmla="*/ 41 h 79"/>
                <a:gd name="T70" fmla="*/ 18 w 123"/>
                <a:gd name="T71" fmla="*/ 52 h 79"/>
                <a:gd name="T72" fmla="*/ 14 w 123"/>
                <a:gd name="T73" fmla="*/ 61 h 79"/>
                <a:gd name="T74" fmla="*/ 14 w 123"/>
                <a:gd name="T75" fmla="*/ 67 h 79"/>
                <a:gd name="T76" fmla="*/ 22 w 123"/>
                <a:gd name="T77" fmla="*/ 72 h 79"/>
                <a:gd name="T78" fmla="*/ 28 w 123"/>
                <a:gd name="T79" fmla="*/ 68 h 79"/>
                <a:gd name="T80" fmla="*/ 32 w 123"/>
                <a:gd name="T81" fmla="*/ 68 h 79"/>
                <a:gd name="T82" fmla="*/ 36 w 123"/>
                <a:gd name="T83" fmla="*/ 71 h 79"/>
                <a:gd name="T84" fmla="*/ 37 w 123"/>
                <a:gd name="T85" fmla="*/ 67 h 79"/>
                <a:gd name="T86" fmla="*/ 41 w 123"/>
                <a:gd name="T87" fmla="*/ 61 h 79"/>
                <a:gd name="T88" fmla="*/ 48 w 123"/>
                <a:gd name="T89" fmla="*/ 63 h 79"/>
                <a:gd name="T90" fmla="*/ 49 w 123"/>
                <a:gd name="T91" fmla="*/ 61 h 79"/>
                <a:gd name="T92" fmla="*/ 48 w 123"/>
                <a:gd name="T93" fmla="*/ 56 h 79"/>
                <a:gd name="T94" fmla="*/ 53 w 123"/>
                <a:gd name="T95" fmla="*/ 48 h 79"/>
                <a:gd name="T96" fmla="*/ 62 w 123"/>
                <a:gd name="T97" fmla="*/ 49 h 79"/>
                <a:gd name="T98" fmla="*/ 66 w 123"/>
                <a:gd name="T99" fmla="*/ 55 h 79"/>
                <a:gd name="T100" fmla="*/ 67 w 123"/>
                <a:gd name="T101" fmla="*/ 61 h 79"/>
                <a:gd name="T102" fmla="*/ 70 w 123"/>
                <a:gd name="T103" fmla="*/ 72 h 79"/>
                <a:gd name="T104" fmla="*/ 75 w 123"/>
                <a:gd name="T105" fmla="*/ 77 h 79"/>
                <a:gd name="T106" fmla="*/ 81 w 123"/>
                <a:gd name="T107" fmla="*/ 72 h 79"/>
                <a:gd name="T108" fmla="*/ 89 w 123"/>
                <a:gd name="T109" fmla="*/ 71 h 79"/>
                <a:gd name="T110" fmla="*/ 101 w 123"/>
                <a:gd name="T111" fmla="*/ 65 h 79"/>
                <a:gd name="T112" fmla="*/ 106 w 123"/>
                <a:gd name="T113" fmla="*/ 67 h 79"/>
                <a:gd name="T114" fmla="*/ 122 w 123"/>
                <a:gd name="T115" fmla="*/ 68 h 79"/>
                <a:gd name="T116" fmla="*/ 123 w 123"/>
                <a:gd name="T117" fmla="*/ 65 h 79"/>
                <a:gd name="T118" fmla="*/ 123 w 123"/>
                <a:gd name="T119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79">
                  <a:moveTo>
                    <a:pt x="123" y="65"/>
                  </a:moveTo>
                  <a:lnTo>
                    <a:pt x="122" y="63"/>
                  </a:lnTo>
                  <a:lnTo>
                    <a:pt x="119" y="61"/>
                  </a:lnTo>
                  <a:lnTo>
                    <a:pt x="119" y="60"/>
                  </a:lnTo>
                  <a:lnTo>
                    <a:pt x="119" y="57"/>
                  </a:lnTo>
                  <a:lnTo>
                    <a:pt x="119" y="55"/>
                  </a:lnTo>
                  <a:lnTo>
                    <a:pt x="118" y="53"/>
                  </a:lnTo>
                  <a:lnTo>
                    <a:pt x="115" y="52"/>
                  </a:lnTo>
                  <a:lnTo>
                    <a:pt x="115" y="51"/>
                  </a:lnTo>
                  <a:lnTo>
                    <a:pt x="115" y="49"/>
                  </a:lnTo>
                  <a:lnTo>
                    <a:pt x="115" y="45"/>
                  </a:lnTo>
                  <a:lnTo>
                    <a:pt x="114" y="44"/>
                  </a:lnTo>
                  <a:lnTo>
                    <a:pt x="107" y="41"/>
                  </a:lnTo>
                  <a:lnTo>
                    <a:pt x="106" y="41"/>
                  </a:lnTo>
                  <a:lnTo>
                    <a:pt x="102" y="44"/>
                  </a:lnTo>
                  <a:lnTo>
                    <a:pt x="101" y="44"/>
                  </a:lnTo>
                  <a:lnTo>
                    <a:pt x="98" y="41"/>
                  </a:lnTo>
                  <a:lnTo>
                    <a:pt x="97" y="40"/>
                  </a:lnTo>
                  <a:lnTo>
                    <a:pt x="97" y="39"/>
                  </a:lnTo>
                  <a:lnTo>
                    <a:pt x="97" y="36"/>
                  </a:lnTo>
                  <a:lnTo>
                    <a:pt x="93" y="32"/>
                  </a:lnTo>
                  <a:lnTo>
                    <a:pt x="93" y="28"/>
                  </a:lnTo>
                  <a:lnTo>
                    <a:pt x="91" y="28"/>
                  </a:lnTo>
                  <a:lnTo>
                    <a:pt x="89" y="28"/>
                  </a:lnTo>
                  <a:lnTo>
                    <a:pt x="85" y="28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4" y="31"/>
                  </a:lnTo>
                  <a:lnTo>
                    <a:pt x="71" y="32"/>
                  </a:lnTo>
                  <a:lnTo>
                    <a:pt x="70" y="31"/>
                  </a:lnTo>
                  <a:lnTo>
                    <a:pt x="67" y="31"/>
                  </a:lnTo>
                  <a:lnTo>
                    <a:pt x="63" y="31"/>
                  </a:lnTo>
                  <a:lnTo>
                    <a:pt x="63" y="28"/>
                  </a:lnTo>
                  <a:lnTo>
                    <a:pt x="61" y="27"/>
                  </a:lnTo>
                  <a:lnTo>
                    <a:pt x="58" y="26"/>
                  </a:lnTo>
                  <a:lnTo>
                    <a:pt x="57" y="27"/>
                  </a:lnTo>
                  <a:lnTo>
                    <a:pt x="54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8" y="27"/>
                  </a:lnTo>
                  <a:lnTo>
                    <a:pt x="45" y="26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1" y="15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8" y="18"/>
                  </a:lnTo>
                  <a:lnTo>
                    <a:pt x="49" y="14"/>
                  </a:lnTo>
                  <a:lnTo>
                    <a:pt x="45" y="15"/>
                  </a:lnTo>
                  <a:lnTo>
                    <a:pt x="44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1" y="8"/>
                  </a:lnTo>
                  <a:lnTo>
                    <a:pt x="44" y="6"/>
                  </a:lnTo>
                  <a:lnTo>
                    <a:pt x="41" y="4"/>
                  </a:lnTo>
                  <a:lnTo>
                    <a:pt x="37" y="0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1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21" y="19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4" y="27"/>
                  </a:lnTo>
                  <a:lnTo>
                    <a:pt x="4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7" y="48"/>
                  </a:lnTo>
                  <a:lnTo>
                    <a:pt x="18" y="52"/>
                  </a:lnTo>
                  <a:lnTo>
                    <a:pt x="18" y="53"/>
                  </a:lnTo>
                  <a:lnTo>
                    <a:pt x="18" y="55"/>
                  </a:lnTo>
                  <a:lnTo>
                    <a:pt x="14" y="61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4" y="67"/>
                  </a:lnTo>
                  <a:lnTo>
                    <a:pt x="18" y="72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8" y="68"/>
                  </a:lnTo>
                  <a:lnTo>
                    <a:pt x="28" y="67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2" y="67"/>
                  </a:lnTo>
                  <a:lnTo>
                    <a:pt x="34" y="68"/>
                  </a:lnTo>
                  <a:lnTo>
                    <a:pt x="36" y="71"/>
                  </a:lnTo>
                  <a:lnTo>
                    <a:pt x="37" y="71"/>
                  </a:lnTo>
                  <a:lnTo>
                    <a:pt x="37" y="68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40" y="63"/>
                  </a:lnTo>
                  <a:lnTo>
                    <a:pt x="41" y="61"/>
                  </a:lnTo>
                  <a:lnTo>
                    <a:pt x="44" y="61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49" y="59"/>
                  </a:lnTo>
                  <a:lnTo>
                    <a:pt x="48" y="57"/>
                  </a:lnTo>
                  <a:lnTo>
                    <a:pt x="48" y="56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3" y="48"/>
                  </a:lnTo>
                  <a:lnTo>
                    <a:pt x="57" y="45"/>
                  </a:lnTo>
                  <a:lnTo>
                    <a:pt x="61" y="48"/>
                  </a:lnTo>
                  <a:lnTo>
                    <a:pt x="62" y="49"/>
                  </a:lnTo>
                  <a:lnTo>
                    <a:pt x="63" y="53"/>
                  </a:lnTo>
                  <a:lnTo>
                    <a:pt x="63" y="55"/>
                  </a:lnTo>
                  <a:lnTo>
                    <a:pt x="66" y="55"/>
                  </a:lnTo>
                  <a:lnTo>
                    <a:pt x="67" y="57"/>
                  </a:lnTo>
                  <a:lnTo>
                    <a:pt x="67" y="59"/>
                  </a:lnTo>
                  <a:lnTo>
                    <a:pt x="67" y="61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4" y="76"/>
                  </a:lnTo>
                  <a:lnTo>
                    <a:pt x="75" y="77"/>
                  </a:lnTo>
                  <a:lnTo>
                    <a:pt x="75" y="79"/>
                  </a:lnTo>
                  <a:lnTo>
                    <a:pt x="78" y="76"/>
                  </a:lnTo>
                  <a:lnTo>
                    <a:pt x="81" y="72"/>
                  </a:lnTo>
                  <a:lnTo>
                    <a:pt x="85" y="72"/>
                  </a:lnTo>
                  <a:lnTo>
                    <a:pt x="87" y="72"/>
                  </a:lnTo>
                  <a:lnTo>
                    <a:pt x="89" y="71"/>
                  </a:lnTo>
                  <a:lnTo>
                    <a:pt x="91" y="67"/>
                  </a:lnTo>
                  <a:lnTo>
                    <a:pt x="94" y="65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2" y="68"/>
                  </a:lnTo>
                  <a:lnTo>
                    <a:pt x="106" y="67"/>
                  </a:lnTo>
                  <a:lnTo>
                    <a:pt x="111" y="65"/>
                  </a:lnTo>
                  <a:lnTo>
                    <a:pt x="115" y="65"/>
                  </a:lnTo>
                  <a:lnTo>
                    <a:pt x="122" y="68"/>
                  </a:lnTo>
                  <a:lnTo>
                    <a:pt x="123" y="67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148"/>
            <p:cNvSpPr>
              <a:spLocks noEditPoints="1"/>
            </p:cNvSpPr>
            <p:nvPr/>
          </p:nvSpPr>
          <p:spPr bwMode="auto">
            <a:xfrm>
              <a:off x="5888038" y="2343150"/>
              <a:ext cx="1308100" cy="1004888"/>
            </a:xfrm>
            <a:custGeom>
              <a:avLst/>
              <a:gdLst>
                <a:gd name="T0" fmla="*/ 463 w 620"/>
                <a:gd name="T1" fmla="*/ 467 h 477"/>
                <a:gd name="T2" fmla="*/ 487 w 620"/>
                <a:gd name="T3" fmla="*/ 453 h 477"/>
                <a:gd name="T4" fmla="*/ 612 w 620"/>
                <a:gd name="T5" fmla="*/ 68 h 477"/>
                <a:gd name="T6" fmla="*/ 566 w 620"/>
                <a:gd name="T7" fmla="*/ 64 h 477"/>
                <a:gd name="T8" fmla="*/ 517 w 620"/>
                <a:gd name="T9" fmla="*/ 41 h 477"/>
                <a:gd name="T10" fmla="*/ 467 w 620"/>
                <a:gd name="T11" fmla="*/ 5 h 477"/>
                <a:gd name="T12" fmla="*/ 432 w 620"/>
                <a:gd name="T13" fmla="*/ 21 h 477"/>
                <a:gd name="T14" fmla="*/ 410 w 620"/>
                <a:gd name="T15" fmla="*/ 47 h 477"/>
                <a:gd name="T16" fmla="*/ 465 w 620"/>
                <a:gd name="T17" fmla="*/ 86 h 477"/>
                <a:gd name="T18" fmla="*/ 430 w 620"/>
                <a:gd name="T19" fmla="*/ 106 h 477"/>
                <a:gd name="T20" fmla="*/ 401 w 620"/>
                <a:gd name="T21" fmla="*/ 129 h 477"/>
                <a:gd name="T22" fmla="*/ 322 w 620"/>
                <a:gd name="T23" fmla="*/ 154 h 477"/>
                <a:gd name="T24" fmla="*/ 222 w 620"/>
                <a:gd name="T25" fmla="*/ 127 h 477"/>
                <a:gd name="T26" fmla="*/ 159 w 620"/>
                <a:gd name="T27" fmla="*/ 90 h 477"/>
                <a:gd name="T28" fmla="*/ 111 w 620"/>
                <a:gd name="T29" fmla="*/ 57 h 477"/>
                <a:gd name="T30" fmla="*/ 87 w 620"/>
                <a:gd name="T31" fmla="*/ 86 h 477"/>
                <a:gd name="T32" fmla="*/ 57 w 620"/>
                <a:gd name="T33" fmla="*/ 110 h 477"/>
                <a:gd name="T34" fmla="*/ 60 w 620"/>
                <a:gd name="T35" fmla="*/ 143 h 477"/>
                <a:gd name="T36" fmla="*/ 21 w 620"/>
                <a:gd name="T37" fmla="*/ 174 h 477"/>
                <a:gd name="T38" fmla="*/ 4 w 620"/>
                <a:gd name="T39" fmla="*/ 195 h 477"/>
                <a:gd name="T40" fmla="*/ 23 w 620"/>
                <a:gd name="T41" fmla="*/ 217 h 477"/>
                <a:gd name="T42" fmla="*/ 51 w 620"/>
                <a:gd name="T43" fmla="*/ 240 h 477"/>
                <a:gd name="T44" fmla="*/ 86 w 620"/>
                <a:gd name="T45" fmla="*/ 272 h 477"/>
                <a:gd name="T46" fmla="*/ 84 w 620"/>
                <a:gd name="T47" fmla="*/ 298 h 477"/>
                <a:gd name="T48" fmla="*/ 117 w 620"/>
                <a:gd name="T49" fmla="*/ 311 h 477"/>
                <a:gd name="T50" fmla="*/ 164 w 620"/>
                <a:gd name="T51" fmla="*/ 338 h 477"/>
                <a:gd name="T52" fmla="*/ 206 w 620"/>
                <a:gd name="T53" fmla="*/ 342 h 477"/>
                <a:gd name="T54" fmla="*/ 233 w 620"/>
                <a:gd name="T55" fmla="*/ 344 h 477"/>
                <a:gd name="T56" fmla="*/ 262 w 620"/>
                <a:gd name="T57" fmla="*/ 334 h 477"/>
                <a:gd name="T58" fmla="*/ 291 w 620"/>
                <a:gd name="T59" fmla="*/ 324 h 477"/>
                <a:gd name="T60" fmla="*/ 305 w 620"/>
                <a:gd name="T61" fmla="*/ 338 h 477"/>
                <a:gd name="T62" fmla="*/ 329 w 620"/>
                <a:gd name="T63" fmla="*/ 372 h 477"/>
                <a:gd name="T64" fmla="*/ 328 w 620"/>
                <a:gd name="T65" fmla="*/ 397 h 477"/>
                <a:gd name="T66" fmla="*/ 345 w 620"/>
                <a:gd name="T67" fmla="*/ 424 h 477"/>
                <a:gd name="T68" fmla="*/ 377 w 620"/>
                <a:gd name="T69" fmla="*/ 434 h 477"/>
                <a:gd name="T70" fmla="*/ 391 w 620"/>
                <a:gd name="T71" fmla="*/ 416 h 477"/>
                <a:gd name="T72" fmla="*/ 425 w 620"/>
                <a:gd name="T73" fmla="*/ 412 h 477"/>
                <a:gd name="T74" fmla="*/ 453 w 620"/>
                <a:gd name="T75" fmla="*/ 431 h 477"/>
                <a:gd name="T76" fmla="*/ 465 w 620"/>
                <a:gd name="T77" fmla="*/ 433 h 477"/>
                <a:gd name="T78" fmla="*/ 474 w 620"/>
                <a:gd name="T79" fmla="*/ 447 h 477"/>
                <a:gd name="T80" fmla="*/ 491 w 620"/>
                <a:gd name="T81" fmla="*/ 431 h 477"/>
                <a:gd name="T82" fmla="*/ 510 w 620"/>
                <a:gd name="T83" fmla="*/ 424 h 477"/>
                <a:gd name="T84" fmla="*/ 518 w 620"/>
                <a:gd name="T85" fmla="*/ 418 h 477"/>
                <a:gd name="T86" fmla="*/ 534 w 620"/>
                <a:gd name="T87" fmla="*/ 412 h 477"/>
                <a:gd name="T88" fmla="*/ 557 w 620"/>
                <a:gd name="T89" fmla="*/ 400 h 477"/>
                <a:gd name="T90" fmla="*/ 570 w 620"/>
                <a:gd name="T91" fmla="*/ 382 h 477"/>
                <a:gd name="T92" fmla="*/ 570 w 620"/>
                <a:gd name="T93" fmla="*/ 371 h 477"/>
                <a:gd name="T94" fmla="*/ 579 w 620"/>
                <a:gd name="T95" fmla="*/ 358 h 477"/>
                <a:gd name="T96" fmla="*/ 589 w 620"/>
                <a:gd name="T97" fmla="*/ 336 h 477"/>
                <a:gd name="T98" fmla="*/ 590 w 620"/>
                <a:gd name="T99" fmla="*/ 318 h 477"/>
                <a:gd name="T100" fmla="*/ 580 w 620"/>
                <a:gd name="T101" fmla="*/ 304 h 477"/>
                <a:gd name="T102" fmla="*/ 573 w 620"/>
                <a:gd name="T103" fmla="*/ 286 h 477"/>
                <a:gd name="T104" fmla="*/ 536 w 620"/>
                <a:gd name="T105" fmla="*/ 239 h 477"/>
                <a:gd name="T106" fmla="*/ 553 w 620"/>
                <a:gd name="T107" fmla="*/ 222 h 477"/>
                <a:gd name="T108" fmla="*/ 544 w 620"/>
                <a:gd name="T109" fmla="*/ 213 h 477"/>
                <a:gd name="T110" fmla="*/ 510 w 620"/>
                <a:gd name="T111" fmla="*/ 205 h 477"/>
                <a:gd name="T112" fmla="*/ 516 w 620"/>
                <a:gd name="T113" fmla="*/ 179 h 477"/>
                <a:gd name="T114" fmla="*/ 530 w 620"/>
                <a:gd name="T115" fmla="*/ 186 h 477"/>
                <a:gd name="T116" fmla="*/ 550 w 620"/>
                <a:gd name="T117" fmla="*/ 185 h 477"/>
                <a:gd name="T118" fmla="*/ 576 w 620"/>
                <a:gd name="T119" fmla="*/ 166 h 477"/>
                <a:gd name="T120" fmla="*/ 602 w 620"/>
                <a:gd name="T121" fmla="*/ 147 h 477"/>
                <a:gd name="T122" fmla="*/ 607 w 620"/>
                <a:gd name="T123" fmla="*/ 123 h 477"/>
                <a:gd name="T124" fmla="*/ 620 w 620"/>
                <a:gd name="T125" fmla="*/ 9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0" h="477">
                  <a:moveTo>
                    <a:pt x="484" y="451"/>
                  </a:moveTo>
                  <a:cubicBezTo>
                    <a:pt x="483" y="451"/>
                    <a:pt x="483" y="451"/>
                    <a:pt x="483" y="451"/>
                  </a:cubicBezTo>
                  <a:cubicBezTo>
                    <a:pt x="484" y="454"/>
                    <a:pt x="484" y="454"/>
                    <a:pt x="484" y="454"/>
                  </a:cubicBezTo>
                  <a:cubicBezTo>
                    <a:pt x="481" y="453"/>
                    <a:pt x="481" y="453"/>
                    <a:pt x="481" y="453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0" y="453"/>
                    <a:pt x="480" y="453"/>
                    <a:pt x="480" y="453"/>
                  </a:cubicBezTo>
                  <a:cubicBezTo>
                    <a:pt x="478" y="453"/>
                    <a:pt x="478" y="453"/>
                    <a:pt x="478" y="453"/>
                  </a:cubicBezTo>
                  <a:cubicBezTo>
                    <a:pt x="475" y="454"/>
                    <a:pt x="475" y="454"/>
                    <a:pt x="475" y="454"/>
                  </a:cubicBezTo>
                  <a:cubicBezTo>
                    <a:pt x="475" y="453"/>
                    <a:pt x="475" y="453"/>
                    <a:pt x="475" y="453"/>
                  </a:cubicBezTo>
                  <a:cubicBezTo>
                    <a:pt x="474" y="453"/>
                    <a:pt x="474" y="453"/>
                    <a:pt x="474" y="453"/>
                  </a:cubicBezTo>
                  <a:cubicBezTo>
                    <a:pt x="470" y="453"/>
                    <a:pt x="470" y="453"/>
                    <a:pt x="470" y="453"/>
                  </a:cubicBezTo>
                  <a:cubicBezTo>
                    <a:pt x="471" y="454"/>
                    <a:pt x="471" y="454"/>
                    <a:pt x="471" y="454"/>
                  </a:cubicBezTo>
                  <a:cubicBezTo>
                    <a:pt x="470" y="454"/>
                    <a:pt x="470" y="454"/>
                    <a:pt x="470" y="454"/>
                  </a:cubicBezTo>
                  <a:cubicBezTo>
                    <a:pt x="468" y="454"/>
                    <a:pt x="468" y="454"/>
                    <a:pt x="468" y="454"/>
                  </a:cubicBezTo>
                  <a:cubicBezTo>
                    <a:pt x="467" y="455"/>
                    <a:pt x="467" y="455"/>
                    <a:pt x="467" y="455"/>
                  </a:cubicBezTo>
                  <a:cubicBezTo>
                    <a:pt x="468" y="457"/>
                    <a:pt x="468" y="457"/>
                    <a:pt x="468" y="45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1" y="461"/>
                    <a:pt x="461" y="461"/>
                    <a:pt x="461" y="461"/>
                  </a:cubicBezTo>
                  <a:cubicBezTo>
                    <a:pt x="461" y="464"/>
                    <a:pt x="461" y="464"/>
                    <a:pt x="461" y="464"/>
                  </a:cubicBezTo>
                  <a:cubicBezTo>
                    <a:pt x="463" y="467"/>
                    <a:pt x="463" y="467"/>
                    <a:pt x="463" y="467"/>
                  </a:cubicBezTo>
                  <a:cubicBezTo>
                    <a:pt x="463" y="470"/>
                    <a:pt x="463" y="470"/>
                    <a:pt x="463" y="470"/>
                  </a:cubicBezTo>
                  <a:cubicBezTo>
                    <a:pt x="464" y="473"/>
                    <a:pt x="464" y="473"/>
                    <a:pt x="464" y="473"/>
                  </a:cubicBezTo>
                  <a:cubicBezTo>
                    <a:pt x="467" y="474"/>
                    <a:pt x="467" y="474"/>
                    <a:pt x="467" y="474"/>
                  </a:cubicBezTo>
                  <a:cubicBezTo>
                    <a:pt x="470" y="476"/>
                    <a:pt x="470" y="476"/>
                    <a:pt x="470" y="476"/>
                  </a:cubicBezTo>
                  <a:cubicBezTo>
                    <a:pt x="473" y="477"/>
                    <a:pt x="473" y="477"/>
                    <a:pt x="473" y="477"/>
                  </a:cubicBezTo>
                  <a:cubicBezTo>
                    <a:pt x="477" y="477"/>
                    <a:pt x="477" y="477"/>
                    <a:pt x="477" y="477"/>
                  </a:cubicBezTo>
                  <a:cubicBezTo>
                    <a:pt x="477" y="476"/>
                    <a:pt x="477" y="476"/>
                    <a:pt x="477" y="476"/>
                  </a:cubicBezTo>
                  <a:cubicBezTo>
                    <a:pt x="477" y="474"/>
                    <a:pt x="477" y="474"/>
                    <a:pt x="477" y="474"/>
                  </a:cubicBezTo>
                  <a:cubicBezTo>
                    <a:pt x="478" y="474"/>
                    <a:pt x="478" y="474"/>
                    <a:pt x="478" y="474"/>
                  </a:cubicBezTo>
                  <a:cubicBezTo>
                    <a:pt x="480" y="474"/>
                    <a:pt x="480" y="474"/>
                    <a:pt x="480" y="474"/>
                  </a:cubicBezTo>
                  <a:cubicBezTo>
                    <a:pt x="481" y="473"/>
                    <a:pt x="481" y="473"/>
                    <a:pt x="481" y="473"/>
                  </a:cubicBezTo>
                  <a:cubicBezTo>
                    <a:pt x="483" y="470"/>
                    <a:pt x="483" y="470"/>
                    <a:pt x="483" y="470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84" y="465"/>
                    <a:pt x="484" y="465"/>
                    <a:pt x="484" y="465"/>
                  </a:cubicBezTo>
                  <a:cubicBezTo>
                    <a:pt x="484" y="464"/>
                    <a:pt x="484" y="464"/>
                    <a:pt x="484" y="464"/>
                  </a:cubicBezTo>
                  <a:cubicBezTo>
                    <a:pt x="486" y="461"/>
                    <a:pt x="486" y="461"/>
                    <a:pt x="486" y="461"/>
                  </a:cubicBezTo>
                  <a:cubicBezTo>
                    <a:pt x="487" y="458"/>
                    <a:pt x="487" y="458"/>
                    <a:pt x="487" y="458"/>
                  </a:cubicBezTo>
                  <a:cubicBezTo>
                    <a:pt x="488" y="458"/>
                    <a:pt x="488" y="458"/>
                    <a:pt x="488" y="458"/>
                  </a:cubicBezTo>
                  <a:cubicBezTo>
                    <a:pt x="488" y="457"/>
                    <a:pt x="488" y="457"/>
                    <a:pt x="488" y="457"/>
                  </a:cubicBezTo>
                  <a:cubicBezTo>
                    <a:pt x="487" y="453"/>
                    <a:pt x="487" y="453"/>
                    <a:pt x="487" y="453"/>
                  </a:cubicBezTo>
                  <a:lnTo>
                    <a:pt x="484" y="451"/>
                  </a:lnTo>
                  <a:close/>
                  <a:moveTo>
                    <a:pt x="587" y="315"/>
                  </a:moveTo>
                  <a:cubicBezTo>
                    <a:pt x="589" y="316"/>
                    <a:pt x="589" y="316"/>
                    <a:pt x="589" y="316"/>
                  </a:cubicBezTo>
                  <a:cubicBezTo>
                    <a:pt x="590" y="316"/>
                    <a:pt x="590" y="316"/>
                    <a:pt x="590" y="316"/>
                  </a:cubicBezTo>
                  <a:cubicBezTo>
                    <a:pt x="592" y="316"/>
                    <a:pt x="592" y="316"/>
                    <a:pt x="592" y="316"/>
                  </a:cubicBezTo>
                  <a:cubicBezTo>
                    <a:pt x="590" y="315"/>
                    <a:pt x="590" y="315"/>
                    <a:pt x="590" y="315"/>
                  </a:cubicBezTo>
                  <a:lnTo>
                    <a:pt x="587" y="315"/>
                  </a:lnTo>
                  <a:close/>
                  <a:moveTo>
                    <a:pt x="620" y="94"/>
                  </a:moveTo>
                  <a:cubicBezTo>
                    <a:pt x="619" y="93"/>
                    <a:pt x="619" y="93"/>
                    <a:pt x="619" y="93"/>
                  </a:cubicBezTo>
                  <a:cubicBezTo>
                    <a:pt x="619" y="90"/>
                    <a:pt x="619" y="90"/>
                    <a:pt x="619" y="90"/>
                  </a:cubicBezTo>
                  <a:cubicBezTo>
                    <a:pt x="616" y="86"/>
                    <a:pt x="616" y="86"/>
                    <a:pt x="616" y="86"/>
                  </a:cubicBezTo>
                  <a:cubicBezTo>
                    <a:pt x="616" y="83"/>
                    <a:pt x="616" y="83"/>
                    <a:pt x="616" y="83"/>
                  </a:cubicBezTo>
                  <a:cubicBezTo>
                    <a:pt x="616" y="81"/>
                    <a:pt x="616" y="81"/>
                    <a:pt x="616" y="81"/>
                  </a:cubicBezTo>
                  <a:cubicBezTo>
                    <a:pt x="615" y="80"/>
                    <a:pt x="615" y="80"/>
                    <a:pt x="615" y="80"/>
                  </a:cubicBezTo>
                  <a:cubicBezTo>
                    <a:pt x="617" y="78"/>
                    <a:pt x="617" y="78"/>
                    <a:pt x="617" y="78"/>
                  </a:cubicBezTo>
                  <a:cubicBezTo>
                    <a:pt x="617" y="77"/>
                    <a:pt x="617" y="77"/>
                    <a:pt x="617" y="77"/>
                  </a:cubicBezTo>
                  <a:cubicBezTo>
                    <a:pt x="616" y="74"/>
                    <a:pt x="616" y="74"/>
                    <a:pt x="616" y="74"/>
                  </a:cubicBezTo>
                  <a:cubicBezTo>
                    <a:pt x="613" y="73"/>
                    <a:pt x="613" y="73"/>
                    <a:pt x="613" y="73"/>
                  </a:cubicBezTo>
                  <a:cubicBezTo>
                    <a:pt x="613" y="70"/>
                    <a:pt x="613" y="70"/>
                    <a:pt x="613" y="70"/>
                  </a:cubicBezTo>
                  <a:cubicBezTo>
                    <a:pt x="612" y="68"/>
                    <a:pt x="612" y="68"/>
                    <a:pt x="612" y="68"/>
                  </a:cubicBezTo>
                  <a:cubicBezTo>
                    <a:pt x="610" y="67"/>
                    <a:pt x="610" y="67"/>
                    <a:pt x="610" y="67"/>
                  </a:cubicBezTo>
                  <a:cubicBezTo>
                    <a:pt x="607" y="67"/>
                    <a:pt x="607" y="67"/>
                    <a:pt x="607" y="67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0" y="71"/>
                    <a:pt x="600" y="71"/>
                    <a:pt x="600" y="71"/>
                  </a:cubicBezTo>
                  <a:cubicBezTo>
                    <a:pt x="596" y="71"/>
                    <a:pt x="596" y="71"/>
                    <a:pt x="596" y="71"/>
                  </a:cubicBezTo>
                  <a:cubicBezTo>
                    <a:pt x="594" y="73"/>
                    <a:pt x="594" y="73"/>
                    <a:pt x="594" y="73"/>
                  </a:cubicBezTo>
                  <a:cubicBezTo>
                    <a:pt x="593" y="74"/>
                    <a:pt x="593" y="74"/>
                    <a:pt x="593" y="74"/>
                  </a:cubicBezTo>
                  <a:cubicBezTo>
                    <a:pt x="593" y="76"/>
                    <a:pt x="593" y="76"/>
                    <a:pt x="593" y="76"/>
                  </a:cubicBezTo>
                  <a:cubicBezTo>
                    <a:pt x="590" y="76"/>
                    <a:pt x="590" y="76"/>
                    <a:pt x="590" y="76"/>
                  </a:cubicBezTo>
                  <a:cubicBezTo>
                    <a:pt x="586" y="76"/>
                    <a:pt x="586" y="76"/>
                    <a:pt x="586" y="76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3" y="76"/>
                    <a:pt x="583" y="76"/>
                    <a:pt x="583" y="76"/>
                  </a:cubicBezTo>
                  <a:cubicBezTo>
                    <a:pt x="582" y="76"/>
                    <a:pt x="582" y="76"/>
                    <a:pt x="582" y="76"/>
                  </a:cubicBezTo>
                  <a:cubicBezTo>
                    <a:pt x="579" y="76"/>
                    <a:pt x="579" y="76"/>
                    <a:pt x="579" y="76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2" y="71"/>
                    <a:pt x="572" y="71"/>
                    <a:pt x="572" y="71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8"/>
                    <a:pt x="570" y="68"/>
                    <a:pt x="570" y="68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4" y="63"/>
                    <a:pt x="564" y="63"/>
                    <a:pt x="564" y="63"/>
                  </a:cubicBezTo>
                  <a:cubicBezTo>
                    <a:pt x="564" y="61"/>
                    <a:pt x="564" y="61"/>
                    <a:pt x="564" y="61"/>
                  </a:cubicBezTo>
                  <a:cubicBezTo>
                    <a:pt x="564" y="60"/>
                    <a:pt x="564" y="60"/>
                    <a:pt x="564" y="60"/>
                  </a:cubicBezTo>
                  <a:cubicBezTo>
                    <a:pt x="562" y="60"/>
                    <a:pt x="562" y="60"/>
                    <a:pt x="562" y="60"/>
                  </a:cubicBezTo>
                  <a:cubicBezTo>
                    <a:pt x="557" y="60"/>
                    <a:pt x="557" y="60"/>
                    <a:pt x="557" y="60"/>
                  </a:cubicBezTo>
                  <a:cubicBezTo>
                    <a:pt x="553" y="57"/>
                    <a:pt x="553" y="57"/>
                    <a:pt x="553" y="57"/>
                  </a:cubicBezTo>
                  <a:cubicBezTo>
                    <a:pt x="549" y="54"/>
                    <a:pt x="549" y="54"/>
                    <a:pt x="549" y="54"/>
                  </a:cubicBezTo>
                  <a:cubicBezTo>
                    <a:pt x="547" y="53"/>
                    <a:pt x="547" y="53"/>
                    <a:pt x="547" y="53"/>
                  </a:cubicBezTo>
                  <a:cubicBezTo>
                    <a:pt x="546" y="53"/>
                    <a:pt x="546" y="53"/>
                    <a:pt x="546" y="53"/>
                  </a:cubicBezTo>
                  <a:cubicBezTo>
                    <a:pt x="546" y="54"/>
                    <a:pt x="546" y="54"/>
                    <a:pt x="546" y="54"/>
                  </a:cubicBezTo>
                  <a:cubicBezTo>
                    <a:pt x="543" y="53"/>
                    <a:pt x="543" y="53"/>
                    <a:pt x="543" y="53"/>
                  </a:cubicBezTo>
                  <a:cubicBezTo>
                    <a:pt x="540" y="53"/>
                    <a:pt x="540" y="53"/>
                    <a:pt x="540" y="53"/>
                  </a:cubicBezTo>
                  <a:cubicBezTo>
                    <a:pt x="539" y="51"/>
                    <a:pt x="539" y="51"/>
                    <a:pt x="539" y="51"/>
                  </a:cubicBezTo>
                  <a:cubicBezTo>
                    <a:pt x="536" y="51"/>
                    <a:pt x="536" y="51"/>
                    <a:pt x="536" y="51"/>
                  </a:cubicBezTo>
                  <a:cubicBezTo>
                    <a:pt x="529" y="51"/>
                    <a:pt x="529" y="51"/>
                    <a:pt x="529" y="51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3" y="47"/>
                    <a:pt x="523" y="47"/>
                    <a:pt x="523" y="47"/>
                  </a:cubicBezTo>
                  <a:cubicBezTo>
                    <a:pt x="521" y="44"/>
                    <a:pt x="521" y="44"/>
                    <a:pt x="521" y="44"/>
                  </a:cubicBezTo>
                  <a:cubicBezTo>
                    <a:pt x="520" y="43"/>
                    <a:pt x="520" y="43"/>
                    <a:pt x="520" y="43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4" y="38"/>
                    <a:pt x="514" y="38"/>
                    <a:pt x="514" y="38"/>
                  </a:cubicBezTo>
                  <a:cubicBezTo>
                    <a:pt x="513" y="35"/>
                    <a:pt x="513" y="35"/>
                    <a:pt x="513" y="35"/>
                  </a:cubicBezTo>
                  <a:cubicBezTo>
                    <a:pt x="510" y="33"/>
                    <a:pt x="510" y="33"/>
                    <a:pt x="510" y="33"/>
                  </a:cubicBezTo>
                  <a:cubicBezTo>
                    <a:pt x="507" y="31"/>
                    <a:pt x="507" y="31"/>
                    <a:pt x="507" y="31"/>
                  </a:cubicBezTo>
                  <a:cubicBezTo>
                    <a:pt x="504" y="28"/>
                    <a:pt x="504" y="28"/>
                    <a:pt x="504" y="28"/>
                  </a:cubicBezTo>
                  <a:cubicBezTo>
                    <a:pt x="500" y="25"/>
                    <a:pt x="500" y="25"/>
                    <a:pt x="500" y="25"/>
                  </a:cubicBezTo>
                  <a:cubicBezTo>
                    <a:pt x="496" y="21"/>
                    <a:pt x="496" y="21"/>
                    <a:pt x="496" y="21"/>
                  </a:cubicBezTo>
                  <a:cubicBezTo>
                    <a:pt x="493" y="18"/>
                    <a:pt x="493" y="18"/>
                    <a:pt x="493" y="18"/>
                  </a:cubicBezTo>
                  <a:cubicBezTo>
                    <a:pt x="491" y="17"/>
                    <a:pt x="491" y="17"/>
                    <a:pt x="491" y="17"/>
                  </a:cubicBezTo>
                  <a:cubicBezTo>
                    <a:pt x="486" y="13"/>
                    <a:pt x="486" y="13"/>
                    <a:pt x="486" y="13"/>
                  </a:cubicBezTo>
                  <a:cubicBezTo>
                    <a:pt x="484" y="11"/>
                    <a:pt x="484" y="11"/>
                    <a:pt x="484" y="11"/>
                  </a:cubicBezTo>
                  <a:cubicBezTo>
                    <a:pt x="483" y="11"/>
                    <a:pt x="483" y="11"/>
                    <a:pt x="483" y="11"/>
                  </a:cubicBezTo>
                  <a:cubicBezTo>
                    <a:pt x="480" y="8"/>
                    <a:pt x="480" y="8"/>
                    <a:pt x="480" y="8"/>
                  </a:cubicBezTo>
                  <a:cubicBezTo>
                    <a:pt x="477" y="8"/>
                    <a:pt x="477" y="8"/>
                    <a:pt x="477" y="8"/>
                  </a:cubicBezTo>
                  <a:cubicBezTo>
                    <a:pt x="475" y="5"/>
                    <a:pt x="475" y="5"/>
                    <a:pt x="475" y="5"/>
                  </a:cubicBezTo>
                  <a:cubicBezTo>
                    <a:pt x="473" y="5"/>
                    <a:pt x="473" y="5"/>
                    <a:pt x="473" y="5"/>
                  </a:cubicBezTo>
                  <a:cubicBezTo>
                    <a:pt x="470" y="4"/>
                    <a:pt x="470" y="4"/>
                    <a:pt x="470" y="4"/>
                  </a:cubicBezTo>
                  <a:cubicBezTo>
                    <a:pt x="468" y="4"/>
                    <a:pt x="468" y="4"/>
                    <a:pt x="468" y="4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5"/>
                    <a:pt x="467" y="5"/>
                    <a:pt x="467" y="5"/>
                  </a:cubicBezTo>
                  <a:cubicBezTo>
                    <a:pt x="460" y="2"/>
                    <a:pt x="460" y="2"/>
                    <a:pt x="460" y="2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432" y="1"/>
                    <a:pt x="432" y="1"/>
                    <a:pt x="432" y="1"/>
                  </a:cubicBezTo>
                  <a:cubicBezTo>
                    <a:pt x="427" y="2"/>
                    <a:pt x="427" y="2"/>
                    <a:pt x="427" y="2"/>
                  </a:cubicBezTo>
                  <a:cubicBezTo>
                    <a:pt x="424" y="2"/>
                    <a:pt x="424" y="2"/>
                    <a:pt x="424" y="2"/>
                  </a:cubicBezTo>
                  <a:cubicBezTo>
                    <a:pt x="422" y="5"/>
                    <a:pt x="422" y="5"/>
                    <a:pt x="422" y="5"/>
                  </a:cubicBezTo>
                  <a:cubicBezTo>
                    <a:pt x="421" y="7"/>
                    <a:pt x="421" y="7"/>
                    <a:pt x="421" y="7"/>
                  </a:cubicBezTo>
                  <a:cubicBezTo>
                    <a:pt x="420" y="10"/>
                    <a:pt x="420" y="10"/>
                    <a:pt x="420" y="10"/>
                  </a:cubicBezTo>
                  <a:cubicBezTo>
                    <a:pt x="421" y="11"/>
                    <a:pt x="421" y="11"/>
                    <a:pt x="421" y="11"/>
                  </a:cubicBezTo>
                  <a:cubicBezTo>
                    <a:pt x="424" y="11"/>
                    <a:pt x="424" y="11"/>
                    <a:pt x="424" y="11"/>
                  </a:cubicBezTo>
                  <a:cubicBezTo>
                    <a:pt x="427" y="11"/>
                    <a:pt x="427" y="11"/>
                    <a:pt x="427" y="11"/>
                  </a:cubicBezTo>
                  <a:cubicBezTo>
                    <a:pt x="430" y="13"/>
                    <a:pt x="430" y="13"/>
                    <a:pt x="430" y="13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32" y="18"/>
                    <a:pt x="432" y="18"/>
                    <a:pt x="432" y="18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21"/>
                    <a:pt x="432" y="21"/>
                    <a:pt x="432" y="21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30"/>
                    <a:pt x="431" y="30"/>
                    <a:pt x="431" y="30"/>
                  </a:cubicBezTo>
                  <a:cubicBezTo>
                    <a:pt x="431" y="33"/>
                    <a:pt x="431" y="33"/>
                    <a:pt x="431" y="33"/>
                  </a:cubicBezTo>
                  <a:cubicBezTo>
                    <a:pt x="431" y="34"/>
                    <a:pt x="431" y="34"/>
                    <a:pt x="431" y="34"/>
                  </a:cubicBezTo>
                  <a:cubicBezTo>
                    <a:pt x="431" y="35"/>
                    <a:pt x="431" y="35"/>
                    <a:pt x="431" y="35"/>
                  </a:cubicBezTo>
                  <a:cubicBezTo>
                    <a:pt x="431" y="40"/>
                    <a:pt x="431" y="40"/>
                    <a:pt x="431" y="40"/>
                  </a:cubicBezTo>
                  <a:cubicBezTo>
                    <a:pt x="432" y="41"/>
                    <a:pt x="432" y="41"/>
                    <a:pt x="432" y="41"/>
                  </a:cubicBezTo>
                  <a:cubicBezTo>
                    <a:pt x="434" y="43"/>
                    <a:pt x="434" y="43"/>
                    <a:pt x="434" y="43"/>
                  </a:cubicBezTo>
                  <a:cubicBezTo>
                    <a:pt x="434" y="44"/>
                    <a:pt x="434" y="44"/>
                    <a:pt x="434" y="44"/>
                  </a:cubicBezTo>
                  <a:cubicBezTo>
                    <a:pt x="432" y="45"/>
                    <a:pt x="432" y="45"/>
                    <a:pt x="432" y="45"/>
                  </a:cubicBezTo>
                  <a:cubicBezTo>
                    <a:pt x="430" y="47"/>
                    <a:pt x="430" y="47"/>
                    <a:pt x="430" y="47"/>
                  </a:cubicBezTo>
                  <a:cubicBezTo>
                    <a:pt x="427" y="48"/>
                    <a:pt x="427" y="48"/>
                    <a:pt x="427" y="48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4" y="51"/>
                    <a:pt x="424" y="51"/>
                    <a:pt x="424" y="51"/>
                  </a:cubicBezTo>
                  <a:cubicBezTo>
                    <a:pt x="421" y="51"/>
                    <a:pt x="421" y="51"/>
                    <a:pt x="421" y="51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4" y="50"/>
                    <a:pt x="414" y="50"/>
                    <a:pt x="414" y="50"/>
                  </a:cubicBezTo>
                  <a:cubicBezTo>
                    <a:pt x="411" y="48"/>
                    <a:pt x="411" y="48"/>
                    <a:pt x="411" y="48"/>
                  </a:cubicBezTo>
                  <a:cubicBezTo>
                    <a:pt x="410" y="47"/>
                    <a:pt x="410" y="47"/>
                    <a:pt x="410" y="47"/>
                  </a:cubicBezTo>
                  <a:cubicBezTo>
                    <a:pt x="411" y="67"/>
                    <a:pt x="411" y="67"/>
                    <a:pt x="411" y="67"/>
                  </a:cubicBezTo>
                  <a:cubicBezTo>
                    <a:pt x="412" y="68"/>
                    <a:pt x="412" y="68"/>
                    <a:pt x="412" y="68"/>
                  </a:cubicBezTo>
                  <a:cubicBezTo>
                    <a:pt x="411" y="70"/>
                    <a:pt x="411" y="70"/>
                    <a:pt x="411" y="70"/>
                  </a:cubicBezTo>
                  <a:cubicBezTo>
                    <a:pt x="411" y="71"/>
                    <a:pt x="411" y="71"/>
                    <a:pt x="411" y="71"/>
                  </a:cubicBezTo>
                  <a:cubicBezTo>
                    <a:pt x="415" y="76"/>
                    <a:pt x="415" y="76"/>
                    <a:pt x="415" y="76"/>
                  </a:cubicBezTo>
                  <a:cubicBezTo>
                    <a:pt x="417" y="76"/>
                    <a:pt x="417" y="76"/>
                    <a:pt x="417" y="76"/>
                  </a:cubicBezTo>
                  <a:cubicBezTo>
                    <a:pt x="418" y="74"/>
                    <a:pt x="418" y="74"/>
                    <a:pt x="418" y="74"/>
                  </a:cubicBezTo>
                  <a:cubicBezTo>
                    <a:pt x="421" y="74"/>
                    <a:pt x="421" y="74"/>
                    <a:pt x="421" y="74"/>
                  </a:cubicBezTo>
                  <a:cubicBezTo>
                    <a:pt x="424" y="74"/>
                    <a:pt x="424" y="74"/>
                    <a:pt x="424" y="7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31" y="76"/>
                    <a:pt x="431" y="76"/>
                    <a:pt x="431" y="76"/>
                  </a:cubicBezTo>
                  <a:cubicBezTo>
                    <a:pt x="432" y="76"/>
                    <a:pt x="432" y="76"/>
                    <a:pt x="432" y="76"/>
                  </a:cubicBezTo>
                  <a:cubicBezTo>
                    <a:pt x="434" y="74"/>
                    <a:pt x="434" y="74"/>
                    <a:pt x="434" y="74"/>
                  </a:cubicBezTo>
                  <a:cubicBezTo>
                    <a:pt x="435" y="71"/>
                    <a:pt x="435" y="71"/>
                    <a:pt x="435" y="7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45" y="73"/>
                    <a:pt x="445" y="73"/>
                    <a:pt x="445" y="73"/>
                  </a:cubicBezTo>
                  <a:cubicBezTo>
                    <a:pt x="445" y="73"/>
                    <a:pt x="445" y="73"/>
                    <a:pt x="445" y="73"/>
                  </a:cubicBezTo>
                  <a:cubicBezTo>
                    <a:pt x="453" y="77"/>
                    <a:pt x="453" y="77"/>
                    <a:pt x="453" y="77"/>
                  </a:cubicBezTo>
                  <a:cubicBezTo>
                    <a:pt x="460" y="81"/>
                    <a:pt x="460" y="81"/>
                    <a:pt x="460" y="81"/>
                  </a:cubicBezTo>
                  <a:cubicBezTo>
                    <a:pt x="465" y="86"/>
                    <a:pt x="465" y="86"/>
                    <a:pt x="465" y="86"/>
                  </a:cubicBezTo>
                  <a:cubicBezTo>
                    <a:pt x="467" y="88"/>
                    <a:pt x="467" y="88"/>
                    <a:pt x="467" y="88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60" y="90"/>
                    <a:pt x="460" y="90"/>
                    <a:pt x="460" y="90"/>
                  </a:cubicBezTo>
                  <a:cubicBezTo>
                    <a:pt x="457" y="88"/>
                    <a:pt x="457" y="88"/>
                    <a:pt x="457" y="88"/>
                  </a:cubicBezTo>
                  <a:cubicBezTo>
                    <a:pt x="455" y="88"/>
                    <a:pt x="455" y="88"/>
                    <a:pt x="455" y="88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1" y="88"/>
                    <a:pt x="451" y="88"/>
                    <a:pt x="451" y="88"/>
                  </a:cubicBezTo>
                  <a:cubicBezTo>
                    <a:pt x="448" y="90"/>
                    <a:pt x="448" y="90"/>
                    <a:pt x="448" y="90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4" y="91"/>
                    <a:pt x="444" y="91"/>
                    <a:pt x="444" y="91"/>
                  </a:cubicBezTo>
                  <a:cubicBezTo>
                    <a:pt x="443" y="91"/>
                    <a:pt x="443" y="91"/>
                    <a:pt x="443" y="91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40" y="94"/>
                    <a:pt x="440" y="94"/>
                    <a:pt x="440" y="94"/>
                  </a:cubicBezTo>
                  <a:cubicBezTo>
                    <a:pt x="437" y="94"/>
                    <a:pt x="437" y="94"/>
                    <a:pt x="437" y="94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2" y="99"/>
                    <a:pt x="432" y="99"/>
                    <a:pt x="432" y="99"/>
                  </a:cubicBezTo>
                  <a:cubicBezTo>
                    <a:pt x="434" y="101"/>
                    <a:pt x="434" y="101"/>
                    <a:pt x="434" y="101"/>
                  </a:cubicBezTo>
                  <a:cubicBezTo>
                    <a:pt x="430" y="106"/>
                    <a:pt x="430" y="106"/>
                    <a:pt x="430" y="106"/>
                  </a:cubicBezTo>
                  <a:cubicBezTo>
                    <a:pt x="427" y="107"/>
                    <a:pt x="427" y="107"/>
                    <a:pt x="427" y="107"/>
                  </a:cubicBezTo>
                  <a:cubicBezTo>
                    <a:pt x="424" y="107"/>
                    <a:pt x="424" y="107"/>
                    <a:pt x="424" y="107"/>
                  </a:cubicBezTo>
                  <a:cubicBezTo>
                    <a:pt x="421" y="106"/>
                    <a:pt x="421" y="106"/>
                    <a:pt x="421" y="106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7"/>
                    <a:pt x="420" y="107"/>
                    <a:pt x="420" y="107"/>
                  </a:cubicBezTo>
                  <a:cubicBezTo>
                    <a:pt x="418" y="110"/>
                    <a:pt x="418" y="110"/>
                    <a:pt x="418" y="110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14"/>
                    <a:pt x="414" y="114"/>
                    <a:pt x="414" y="114"/>
                  </a:cubicBezTo>
                  <a:cubicBezTo>
                    <a:pt x="412" y="116"/>
                    <a:pt x="412" y="116"/>
                    <a:pt x="412" y="116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398" y="111"/>
                    <a:pt x="398" y="111"/>
                    <a:pt x="398" y="111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7"/>
                    <a:pt x="391" y="117"/>
                    <a:pt x="391" y="117"/>
                  </a:cubicBezTo>
                  <a:cubicBezTo>
                    <a:pt x="391" y="120"/>
                    <a:pt x="391" y="120"/>
                    <a:pt x="391" y="120"/>
                  </a:cubicBezTo>
                  <a:cubicBezTo>
                    <a:pt x="392" y="121"/>
                    <a:pt x="392" y="121"/>
                    <a:pt x="392" y="121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398" y="126"/>
                    <a:pt x="398" y="126"/>
                    <a:pt x="398" y="126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0" y="130"/>
                    <a:pt x="400" y="130"/>
                    <a:pt x="400" y="130"/>
                  </a:cubicBezTo>
                  <a:cubicBezTo>
                    <a:pt x="397" y="133"/>
                    <a:pt x="397" y="133"/>
                    <a:pt x="397" y="133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4" y="136"/>
                    <a:pt x="394" y="136"/>
                    <a:pt x="394" y="136"/>
                  </a:cubicBezTo>
                  <a:cubicBezTo>
                    <a:pt x="392" y="140"/>
                    <a:pt x="392" y="140"/>
                    <a:pt x="392" y="140"/>
                  </a:cubicBezTo>
                  <a:cubicBezTo>
                    <a:pt x="389" y="143"/>
                    <a:pt x="389" y="143"/>
                    <a:pt x="389" y="143"/>
                  </a:cubicBezTo>
                  <a:cubicBezTo>
                    <a:pt x="384" y="146"/>
                    <a:pt x="384" y="146"/>
                    <a:pt x="384" y="146"/>
                  </a:cubicBezTo>
                  <a:cubicBezTo>
                    <a:pt x="379" y="147"/>
                    <a:pt x="379" y="147"/>
                    <a:pt x="379" y="147"/>
                  </a:cubicBezTo>
                  <a:cubicBezTo>
                    <a:pt x="375" y="147"/>
                    <a:pt x="375" y="147"/>
                    <a:pt x="375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57" y="149"/>
                    <a:pt x="357" y="149"/>
                    <a:pt x="357" y="149"/>
                  </a:cubicBezTo>
                  <a:cubicBezTo>
                    <a:pt x="348" y="152"/>
                    <a:pt x="348" y="152"/>
                    <a:pt x="348" y="152"/>
                  </a:cubicBezTo>
                  <a:cubicBezTo>
                    <a:pt x="341" y="156"/>
                    <a:pt x="341" y="156"/>
                    <a:pt x="341" y="156"/>
                  </a:cubicBezTo>
                  <a:cubicBezTo>
                    <a:pt x="339" y="157"/>
                    <a:pt x="339" y="157"/>
                    <a:pt x="339" y="157"/>
                  </a:cubicBezTo>
                  <a:cubicBezTo>
                    <a:pt x="336" y="157"/>
                    <a:pt x="336" y="157"/>
                    <a:pt x="336" y="157"/>
                  </a:cubicBezTo>
                  <a:cubicBezTo>
                    <a:pt x="335" y="157"/>
                    <a:pt x="335" y="157"/>
                    <a:pt x="335" y="157"/>
                  </a:cubicBezTo>
                  <a:cubicBezTo>
                    <a:pt x="332" y="156"/>
                    <a:pt x="332" y="156"/>
                    <a:pt x="332" y="156"/>
                  </a:cubicBezTo>
                  <a:cubicBezTo>
                    <a:pt x="331" y="154"/>
                    <a:pt x="331" y="154"/>
                    <a:pt x="331" y="154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2" y="154"/>
                    <a:pt x="322" y="154"/>
                    <a:pt x="322" y="154"/>
                  </a:cubicBezTo>
                  <a:cubicBezTo>
                    <a:pt x="318" y="154"/>
                    <a:pt x="318" y="154"/>
                    <a:pt x="318" y="154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299" y="147"/>
                    <a:pt x="299" y="147"/>
                    <a:pt x="299" y="147"/>
                  </a:cubicBezTo>
                  <a:cubicBezTo>
                    <a:pt x="295" y="144"/>
                    <a:pt x="295" y="144"/>
                    <a:pt x="295" y="144"/>
                  </a:cubicBezTo>
                  <a:cubicBezTo>
                    <a:pt x="286" y="144"/>
                    <a:pt x="286" y="144"/>
                    <a:pt x="286" y="144"/>
                  </a:cubicBezTo>
                  <a:cubicBezTo>
                    <a:pt x="279" y="143"/>
                    <a:pt x="279" y="143"/>
                    <a:pt x="279" y="143"/>
                  </a:cubicBezTo>
                  <a:cubicBezTo>
                    <a:pt x="276" y="143"/>
                    <a:pt x="276" y="143"/>
                    <a:pt x="276" y="143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43" y="142"/>
                    <a:pt x="243" y="142"/>
                    <a:pt x="243" y="142"/>
                  </a:cubicBezTo>
                  <a:cubicBezTo>
                    <a:pt x="240" y="143"/>
                    <a:pt x="240" y="143"/>
                    <a:pt x="240" y="143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36" y="140"/>
                    <a:pt x="236" y="140"/>
                    <a:pt x="236" y="140"/>
                  </a:cubicBezTo>
                  <a:cubicBezTo>
                    <a:pt x="233" y="137"/>
                    <a:pt x="233" y="137"/>
                    <a:pt x="233" y="137"/>
                  </a:cubicBezTo>
                  <a:cubicBezTo>
                    <a:pt x="230" y="136"/>
                    <a:pt x="230" y="136"/>
                    <a:pt x="230" y="136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2" y="127"/>
                    <a:pt x="222" y="127"/>
                    <a:pt x="222" y="127"/>
                  </a:cubicBezTo>
                  <a:cubicBezTo>
                    <a:pt x="220" y="126"/>
                    <a:pt x="220" y="126"/>
                    <a:pt x="220" y="126"/>
                  </a:cubicBezTo>
                  <a:cubicBezTo>
                    <a:pt x="219" y="123"/>
                    <a:pt x="219" y="123"/>
                    <a:pt x="219" y="12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205" y="117"/>
                    <a:pt x="205" y="117"/>
                    <a:pt x="205" y="117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197" y="114"/>
                    <a:pt x="197" y="114"/>
                    <a:pt x="197" y="114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82" y="111"/>
                    <a:pt x="182" y="111"/>
                    <a:pt x="182" y="111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2" y="99"/>
                    <a:pt x="162" y="99"/>
                    <a:pt x="162" y="99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4" y="137"/>
                    <a:pt x="64" y="137"/>
                    <a:pt x="64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0" y="143"/>
                    <a:pt x="60" y="143"/>
                    <a:pt x="60" y="14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58" y="154"/>
                    <a:pt x="58" y="154"/>
                    <a:pt x="58" y="154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5" y="164"/>
                    <a:pt x="45" y="164"/>
                    <a:pt x="45" y="164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200"/>
                    <a:pt x="18" y="200"/>
                    <a:pt x="18" y="200"/>
                  </a:cubicBezTo>
                  <a:cubicBezTo>
                    <a:pt x="18" y="203"/>
                    <a:pt x="18" y="203"/>
                    <a:pt x="18" y="203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1" y="207"/>
                    <a:pt x="21" y="207"/>
                    <a:pt x="21" y="207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21" y="211"/>
                    <a:pt x="21" y="211"/>
                    <a:pt x="21" y="211"/>
                  </a:cubicBezTo>
                  <a:cubicBezTo>
                    <a:pt x="21" y="212"/>
                    <a:pt x="21" y="212"/>
                    <a:pt x="21" y="212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18" y="217"/>
                    <a:pt x="18" y="217"/>
                    <a:pt x="18" y="217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23" y="220"/>
                    <a:pt x="23" y="220"/>
                    <a:pt x="23" y="220"/>
                  </a:cubicBezTo>
                  <a:cubicBezTo>
                    <a:pt x="23" y="222"/>
                    <a:pt x="23" y="222"/>
                    <a:pt x="23" y="222"/>
                  </a:cubicBezTo>
                  <a:cubicBezTo>
                    <a:pt x="24" y="220"/>
                    <a:pt x="24" y="220"/>
                    <a:pt x="24" y="220"/>
                  </a:cubicBezTo>
                  <a:cubicBezTo>
                    <a:pt x="27" y="220"/>
                    <a:pt x="27" y="220"/>
                    <a:pt x="27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31" y="223"/>
                    <a:pt x="31" y="223"/>
                    <a:pt x="31" y="223"/>
                  </a:cubicBezTo>
                  <a:cubicBezTo>
                    <a:pt x="35" y="225"/>
                    <a:pt x="35" y="225"/>
                    <a:pt x="35" y="225"/>
                  </a:cubicBezTo>
                  <a:cubicBezTo>
                    <a:pt x="37" y="229"/>
                    <a:pt x="37" y="229"/>
                    <a:pt x="37" y="229"/>
                  </a:cubicBezTo>
                  <a:cubicBezTo>
                    <a:pt x="38" y="233"/>
                    <a:pt x="38" y="233"/>
                    <a:pt x="38" y="233"/>
                  </a:cubicBezTo>
                  <a:cubicBezTo>
                    <a:pt x="41" y="236"/>
                    <a:pt x="41" y="236"/>
                    <a:pt x="41" y="236"/>
                  </a:cubicBezTo>
                  <a:cubicBezTo>
                    <a:pt x="44" y="236"/>
                    <a:pt x="44" y="236"/>
                    <a:pt x="44" y="236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47" y="239"/>
                    <a:pt x="47" y="239"/>
                    <a:pt x="47" y="239"/>
                  </a:cubicBezTo>
                  <a:cubicBezTo>
                    <a:pt x="51" y="240"/>
                    <a:pt x="51" y="240"/>
                    <a:pt x="51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60" y="240"/>
                    <a:pt x="60" y="240"/>
                    <a:pt x="60" y="240"/>
                  </a:cubicBezTo>
                  <a:cubicBezTo>
                    <a:pt x="60" y="241"/>
                    <a:pt x="60" y="241"/>
                    <a:pt x="60" y="241"/>
                  </a:cubicBezTo>
                  <a:cubicBezTo>
                    <a:pt x="61" y="242"/>
                    <a:pt x="61" y="242"/>
                    <a:pt x="61" y="242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66" y="248"/>
                    <a:pt x="66" y="248"/>
                    <a:pt x="66" y="248"/>
                  </a:cubicBezTo>
                  <a:cubicBezTo>
                    <a:pt x="67" y="250"/>
                    <a:pt x="67" y="250"/>
                    <a:pt x="67" y="250"/>
                  </a:cubicBezTo>
                  <a:cubicBezTo>
                    <a:pt x="68" y="252"/>
                    <a:pt x="68" y="252"/>
                    <a:pt x="68" y="252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77" y="258"/>
                    <a:pt x="77" y="258"/>
                    <a:pt x="77" y="258"/>
                  </a:cubicBezTo>
                  <a:cubicBezTo>
                    <a:pt x="78" y="258"/>
                    <a:pt x="78" y="258"/>
                    <a:pt x="78" y="258"/>
                  </a:cubicBezTo>
                  <a:cubicBezTo>
                    <a:pt x="78" y="259"/>
                    <a:pt x="78" y="259"/>
                    <a:pt x="78" y="259"/>
                  </a:cubicBezTo>
                  <a:cubicBezTo>
                    <a:pt x="77" y="259"/>
                    <a:pt x="77" y="259"/>
                    <a:pt x="77" y="259"/>
                  </a:cubicBezTo>
                  <a:cubicBezTo>
                    <a:pt x="76" y="259"/>
                    <a:pt x="76" y="259"/>
                    <a:pt x="76" y="259"/>
                  </a:cubicBezTo>
                  <a:cubicBezTo>
                    <a:pt x="77" y="263"/>
                    <a:pt x="77" y="263"/>
                    <a:pt x="77" y="263"/>
                  </a:cubicBezTo>
                  <a:cubicBezTo>
                    <a:pt x="77" y="266"/>
                    <a:pt x="77" y="266"/>
                    <a:pt x="77" y="266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83" y="271"/>
                    <a:pt x="83" y="271"/>
                    <a:pt x="83" y="271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88" y="278"/>
                    <a:pt x="88" y="278"/>
                    <a:pt x="88" y="278"/>
                  </a:cubicBezTo>
                  <a:cubicBezTo>
                    <a:pt x="88" y="279"/>
                    <a:pt x="88" y="279"/>
                    <a:pt x="88" y="279"/>
                  </a:cubicBezTo>
                  <a:cubicBezTo>
                    <a:pt x="88" y="281"/>
                    <a:pt x="88" y="281"/>
                    <a:pt x="88" y="281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6" y="282"/>
                    <a:pt x="86" y="282"/>
                    <a:pt x="86" y="282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83" y="283"/>
                    <a:pt x="83" y="283"/>
                    <a:pt x="83" y="283"/>
                  </a:cubicBezTo>
                  <a:cubicBezTo>
                    <a:pt x="81" y="282"/>
                    <a:pt x="81" y="282"/>
                    <a:pt x="81" y="282"/>
                  </a:cubicBezTo>
                  <a:cubicBezTo>
                    <a:pt x="80" y="281"/>
                    <a:pt x="80" y="281"/>
                    <a:pt x="80" y="281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83" y="293"/>
                    <a:pt x="83" y="293"/>
                    <a:pt x="83" y="293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8"/>
                    <a:pt x="84" y="298"/>
                    <a:pt x="84" y="298"/>
                  </a:cubicBezTo>
                  <a:cubicBezTo>
                    <a:pt x="86" y="298"/>
                    <a:pt x="86" y="298"/>
                    <a:pt x="86" y="298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88" y="298"/>
                    <a:pt x="88" y="298"/>
                    <a:pt x="88" y="298"/>
                  </a:cubicBezTo>
                  <a:cubicBezTo>
                    <a:pt x="90" y="299"/>
                    <a:pt x="90" y="299"/>
                    <a:pt x="90" y="299"/>
                  </a:cubicBezTo>
                  <a:cubicBezTo>
                    <a:pt x="91" y="301"/>
                    <a:pt x="91" y="301"/>
                    <a:pt x="91" y="301"/>
                  </a:cubicBezTo>
                  <a:cubicBezTo>
                    <a:pt x="94" y="302"/>
                    <a:pt x="94" y="302"/>
                    <a:pt x="94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101" y="305"/>
                    <a:pt x="101" y="305"/>
                    <a:pt x="101" y="305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8"/>
                    <a:pt x="103" y="308"/>
                    <a:pt x="103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10" y="311"/>
                    <a:pt x="110" y="311"/>
                    <a:pt x="110" y="311"/>
                  </a:cubicBezTo>
                  <a:cubicBezTo>
                    <a:pt x="111" y="312"/>
                    <a:pt x="111" y="312"/>
                    <a:pt x="111" y="312"/>
                  </a:cubicBezTo>
                  <a:cubicBezTo>
                    <a:pt x="113" y="314"/>
                    <a:pt x="113" y="314"/>
                    <a:pt x="113" y="314"/>
                  </a:cubicBezTo>
                  <a:cubicBezTo>
                    <a:pt x="114" y="315"/>
                    <a:pt x="114" y="315"/>
                    <a:pt x="114" y="315"/>
                  </a:cubicBezTo>
                  <a:cubicBezTo>
                    <a:pt x="116" y="315"/>
                    <a:pt x="116" y="315"/>
                    <a:pt x="116" y="315"/>
                  </a:cubicBezTo>
                  <a:cubicBezTo>
                    <a:pt x="117" y="314"/>
                    <a:pt x="117" y="314"/>
                    <a:pt x="117" y="314"/>
                  </a:cubicBezTo>
                  <a:cubicBezTo>
                    <a:pt x="117" y="311"/>
                    <a:pt x="117" y="311"/>
                    <a:pt x="117" y="311"/>
                  </a:cubicBezTo>
                  <a:cubicBezTo>
                    <a:pt x="119" y="311"/>
                    <a:pt x="119" y="311"/>
                    <a:pt x="119" y="311"/>
                  </a:cubicBezTo>
                  <a:cubicBezTo>
                    <a:pt x="120" y="311"/>
                    <a:pt x="120" y="311"/>
                    <a:pt x="120" y="311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24" y="312"/>
                    <a:pt x="124" y="312"/>
                    <a:pt x="124" y="312"/>
                  </a:cubicBezTo>
                  <a:cubicBezTo>
                    <a:pt x="134" y="319"/>
                    <a:pt x="134" y="319"/>
                    <a:pt x="134" y="319"/>
                  </a:cubicBezTo>
                  <a:cubicBezTo>
                    <a:pt x="139" y="321"/>
                    <a:pt x="139" y="321"/>
                    <a:pt x="139" y="321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44" y="325"/>
                    <a:pt x="144" y="325"/>
                    <a:pt x="144" y="325"/>
                  </a:cubicBezTo>
                  <a:cubicBezTo>
                    <a:pt x="146" y="326"/>
                    <a:pt x="146" y="326"/>
                    <a:pt x="146" y="326"/>
                  </a:cubicBezTo>
                  <a:cubicBezTo>
                    <a:pt x="147" y="326"/>
                    <a:pt x="147" y="326"/>
                    <a:pt x="147" y="326"/>
                  </a:cubicBezTo>
                  <a:cubicBezTo>
                    <a:pt x="149" y="326"/>
                    <a:pt x="149" y="326"/>
                    <a:pt x="149" y="326"/>
                  </a:cubicBezTo>
                  <a:cubicBezTo>
                    <a:pt x="152" y="326"/>
                    <a:pt x="152" y="326"/>
                    <a:pt x="152" y="326"/>
                  </a:cubicBezTo>
                  <a:cubicBezTo>
                    <a:pt x="153" y="329"/>
                    <a:pt x="153" y="329"/>
                    <a:pt x="153" y="329"/>
                  </a:cubicBezTo>
                  <a:cubicBezTo>
                    <a:pt x="154" y="332"/>
                    <a:pt x="154" y="332"/>
                    <a:pt x="154" y="332"/>
                  </a:cubicBezTo>
                  <a:cubicBezTo>
                    <a:pt x="157" y="334"/>
                    <a:pt x="157" y="334"/>
                    <a:pt x="157" y="334"/>
                  </a:cubicBezTo>
                  <a:cubicBezTo>
                    <a:pt x="160" y="335"/>
                    <a:pt x="160" y="335"/>
                    <a:pt x="160" y="335"/>
                  </a:cubicBezTo>
                  <a:cubicBezTo>
                    <a:pt x="163" y="335"/>
                    <a:pt x="163" y="335"/>
                    <a:pt x="163" y="335"/>
                  </a:cubicBezTo>
                  <a:cubicBezTo>
                    <a:pt x="164" y="335"/>
                    <a:pt x="164" y="335"/>
                    <a:pt x="164" y="335"/>
                  </a:cubicBezTo>
                  <a:cubicBezTo>
                    <a:pt x="166" y="336"/>
                    <a:pt x="166" y="336"/>
                    <a:pt x="166" y="336"/>
                  </a:cubicBezTo>
                  <a:cubicBezTo>
                    <a:pt x="164" y="338"/>
                    <a:pt x="164" y="338"/>
                    <a:pt x="164" y="338"/>
                  </a:cubicBezTo>
                  <a:cubicBezTo>
                    <a:pt x="166" y="339"/>
                    <a:pt x="166" y="339"/>
                    <a:pt x="166" y="339"/>
                  </a:cubicBezTo>
                  <a:cubicBezTo>
                    <a:pt x="169" y="339"/>
                    <a:pt x="169" y="339"/>
                    <a:pt x="169" y="339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72" y="338"/>
                    <a:pt x="172" y="338"/>
                    <a:pt x="172" y="338"/>
                  </a:cubicBezTo>
                  <a:cubicBezTo>
                    <a:pt x="174" y="341"/>
                    <a:pt x="174" y="341"/>
                    <a:pt x="174" y="341"/>
                  </a:cubicBezTo>
                  <a:cubicBezTo>
                    <a:pt x="176" y="344"/>
                    <a:pt x="176" y="344"/>
                    <a:pt x="176" y="344"/>
                  </a:cubicBezTo>
                  <a:cubicBezTo>
                    <a:pt x="177" y="344"/>
                    <a:pt x="177" y="344"/>
                    <a:pt x="177" y="344"/>
                  </a:cubicBezTo>
                  <a:cubicBezTo>
                    <a:pt x="179" y="341"/>
                    <a:pt x="179" y="341"/>
                    <a:pt x="179" y="341"/>
                  </a:cubicBezTo>
                  <a:cubicBezTo>
                    <a:pt x="180" y="344"/>
                    <a:pt x="180" y="344"/>
                    <a:pt x="180" y="344"/>
                  </a:cubicBezTo>
                  <a:cubicBezTo>
                    <a:pt x="182" y="344"/>
                    <a:pt x="182" y="344"/>
                    <a:pt x="182" y="344"/>
                  </a:cubicBezTo>
                  <a:cubicBezTo>
                    <a:pt x="183" y="344"/>
                    <a:pt x="183" y="344"/>
                    <a:pt x="183" y="344"/>
                  </a:cubicBezTo>
                  <a:cubicBezTo>
                    <a:pt x="183" y="342"/>
                    <a:pt x="183" y="342"/>
                    <a:pt x="183" y="342"/>
                  </a:cubicBezTo>
                  <a:cubicBezTo>
                    <a:pt x="184" y="342"/>
                    <a:pt x="184" y="342"/>
                    <a:pt x="184" y="342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90" y="345"/>
                    <a:pt x="190" y="345"/>
                    <a:pt x="190" y="345"/>
                  </a:cubicBezTo>
                  <a:cubicBezTo>
                    <a:pt x="193" y="345"/>
                    <a:pt x="193" y="345"/>
                    <a:pt x="193" y="345"/>
                  </a:cubicBezTo>
                  <a:cubicBezTo>
                    <a:pt x="197" y="345"/>
                    <a:pt x="197" y="345"/>
                    <a:pt x="197" y="345"/>
                  </a:cubicBezTo>
                  <a:cubicBezTo>
                    <a:pt x="202" y="345"/>
                    <a:pt x="202" y="345"/>
                    <a:pt x="202" y="345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6" y="342"/>
                    <a:pt x="206" y="342"/>
                    <a:pt x="206" y="342"/>
                  </a:cubicBezTo>
                  <a:cubicBezTo>
                    <a:pt x="207" y="342"/>
                    <a:pt x="207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9" y="343"/>
                    <a:pt x="209" y="343"/>
                    <a:pt x="209" y="343"/>
                  </a:cubicBezTo>
                  <a:cubicBezTo>
                    <a:pt x="210" y="345"/>
                    <a:pt x="210" y="345"/>
                    <a:pt x="210" y="345"/>
                  </a:cubicBezTo>
                  <a:cubicBezTo>
                    <a:pt x="210" y="347"/>
                    <a:pt x="210" y="347"/>
                    <a:pt x="210" y="347"/>
                  </a:cubicBezTo>
                  <a:cubicBezTo>
                    <a:pt x="210" y="348"/>
                    <a:pt x="210" y="348"/>
                    <a:pt x="210" y="348"/>
                  </a:cubicBezTo>
                  <a:cubicBezTo>
                    <a:pt x="210" y="348"/>
                    <a:pt x="210" y="348"/>
                    <a:pt x="210" y="348"/>
                  </a:cubicBezTo>
                  <a:cubicBezTo>
                    <a:pt x="210" y="349"/>
                    <a:pt x="210" y="349"/>
                    <a:pt x="210" y="349"/>
                  </a:cubicBezTo>
                  <a:cubicBezTo>
                    <a:pt x="210" y="349"/>
                    <a:pt x="210" y="349"/>
                    <a:pt x="210" y="349"/>
                  </a:cubicBezTo>
                  <a:cubicBezTo>
                    <a:pt x="210" y="351"/>
                    <a:pt x="210" y="351"/>
                    <a:pt x="210" y="351"/>
                  </a:cubicBezTo>
                  <a:cubicBezTo>
                    <a:pt x="212" y="352"/>
                    <a:pt x="212" y="352"/>
                    <a:pt x="212" y="352"/>
                  </a:cubicBezTo>
                  <a:cubicBezTo>
                    <a:pt x="213" y="349"/>
                    <a:pt x="213" y="349"/>
                    <a:pt x="213" y="349"/>
                  </a:cubicBezTo>
                  <a:cubicBezTo>
                    <a:pt x="215" y="348"/>
                    <a:pt x="215" y="348"/>
                    <a:pt x="215" y="348"/>
                  </a:cubicBezTo>
                  <a:cubicBezTo>
                    <a:pt x="217" y="344"/>
                    <a:pt x="217" y="344"/>
                    <a:pt x="217" y="344"/>
                  </a:cubicBezTo>
                  <a:cubicBezTo>
                    <a:pt x="219" y="341"/>
                    <a:pt x="219" y="341"/>
                    <a:pt x="219" y="341"/>
                  </a:cubicBezTo>
                  <a:cubicBezTo>
                    <a:pt x="223" y="339"/>
                    <a:pt x="223" y="339"/>
                    <a:pt x="223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226" y="341"/>
                    <a:pt x="226" y="341"/>
                    <a:pt x="226" y="341"/>
                  </a:cubicBezTo>
                  <a:cubicBezTo>
                    <a:pt x="227" y="342"/>
                    <a:pt x="227" y="342"/>
                    <a:pt x="227" y="342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5" y="344"/>
                    <a:pt x="235" y="344"/>
                    <a:pt x="235" y="344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40" y="344"/>
                    <a:pt x="240" y="344"/>
                    <a:pt x="240" y="344"/>
                  </a:cubicBezTo>
                  <a:cubicBezTo>
                    <a:pt x="243" y="345"/>
                    <a:pt x="243" y="345"/>
                    <a:pt x="243" y="345"/>
                  </a:cubicBezTo>
                  <a:cubicBezTo>
                    <a:pt x="243" y="347"/>
                    <a:pt x="243" y="347"/>
                    <a:pt x="243" y="347"/>
                  </a:cubicBezTo>
                  <a:cubicBezTo>
                    <a:pt x="245" y="347"/>
                    <a:pt x="245" y="347"/>
                    <a:pt x="245" y="347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50" y="345"/>
                    <a:pt x="250" y="345"/>
                    <a:pt x="250" y="345"/>
                  </a:cubicBezTo>
                  <a:cubicBezTo>
                    <a:pt x="252" y="345"/>
                    <a:pt x="252" y="345"/>
                    <a:pt x="252" y="345"/>
                  </a:cubicBezTo>
                  <a:cubicBezTo>
                    <a:pt x="253" y="345"/>
                    <a:pt x="253" y="345"/>
                    <a:pt x="253" y="345"/>
                  </a:cubicBezTo>
                  <a:cubicBezTo>
                    <a:pt x="255" y="342"/>
                    <a:pt x="255" y="342"/>
                    <a:pt x="255" y="342"/>
                  </a:cubicBezTo>
                  <a:cubicBezTo>
                    <a:pt x="256" y="339"/>
                    <a:pt x="256" y="339"/>
                    <a:pt x="256" y="339"/>
                  </a:cubicBezTo>
                  <a:cubicBezTo>
                    <a:pt x="256" y="339"/>
                    <a:pt x="256" y="339"/>
                    <a:pt x="256" y="339"/>
                  </a:cubicBezTo>
                  <a:cubicBezTo>
                    <a:pt x="259" y="338"/>
                    <a:pt x="259" y="338"/>
                    <a:pt x="259" y="338"/>
                  </a:cubicBezTo>
                  <a:cubicBezTo>
                    <a:pt x="259" y="336"/>
                    <a:pt x="259" y="336"/>
                    <a:pt x="259" y="336"/>
                  </a:cubicBezTo>
                  <a:cubicBezTo>
                    <a:pt x="259" y="335"/>
                    <a:pt x="259" y="335"/>
                    <a:pt x="259" y="335"/>
                  </a:cubicBezTo>
                  <a:cubicBezTo>
                    <a:pt x="260" y="334"/>
                    <a:pt x="260" y="334"/>
                    <a:pt x="260" y="334"/>
                  </a:cubicBezTo>
                  <a:cubicBezTo>
                    <a:pt x="262" y="334"/>
                    <a:pt x="262" y="334"/>
                    <a:pt x="262" y="334"/>
                  </a:cubicBezTo>
                  <a:cubicBezTo>
                    <a:pt x="263" y="334"/>
                    <a:pt x="263" y="334"/>
                    <a:pt x="263" y="334"/>
                  </a:cubicBezTo>
                  <a:cubicBezTo>
                    <a:pt x="265" y="334"/>
                    <a:pt x="265" y="334"/>
                    <a:pt x="265" y="334"/>
                  </a:cubicBezTo>
                  <a:cubicBezTo>
                    <a:pt x="266" y="332"/>
                    <a:pt x="266" y="332"/>
                    <a:pt x="266" y="332"/>
                  </a:cubicBezTo>
                  <a:cubicBezTo>
                    <a:pt x="269" y="329"/>
                    <a:pt x="269" y="329"/>
                    <a:pt x="269" y="329"/>
                  </a:cubicBezTo>
                  <a:cubicBezTo>
                    <a:pt x="270" y="326"/>
                    <a:pt x="270" y="326"/>
                    <a:pt x="270" y="326"/>
                  </a:cubicBezTo>
                  <a:cubicBezTo>
                    <a:pt x="272" y="326"/>
                    <a:pt x="272" y="326"/>
                    <a:pt x="272" y="326"/>
                  </a:cubicBezTo>
                  <a:cubicBezTo>
                    <a:pt x="274" y="325"/>
                    <a:pt x="274" y="325"/>
                    <a:pt x="274" y="325"/>
                  </a:cubicBezTo>
                  <a:cubicBezTo>
                    <a:pt x="275" y="325"/>
                    <a:pt x="275" y="325"/>
                    <a:pt x="275" y="325"/>
                  </a:cubicBezTo>
                  <a:cubicBezTo>
                    <a:pt x="276" y="326"/>
                    <a:pt x="276" y="326"/>
                    <a:pt x="276" y="326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78" y="326"/>
                    <a:pt x="278" y="326"/>
                    <a:pt x="278" y="326"/>
                  </a:cubicBezTo>
                  <a:cubicBezTo>
                    <a:pt x="279" y="328"/>
                    <a:pt x="279" y="328"/>
                    <a:pt x="279" y="328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9"/>
                    <a:pt x="281" y="329"/>
                    <a:pt x="281" y="329"/>
                  </a:cubicBezTo>
                  <a:cubicBezTo>
                    <a:pt x="282" y="329"/>
                    <a:pt x="282" y="329"/>
                    <a:pt x="282" y="329"/>
                  </a:cubicBezTo>
                  <a:cubicBezTo>
                    <a:pt x="283" y="329"/>
                    <a:pt x="283" y="329"/>
                    <a:pt x="283" y="329"/>
                  </a:cubicBezTo>
                  <a:cubicBezTo>
                    <a:pt x="285" y="326"/>
                    <a:pt x="285" y="326"/>
                    <a:pt x="285" y="326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89" y="324"/>
                    <a:pt x="289" y="324"/>
                    <a:pt x="289" y="324"/>
                  </a:cubicBezTo>
                  <a:cubicBezTo>
                    <a:pt x="291" y="324"/>
                    <a:pt x="291" y="324"/>
                    <a:pt x="291" y="324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2" y="328"/>
                    <a:pt x="292" y="328"/>
                    <a:pt x="292" y="328"/>
                  </a:cubicBezTo>
                  <a:cubicBezTo>
                    <a:pt x="292" y="329"/>
                    <a:pt x="292" y="329"/>
                    <a:pt x="292" y="329"/>
                  </a:cubicBezTo>
                  <a:cubicBezTo>
                    <a:pt x="293" y="329"/>
                    <a:pt x="293" y="329"/>
                    <a:pt x="293" y="329"/>
                  </a:cubicBezTo>
                  <a:cubicBezTo>
                    <a:pt x="295" y="329"/>
                    <a:pt x="295" y="329"/>
                    <a:pt x="295" y="329"/>
                  </a:cubicBezTo>
                  <a:cubicBezTo>
                    <a:pt x="296" y="328"/>
                    <a:pt x="296" y="328"/>
                    <a:pt x="296" y="328"/>
                  </a:cubicBezTo>
                  <a:cubicBezTo>
                    <a:pt x="296" y="329"/>
                    <a:pt x="296" y="329"/>
                    <a:pt x="296" y="329"/>
                  </a:cubicBezTo>
                  <a:cubicBezTo>
                    <a:pt x="296" y="331"/>
                    <a:pt x="296" y="331"/>
                    <a:pt x="296" y="331"/>
                  </a:cubicBezTo>
                  <a:cubicBezTo>
                    <a:pt x="298" y="332"/>
                    <a:pt x="298" y="332"/>
                    <a:pt x="298" y="332"/>
                  </a:cubicBezTo>
                  <a:cubicBezTo>
                    <a:pt x="296" y="335"/>
                    <a:pt x="296" y="335"/>
                    <a:pt x="296" y="335"/>
                  </a:cubicBezTo>
                  <a:cubicBezTo>
                    <a:pt x="295" y="336"/>
                    <a:pt x="295" y="336"/>
                    <a:pt x="295" y="336"/>
                  </a:cubicBezTo>
                  <a:cubicBezTo>
                    <a:pt x="295" y="337"/>
                    <a:pt x="295" y="337"/>
                    <a:pt x="295" y="337"/>
                  </a:cubicBezTo>
                  <a:cubicBezTo>
                    <a:pt x="296" y="338"/>
                    <a:pt x="296" y="338"/>
                    <a:pt x="296" y="338"/>
                  </a:cubicBezTo>
                  <a:cubicBezTo>
                    <a:pt x="298" y="338"/>
                    <a:pt x="298" y="338"/>
                    <a:pt x="298" y="338"/>
                  </a:cubicBezTo>
                  <a:cubicBezTo>
                    <a:pt x="299" y="337"/>
                    <a:pt x="299" y="337"/>
                    <a:pt x="299" y="337"/>
                  </a:cubicBezTo>
                  <a:cubicBezTo>
                    <a:pt x="299" y="336"/>
                    <a:pt x="299" y="336"/>
                    <a:pt x="299" y="336"/>
                  </a:cubicBezTo>
                  <a:cubicBezTo>
                    <a:pt x="300" y="337"/>
                    <a:pt x="300" y="337"/>
                    <a:pt x="300" y="337"/>
                  </a:cubicBezTo>
                  <a:cubicBezTo>
                    <a:pt x="303" y="338"/>
                    <a:pt x="303" y="338"/>
                    <a:pt x="303" y="338"/>
                  </a:cubicBezTo>
                  <a:cubicBezTo>
                    <a:pt x="305" y="338"/>
                    <a:pt x="305" y="338"/>
                    <a:pt x="305" y="338"/>
                  </a:cubicBezTo>
                  <a:cubicBezTo>
                    <a:pt x="305" y="338"/>
                    <a:pt x="305" y="338"/>
                    <a:pt x="305" y="338"/>
                  </a:cubicBezTo>
                  <a:cubicBezTo>
                    <a:pt x="306" y="339"/>
                    <a:pt x="306" y="339"/>
                    <a:pt x="306" y="339"/>
                  </a:cubicBezTo>
                  <a:cubicBezTo>
                    <a:pt x="308" y="341"/>
                    <a:pt x="308" y="341"/>
                    <a:pt x="308" y="341"/>
                  </a:cubicBezTo>
                  <a:cubicBezTo>
                    <a:pt x="309" y="339"/>
                    <a:pt x="309" y="339"/>
                    <a:pt x="309" y="339"/>
                  </a:cubicBezTo>
                  <a:cubicBezTo>
                    <a:pt x="309" y="335"/>
                    <a:pt x="309" y="335"/>
                    <a:pt x="309" y="335"/>
                  </a:cubicBezTo>
                  <a:cubicBezTo>
                    <a:pt x="314" y="338"/>
                    <a:pt x="314" y="338"/>
                    <a:pt x="314" y="338"/>
                  </a:cubicBezTo>
                  <a:cubicBezTo>
                    <a:pt x="316" y="341"/>
                    <a:pt x="316" y="341"/>
                    <a:pt x="316" y="341"/>
                  </a:cubicBezTo>
                  <a:cubicBezTo>
                    <a:pt x="318" y="342"/>
                    <a:pt x="318" y="342"/>
                    <a:pt x="318" y="342"/>
                  </a:cubicBezTo>
                  <a:cubicBezTo>
                    <a:pt x="318" y="344"/>
                    <a:pt x="318" y="344"/>
                    <a:pt x="318" y="344"/>
                  </a:cubicBezTo>
                  <a:cubicBezTo>
                    <a:pt x="321" y="349"/>
                    <a:pt x="321" y="349"/>
                    <a:pt x="321" y="349"/>
                  </a:cubicBezTo>
                  <a:cubicBezTo>
                    <a:pt x="322" y="348"/>
                    <a:pt x="322" y="348"/>
                    <a:pt x="322" y="348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6" y="351"/>
                    <a:pt x="326" y="351"/>
                    <a:pt x="326" y="351"/>
                  </a:cubicBezTo>
                  <a:cubicBezTo>
                    <a:pt x="328" y="357"/>
                    <a:pt x="328" y="357"/>
                    <a:pt x="328" y="357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29" y="368"/>
                    <a:pt x="329" y="368"/>
                    <a:pt x="329" y="368"/>
                  </a:cubicBezTo>
                  <a:cubicBezTo>
                    <a:pt x="329" y="369"/>
                    <a:pt x="329" y="369"/>
                    <a:pt x="329" y="369"/>
                  </a:cubicBezTo>
                  <a:cubicBezTo>
                    <a:pt x="328" y="369"/>
                    <a:pt x="328" y="369"/>
                    <a:pt x="328" y="369"/>
                  </a:cubicBezTo>
                  <a:cubicBezTo>
                    <a:pt x="329" y="371"/>
                    <a:pt x="329" y="371"/>
                    <a:pt x="329" y="371"/>
                  </a:cubicBezTo>
                  <a:cubicBezTo>
                    <a:pt x="331" y="372"/>
                    <a:pt x="331" y="372"/>
                    <a:pt x="331" y="372"/>
                  </a:cubicBezTo>
                  <a:cubicBezTo>
                    <a:pt x="329" y="372"/>
                    <a:pt x="329" y="372"/>
                    <a:pt x="329" y="372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6" y="374"/>
                    <a:pt x="326" y="374"/>
                    <a:pt x="326" y="374"/>
                  </a:cubicBezTo>
                  <a:cubicBezTo>
                    <a:pt x="326" y="375"/>
                    <a:pt x="326" y="375"/>
                    <a:pt x="326" y="375"/>
                  </a:cubicBezTo>
                  <a:cubicBezTo>
                    <a:pt x="326" y="377"/>
                    <a:pt x="326" y="377"/>
                    <a:pt x="326" y="377"/>
                  </a:cubicBezTo>
                  <a:cubicBezTo>
                    <a:pt x="325" y="377"/>
                    <a:pt x="325" y="377"/>
                    <a:pt x="325" y="377"/>
                  </a:cubicBezTo>
                  <a:cubicBezTo>
                    <a:pt x="324" y="379"/>
                    <a:pt x="324" y="379"/>
                    <a:pt x="324" y="379"/>
                  </a:cubicBezTo>
                  <a:cubicBezTo>
                    <a:pt x="324" y="381"/>
                    <a:pt x="324" y="381"/>
                    <a:pt x="324" y="381"/>
                  </a:cubicBezTo>
                  <a:cubicBezTo>
                    <a:pt x="322" y="381"/>
                    <a:pt x="322" y="381"/>
                    <a:pt x="322" y="381"/>
                  </a:cubicBezTo>
                  <a:cubicBezTo>
                    <a:pt x="321" y="384"/>
                    <a:pt x="321" y="384"/>
                    <a:pt x="321" y="384"/>
                  </a:cubicBezTo>
                  <a:cubicBezTo>
                    <a:pt x="322" y="387"/>
                    <a:pt x="322" y="387"/>
                    <a:pt x="322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90"/>
                    <a:pt x="319" y="390"/>
                    <a:pt x="319" y="390"/>
                  </a:cubicBezTo>
                  <a:cubicBezTo>
                    <a:pt x="321" y="391"/>
                    <a:pt x="321" y="391"/>
                    <a:pt x="321" y="391"/>
                  </a:cubicBezTo>
                  <a:cubicBezTo>
                    <a:pt x="322" y="392"/>
                    <a:pt x="322" y="392"/>
                    <a:pt x="322" y="392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7"/>
                    <a:pt x="322" y="397"/>
                    <a:pt x="322" y="397"/>
                  </a:cubicBezTo>
                  <a:cubicBezTo>
                    <a:pt x="322" y="398"/>
                    <a:pt x="322" y="398"/>
                    <a:pt x="322" y="398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5" y="398"/>
                    <a:pt x="325" y="398"/>
                    <a:pt x="325" y="398"/>
                  </a:cubicBezTo>
                  <a:cubicBezTo>
                    <a:pt x="328" y="397"/>
                    <a:pt x="328" y="397"/>
                    <a:pt x="328" y="397"/>
                  </a:cubicBezTo>
                  <a:cubicBezTo>
                    <a:pt x="329" y="397"/>
                    <a:pt x="329" y="397"/>
                    <a:pt x="329" y="397"/>
                  </a:cubicBezTo>
                  <a:cubicBezTo>
                    <a:pt x="332" y="397"/>
                    <a:pt x="332" y="397"/>
                    <a:pt x="332" y="397"/>
                  </a:cubicBezTo>
                  <a:cubicBezTo>
                    <a:pt x="334" y="397"/>
                    <a:pt x="334" y="397"/>
                    <a:pt x="334" y="397"/>
                  </a:cubicBezTo>
                  <a:cubicBezTo>
                    <a:pt x="336" y="395"/>
                    <a:pt x="336" y="395"/>
                    <a:pt x="336" y="395"/>
                  </a:cubicBezTo>
                  <a:cubicBezTo>
                    <a:pt x="335" y="398"/>
                    <a:pt x="335" y="398"/>
                    <a:pt x="335" y="398"/>
                  </a:cubicBezTo>
                  <a:cubicBezTo>
                    <a:pt x="335" y="400"/>
                    <a:pt x="335" y="400"/>
                    <a:pt x="335" y="400"/>
                  </a:cubicBezTo>
                  <a:cubicBezTo>
                    <a:pt x="336" y="402"/>
                    <a:pt x="336" y="402"/>
                    <a:pt x="336" y="402"/>
                  </a:cubicBezTo>
                  <a:cubicBezTo>
                    <a:pt x="336" y="404"/>
                    <a:pt x="336" y="404"/>
                    <a:pt x="336" y="404"/>
                  </a:cubicBezTo>
                  <a:cubicBezTo>
                    <a:pt x="338" y="405"/>
                    <a:pt x="338" y="405"/>
                    <a:pt x="338" y="405"/>
                  </a:cubicBezTo>
                  <a:cubicBezTo>
                    <a:pt x="339" y="408"/>
                    <a:pt x="339" y="408"/>
                    <a:pt x="339" y="408"/>
                  </a:cubicBezTo>
                  <a:cubicBezTo>
                    <a:pt x="339" y="410"/>
                    <a:pt x="339" y="410"/>
                    <a:pt x="339" y="410"/>
                  </a:cubicBezTo>
                  <a:cubicBezTo>
                    <a:pt x="342" y="410"/>
                    <a:pt x="342" y="410"/>
                    <a:pt x="342" y="410"/>
                  </a:cubicBezTo>
                  <a:cubicBezTo>
                    <a:pt x="345" y="411"/>
                    <a:pt x="345" y="411"/>
                    <a:pt x="345" y="411"/>
                  </a:cubicBezTo>
                  <a:cubicBezTo>
                    <a:pt x="346" y="412"/>
                    <a:pt x="346" y="412"/>
                    <a:pt x="346" y="412"/>
                  </a:cubicBezTo>
                  <a:cubicBezTo>
                    <a:pt x="345" y="414"/>
                    <a:pt x="345" y="414"/>
                    <a:pt x="345" y="414"/>
                  </a:cubicBezTo>
                  <a:cubicBezTo>
                    <a:pt x="345" y="415"/>
                    <a:pt x="345" y="415"/>
                    <a:pt x="345" y="415"/>
                  </a:cubicBezTo>
                  <a:cubicBezTo>
                    <a:pt x="345" y="418"/>
                    <a:pt x="345" y="418"/>
                    <a:pt x="345" y="418"/>
                  </a:cubicBezTo>
                  <a:cubicBezTo>
                    <a:pt x="344" y="422"/>
                    <a:pt x="344" y="422"/>
                    <a:pt x="344" y="422"/>
                  </a:cubicBezTo>
                  <a:cubicBezTo>
                    <a:pt x="344" y="424"/>
                    <a:pt x="344" y="424"/>
                    <a:pt x="344" y="424"/>
                  </a:cubicBezTo>
                  <a:cubicBezTo>
                    <a:pt x="345" y="424"/>
                    <a:pt x="345" y="424"/>
                    <a:pt x="345" y="424"/>
                  </a:cubicBezTo>
                  <a:cubicBezTo>
                    <a:pt x="349" y="424"/>
                    <a:pt x="349" y="424"/>
                    <a:pt x="349" y="424"/>
                  </a:cubicBezTo>
                  <a:cubicBezTo>
                    <a:pt x="354" y="424"/>
                    <a:pt x="354" y="424"/>
                    <a:pt x="354" y="424"/>
                  </a:cubicBezTo>
                  <a:cubicBezTo>
                    <a:pt x="354" y="425"/>
                    <a:pt x="354" y="425"/>
                    <a:pt x="354" y="425"/>
                  </a:cubicBezTo>
                  <a:cubicBezTo>
                    <a:pt x="354" y="427"/>
                    <a:pt x="354" y="427"/>
                    <a:pt x="354" y="427"/>
                  </a:cubicBezTo>
                  <a:cubicBezTo>
                    <a:pt x="354" y="428"/>
                    <a:pt x="354" y="428"/>
                    <a:pt x="354" y="428"/>
                  </a:cubicBezTo>
                  <a:cubicBezTo>
                    <a:pt x="355" y="429"/>
                    <a:pt x="355" y="429"/>
                    <a:pt x="355" y="429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1"/>
                    <a:pt x="357" y="431"/>
                    <a:pt x="357" y="431"/>
                  </a:cubicBezTo>
                  <a:cubicBezTo>
                    <a:pt x="357" y="433"/>
                    <a:pt x="357" y="433"/>
                    <a:pt x="357" y="433"/>
                  </a:cubicBezTo>
                  <a:cubicBezTo>
                    <a:pt x="358" y="433"/>
                    <a:pt x="358" y="433"/>
                    <a:pt x="358" y="433"/>
                  </a:cubicBezTo>
                  <a:cubicBezTo>
                    <a:pt x="359" y="433"/>
                    <a:pt x="359" y="433"/>
                    <a:pt x="359" y="433"/>
                  </a:cubicBezTo>
                  <a:cubicBezTo>
                    <a:pt x="362" y="433"/>
                    <a:pt x="362" y="433"/>
                    <a:pt x="362" y="433"/>
                  </a:cubicBezTo>
                  <a:cubicBezTo>
                    <a:pt x="364" y="431"/>
                    <a:pt x="364" y="431"/>
                    <a:pt x="364" y="431"/>
                  </a:cubicBezTo>
                  <a:cubicBezTo>
                    <a:pt x="368" y="428"/>
                    <a:pt x="368" y="428"/>
                    <a:pt x="368" y="428"/>
                  </a:cubicBezTo>
                  <a:cubicBezTo>
                    <a:pt x="369" y="434"/>
                    <a:pt x="369" y="434"/>
                    <a:pt x="369" y="434"/>
                  </a:cubicBezTo>
                  <a:cubicBezTo>
                    <a:pt x="371" y="435"/>
                    <a:pt x="371" y="435"/>
                    <a:pt x="371" y="435"/>
                  </a:cubicBezTo>
                  <a:cubicBezTo>
                    <a:pt x="372" y="435"/>
                    <a:pt x="372" y="435"/>
                    <a:pt x="372" y="435"/>
                  </a:cubicBezTo>
                  <a:cubicBezTo>
                    <a:pt x="375" y="437"/>
                    <a:pt x="375" y="437"/>
                    <a:pt x="375" y="437"/>
                  </a:cubicBezTo>
                  <a:cubicBezTo>
                    <a:pt x="377" y="437"/>
                    <a:pt x="377" y="437"/>
                    <a:pt x="377" y="437"/>
                  </a:cubicBezTo>
                  <a:cubicBezTo>
                    <a:pt x="377" y="434"/>
                    <a:pt x="377" y="434"/>
                    <a:pt x="377" y="434"/>
                  </a:cubicBezTo>
                  <a:cubicBezTo>
                    <a:pt x="375" y="433"/>
                    <a:pt x="375" y="433"/>
                    <a:pt x="375" y="433"/>
                  </a:cubicBezTo>
                  <a:cubicBezTo>
                    <a:pt x="377" y="431"/>
                    <a:pt x="377" y="431"/>
                    <a:pt x="377" y="431"/>
                  </a:cubicBezTo>
                  <a:cubicBezTo>
                    <a:pt x="375" y="430"/>
                    <a:pt x="375" y="430"/>
                    <a:pt x="375" y="430"/>
                  </a:cubicBezTo>
                  <a:cubicBezTo>
                    <a:pt x="372" y="425"/>
                    <a:pt x="372" y="425"/>
                    <a:pt x="372" y="425"/>
                  </a:cubicBezTo>
                  <a:cubicBezTo>
                    <a:pt x="372" y="421"/>
                    <a:pt x="372" y="421"/>
                    <a:pt x="372" y="421"/>
                  </a:cubicBezTo>
                  <a:cubicBezTo>
                    <a:pt x="372" y="420"/>
                    <a:pt x="372" y="420"/>
                    <a:pt x="372" y="420"/>
                  </a:cubicBezTo>
                  <a:cubicBezTo>
                    <a:pt x="374" y="418"/>
                    <a:pt x="374" y="418"/>
                    <a:pt x="374" y="418"/>
                  </a:cubicBezTo>
                  <a:cubicBezTo>
                    <a:pt x="374" y="420"/>
                    <a:pt x="374" y="420"/>
                    <a:pt x="374" y="420"/>
                  </a:cubicBezTo>
                  <a:cubicBezTo>
                    <a:pt x="375" y="420"/>
                    <a:pt x="375" y="420"/>
                    <a:pt x="375" y="420"/>
                  </a:cubicBezTo>
                  <a:cubicBezTo>
                    <a:pt x="377" y="420"/>
                    <a:pt x="377" y="420"/>
                    <a:pt x="377" y="420"/>
                  </a:cubicBezTo>
                  <a:cubicBezTo>
                    <a:pt x="378" y="420"/>
                    <a:pt x="378" y="420"/>
                    <a:pt x="378" y="420"/>
                  </a:cubicBezTo>
                  <a:cubicBezTo>
                    <a:pt x="379" y="420"/>
                    <a:pt x="379" y="420"/>
                    <a:pt x="379" y="420"/>
                  </a:cubicBezTo>
                  <a:cubicBezTo>
                    <a:pt x="381" y="415"/>
                    <a:pt x="381" y="415"/>
                    <a:pt x="381" y="415"/>
                  </a:cubicBezTo>
                  <a:cubicBezTo>
                    <a:pt x="382" y="415"/>
                    <a:pt x="382" y="415"/>
                    <a:pt x="382" y="415"/>
                  </a:cubicBezTo>
                  <a:cubicBezTo>
                    <a:pt x="384" y="415"/>
                    <a:pt x="384" y="415"/>
                    <a:pt x="384" y="415"/>
                  </a:cubicBezTo>
                  <a:cubicBezTo>
                    <a:pt x="385" y="415"/>
                    <a:pt x="385" y="415"/>
                    <a:pt x="385" y="415"/>
                  </a:cubicBezTo>
                  <a:cubicBezTo>
                    <a:pt x="387" y="418"/>
                    <a:pt x="387" y="418"/>
                    <a:pt x="387" y="418"/>
                  </a:cubicBezTo>
                  <a:cubicBezTo>
                    <a:pt x="388" y="418"/>
                    <a:pt x="388" y="418"/>
                    <a:pt x="388" y="418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92" y="415"/>
                    <a:pt x="392" y="415"/>
                    <a:pt x="392" y="415"/>
                  </a:cubicBezTo>
                  <a:cubicBezTo>
                    <a:pt x="394" y="417"/>
                    <a:pt x="394" y="417"/>
                    <a:pt x="394" y="417"/>
                  </a:cubicBezTo>
                  <a:cubicBezTo>
                    <a:pt x="395" y="415"/>
                    <a:pt x="395" y="415"/>
                    <a:pt x="395" y="415"/>
                  </a:cubicBezTo>
                  <a:cubicBezTo>
                    <a:pt x="397" y="415"/>
                    <a:pt x="397" y="415"/>
                    <a:pt x="397" y="415"/>
                  </a:cubicBezTo>
                  <a:cubicBezTo>
                    <a:pt x="400" y="418"/>
                    <a:pt x="400" y="418"/>
                    <a:pt x="400" y="418"/>
                  </a:cubicBezTo>
                  <a:cubicBezTo>
                    <a:pt x="400" y="417"/>
                    <a:pt x="400" y="417"/>
                    <a:pt x="400" y="417"/>
                  </a:cubicBezTo>
                  <a:cubicBezTo>
                    <a:pt x="401" y="414"/>
                    <a:pt x="401" y="414"/>
                    <a:pt x="401" y="414"/>
                  </a:cubicBezTo>
                  <a:cubicBezTo>
                    <a:pt x="402" y="414"/>
                    <a:pt x="402" y="414"/>
                    <a:pt x="402" y="414"/>
                  </a:cubicBezTo>
                  <a:cubicBezTo>
                    <a:pt x="402" y="415"/>
                    <a:pt x="402" y="415"/>
                    <a:pt x="402" y="415"/>
                  </a:cubicBezTo>
                  <a:cubicBezTo>
                    <a:pt x="405" y="415"/>
                    <a:pt x="405" y="415"/>
                    <a:pt x="405" y="415"/>
                  </a:cubicBezTo>
                  <a:cubicBezTo>
                    <a:pt x="408" y="412"/>
                    <a:pt x="408" y="412"/>
                    <a:pt x="408" y="412"/>
                  </a:cubicBezTo>
                  <a:cubicBezTo>
                    <a:pt x="410" y="411"/>
                    <a:pt x="410" y="411"/>
                    <a:pt x="410" y="411"/>
                  </a:cubicBezTo>
                  <a:cubicBezTo>
                    <a:pt x="410" y="410"/>
                    <a:pt x="410" y="410"/>
                    <a:pt x="410" y="410"/>
                  </a:cubicBezTo>
                  <a:cubicBezTo>
                    <a:pt x="411" y="408"/>
                    <a:pt x="411" y="408"/>
                    <a:pt x="411" y="408"/>
                  </a:cubicBezTo>
                  <a:cubicBezTo>
                    <a:pt x="414" y="407"/>
                    <a:pt x="414" y="407"/>
                    <a:pt x="414" y="407"/>
                  </a:cubicBezTo>
                  <a:cubicBezTo>
                    <a:pt x="417" y="410"/>
                    <a:pt x="417" y="410"/>
                    <a:pt x="417" y="410"/>
                  </a:cubicBezTo>
                  <a:cubicBezTo>
                    <a:pt x="420" y="412"/>
                    <a:pt x="420" y="412"/>
                    <a:pt x="420" y="412"/>
                  </a:cubicBezTo>
                  <a:cubicBezTo>
                    <a:pt x="422" y="412"/>
                    <a:pt x="422" y="412"/>
                    <a:pt x="422" y="412"/>
                  </a:cubicBezTo>
                  <a:cubicBezTo>
                    <a:pt x="424" y="412"/>
                    <a:pt x="424" y="412"/>
                    <a:pt x="424" y="412"/>
                  </a:cubicBezTo>
                  <a:cubicBezTo>
                    <a:pt x="425" y="412"/>
                    <a:pt x="425" y="412"/>
                    <a:pt x="425" y="412"/>
                  </a:cubicBezTo>
                  <a:cubicBezTo>
                    <a:pt x="428" y="412"/>
                    <a:pt x="428" y="412"/>
                    <a:pt x="428" y="412"/>
                  </a:cubicBezTo>
                  <a:cubicBezTo>
                    <a:pt x="430" y="412"/>
                    <a:pt x="430" y="412"/>
                    <a:pt x="430" y="412"/>
                  </a:cubicBezTo>
                  <a:cubicBezTo>
                    <a:pt x="431" y="415"/>
                    <a:pt x="431" y="415"/>
                    <a:pt x="431" y="415"/>
                  </a:cubicBezTo>
                  <a:cubicBezTo>
                    <a:pt x="431" y="417"/>
                    <a:pt x="431" y="417"/>
                    <a:pt x="431" y="417"/>
                  </a:cubicBezTo>
                  <a:cubicBezTo>
                    <a:pt x="430" y="417"/>
                    <a:pt x="430" y="417"/>
                    <a:pt x="430" y="417"/>
                  </a:cubicBezTo>
                  <a:cubicBezTo>
                    <a:pt x="431" y="421"/>
                    <a:pt x="431" y="421"/>
                    <a:pt x="431" y="421"/>
                  </a:cubicBezTo>
                  <a:cubicBezTo>
                    <a:pt x="432" y="425"/>
                    <a:pt x="432" y="425"/>
                    <a:pt x="432" y="425"/>
                  </a:cubicBezTo>
                  <a:cubicBezTo>
                    <a:pt x="435" y="425"/>
                    <a:pt x="435" y="425"/>
                    <a:pt x="435" y="425"/>
                  </a:cubicBezTo>
                  <a:cubicBezTo>
                    <a:pt x="437" y="427"/>
                    <a:pt x="437" y="427"/>
                    <a:pt x="437" y="427"/>
                  </a:cubicBezTo>
                  <a:cubicBezTo>
                    <a:pt x="437" y="428"/>
                    <a:pt x="437" y="428"/>
                    <a:pt x="437" y="428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41" y="431"/>
                    <a:pt x="441" y="431"/>
                    <a:pt x="441" y="431"/>
                  </a:cubicBezTo>
                  <a:cubicBezTo>
                    <a:pt x="443" y="430"/>
                    <a:pt x="443" y="430"/>
                    <a:pt x="443" y="430"/>
                  </a:cubicBezTo>
                  <a:cubicBezTo>
                    <a:pt x="443" y="431"/>
                    <a:pt x="443" y="431"/>
                    <a:pt x="443" y="431"/>
                  </a:cubicBezTo>
                  <a:cubicBezTo>
                    <a:pt x="444" y="431"/>
                    <a:pt x="444" y="431"/>
                    <a:pt x="444" y="431"/>
                  </a:cubicBezTo>
                  <a:cubicBezTo>
                    <a:pt x="445" y="430"/>
                    <a:pt x="445" y="430"/>
                    <a:pt x="445" y="430"/>
                  </a:cubicBezTo>
                  <a:cubicBezTo>
                    <a:pt x="448" y="430"/>
                    <a:pt x="448" y="430"/>
                    <a:pt x="448" y="430"/>
                  </a:cubicBezTo>
                  <a:cubicBezTo>
                    <a:pt x="450" y="431"/>
                    <a:pt x="450" y="431"/>
                    <a:pt x="450" y="431"/>
                  </a:cubicBezTo>
                  <a:cubicBezTo>
                    <a:pt x="451" y="433"/>
                    <a:pt x="451" y="433"/>
                    <a:pt x="451" y="433"/>
                  </a:cubicBezTo>
                  <a:cubicBezTo>
                    <a:pt x="453" y="431"/>
                    <a:pt x="453" y="431"/>
                    <a:pt x="453" y="431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30"/>
                    <a:pt x="454" y="430"/>
                    <a:pt x="454" y="430"/>
                  </a:cubicBezTo>
                  <a:cubicBezTo>
                    <a:pt x="455" y="431"/>
                    <a:pt x="455" y="431"/>
                    <a:pt x="455" y="431"/>
                  </a:cubicBezTo>
                  <a:cubicBezTo>
                    <a:pt x="455" y="430"/>
                    <a:pt x="455" y="430"/>
                    <a:pt x="455" y="430"/>
                  </a:cubicBezTo>
                  <a:cubicBezTo>
                    <a:pt x="455" y="428"/>
                    <a:pt x="455" y="428"/>
                    <a:pt x="455" y="428"/>
                  </a:cubicBezTo>
                  <a:cubicBezTo>
                    <a:pt x="454" y="427"/>
                    <a:pt x="454" y="427"/>
                    <a:pt x="454" y="427"/>
                  </a:cubicBezTo>
                  <a:cubicBezTo>
                    <a:pt x="455" y="425"/>
                    <a:pt x="455" y="425"/>
                    <a:pt x="455" y="425"/>
                  </a:cubicBezTo>
                  <a:cubicBezTo>
                    <a:pt x="455" y="427"/>
                    <a:pt x="455" y="427"/>
                    <a:pt x="455" y="427"/>
                  </a:cubicBezTo>
                  <a:cubicBezTo>
                    <a:pt x="455" y="428"/>
                    <a:pt x="455" y="428"/>
                    <a:pt x="455" y="428"/>
                  </a:cubicBezTo>
                  <a:cubicBezTo>
                    <a:pt x="457" y="428"/>
                    <a:pt x="457" y="428"/>
                    <a:pt x="457" y="428"/>
                  </a:cubicBezTo>
                  <a:cubicBezTo>
                    <a:pt x="458" y="430"/>
                    <a:pt x="458" y="430"/>
                    <a:pt x="458" y="430"/>
                  </a:cubicBezTo>
                  <a:cubicBezTo>
                    <a:pt x="458" y="428"/>
                    <a:pt x="458" y="428"/>
                    <a:pt x="458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58" y="430"/>
                    <a:pt x="458" y="430"/>
                    <a:pt x="458" y="430"/>
                  </a:cubicBezTo>
                  <a:cubicBezTo>
                    <a:pt x="460" y="430"/>
                    <a:pt x="460" y="430"/>
                    <a:pt x="460" y="430"/>
                  </a:cubicBezTo>
                  <a:cubicBezTo>
                    <a:pt x="461" y="430"/>
                    <a:pt x="461" y="430"/>
                    <a:pt x="461" y="430"/>
                  </a:cubicBezTo>
                  <a:cubicBezTo>
                    <a:pt x="463" y="433"/>
                    <a:pt x="463" y="433"/>
                    <a:pt x="463" y="433"/>
                  </a:cubicBezTo>
                  <a:cubicBezTo>
                    <a:pt x="463" y="434"/>
                    <a:pt x="463" y="434"/>
                    <a:pt x="463" y="434"/>
                  </a:cubicBezTo>
                  <a:cubicBezTo>
                    <a:pt x="464" y="433"/>
                    <a:pt x="464" y="433"/>
                    <a:pt x="464" y="433"/>
                  </a:cubicBezTo>
                  <a:cubicBezTo>
                    <a:pt x="465" y="433"/>
                    <a:pt x="465" y="433"/>
                    <a:pt x="465" y="433"/>
                  </a:cubicBezTo>
                  <a:cubicBezTo>
                    <a:pt x="467" y="431"/>
                    <a:pt x="467" y="431"/>
                    <a:pt x="467" y="431"/>
                  </a:cubicBezTo>
                  <a:cubicBezTo>
                    <a:pt x="467" y="430"/>
                    <a:pt x="467" y="430"/>
                    <a:pt x="467" y="430"/>
                  </a:cubicBezTo>
                  <a:cubicBezTo>
                    <a:pt x="467" y="428"/>
                    <a:pt x="467" y="428"/>
                    <a:pt x="467" y="428"/>
                  </a:cubicBezTo>
                  <a:cubicBezTo>
                    <a:pt x="468" y="431"/>
                    <a:pt x="468" y="431"/>
                    <a:pt x="468" y="431"/>
                  </a:cubicBezTo>
                  <a:cubicBezTo>
                    <a:pt x="468" y="433"/>
                    <a:pt x="468" y="433"/>
                    <a:pt x="468" y="433"/>
                  </a:cubicBezTo>
                  <a:cubicBezTo>
                    <a:pt x="470" y="433"/>
                    <a:pt x="470" y="433"/>
                    <a:pt x="470" y="433"/>
                  </a:cubicBezTo>
                  <a:cubicBezTo>
                    <a:pt x="470" y="431"/>
                    <a:pt x="470" y="431"/>
                    <a:pt x="470" y="431"/>
                  </a:cubicBezTo>
                  <a:cubicBezTo>
                    <a:pt x="471" y="433"/>
                    <a:pt x="471" y="433"/>
                    <a:pt x="471" y="433"/>
                  </a:cubicBezTo>
                  <a:cubicBezTo>
                    <a:pt x="473" y="433"/>
                    <a:pt x="473" y="433"/>
                    <a:pt x="473" y="433"/>
                  </a:cubicBezTo>
                  <a:cubicBezTo>
                    <a:pt x="471" y="434"/>
                    <a:pt x="471" y="434"/>
                    <a:pt x="471" y="434"/>
                  </a:cubicBezTo>
                  <a:cubicBezTo>
                    <a:pt x="471" y="435"/>
                    <a:pt x="471" y="435"/>
                    <a:pt x="471" y="435"/>
                  </a:cubicBezTo>
                  <a:cubicBezTo>
                    <a:pt x="470" y="437"/>
                    <a:pt x="470" y="437"/>
                    <a:pt x="470" y="437"/>
                  </a:cubicBezTo>
                  <a:cubicBezTo>
                    <a:pt x="470" y="438"/>
                    <a:pt x="470" y="438"/>
                    <a:pt x="470" y="438"/>
                  </a:cubicBezTo>
                  <a:cubicBezTo>
                    <a:pt x="471" y="441"/>
                    <a:pt x="471" y="441"/>
                    <a:pt x="471" y="441"/>
                  </a:cubicBezTo>
                  <a:cubicBezTo>
                    <a:pt x="471" y="443"/>
                    <a:pt x="471" y="443"/>
                    <a:pt x="471" y="443"/>
                  </a:cubicBezTo>
                  <a:cubicBezTo>
                    <a:pt x="473" y="443"/>
                    <a:pt x="473" y="443"/>
                    <a:pt x="473" y="443"/>
                  </a:cubicBezTo>
                  <a:cubicBezTo>
                    <a:pt x="473" y="444"/>
                    <a:pt x="473" y="444"/>
                    <a:pt x="473" y="444"/>
                  </a:cubicBezTo>
                  <a:cubicBezTo>
                    <a:pt x="473" y="445"/>
                    <a:pt x="473" y="445"/>
                    <a:pt x="473" y="445"/>
                  </a:cubicBezTo>
                  <a:cubicBezTo>
                    <a:pt x="475" y="447"/>
                    <a:pt x="475" y="447"/>
                    <a:pt x="475" y="447"/>
                  </a:cubicBezTo>
                  <a:cubicBezTo>
                    <a:pt x="474" y="447"/>
                    <a:pt x="474" y="447"/>
                    <a:pt x="474" y="447"/>
                  </a:cubicBezTo>
                  <a:cubicBezTo>
                    <a:pt x="474" y="448"/>
                    <a:pt x="474" y="448"/>
                    <a:pt x="474" y="448"/>
                  </a:cubicBezTo>
                  <a:cubicBezTo>
                    <a:pt x="478" y="448"/>
                    <a:pt x="478" y="448"/>
                    <a:pt x="478" y="448"/>
                  </a:cubicBezTo>
                  <a:cubicBezTo>
                    <a:pt x="480" y="448"/>
                    <a:pt x="480" y="448"/>
                    <a:pt x="480" y="448"/>
                  </a:cubicBezTo>
                  <a:cubicBezTo>
                    <a:pt x="481" y="447"/>
                    <a:pt x="481" y="447"/>
                    <a:pt x="481" y="447"/>
                  </a:cubicBezTo>
                  <a:cubicBezTo>
                    <a:pt x="480" y="444"/>
                    <a:pt x="480" y="444"/>
                    <a:pt x="480" y="444"/>
                  </a:cubicBezTo>
                  <a:cubicBezTo>
                    <a:pt x="478" y="441"/>
                    <a:pt x="478" y="441"/>
                    <a:pt x="478" y="441"/>
                  </a:cubicBezTo>
                  <a:cubicBezTo>
                    <a:pt x="477" y="441"/>
                    <a:pt x="477" y="441"/>
                    <a:pt x="477" y="441"/>
                  </a:cubicBezTo>
                  <a:cubicBezTo>
                    <a:pt x="475" y="440"/>
                    <a:pt x="475" y="440"/>
                    <a:pt x="475" y="440"/>
                  </a:cubicBezTo>
                  <a:cubicBezTo>
                    <a:pt x="477" y="438"/>
                    <a:pt x="477" y="438"/>
                    <a:pt x="477" y="438"/>
                  </a:cubicBezTo>
                  <a:cubicBezTo>
                    <a:pt x="478" y="437"/>
                    <a:pt x="478" y="437"/>
                    <a:pt x="478" y="437"/>
                  </a:cubicBezTo>
                  <a:cubicBezTo>
                    <a:pt x="478" y="435"/>
                    <a:pt x="478" y="435"/>
                    <a:pt x="478" y="435"/>
                  </a:cubicBezTo>
                  <a:cubicBezTo>
                    <a:pt x="480" y="435"/>
                    <a:pt x="480" y="435"/>
                    <a:pt x="480" y="435"/>
                  </a:cubicBezTo>
                  <a:cubicBezTo>
                    <a:pt x="481" y="435"/>
                    <a:pt x="481" y="435"/>
                    <a:pt x="481" y="435"/>
                  </a:cubicBezTo>
                  <a:cubicBezTo>
                    <a:pt x="481" y="434"/>
                    <a:pt x="481" y="434"/>
                    <a:pt x="481" y="434"/>
                  </a:cubicBezTo>
                  <a:cubicBezTo>
                    <a:pt x="483" y="433"/>
                    <a:pt x="483" y="433"/>
                    <a:pt x="483" y="433"/>
                  </a:cubicBezTo>
                  <a:cubicBezTo>
                    <a:pt x="486" y="433"/>
                    <a:pt x="486" y="433"/>
                    <a:pt x="486" y="433"/>
                  </a:cubicBezTo>
                  <a:cubicBezTo>
                    <a:pt x="487" y="433"/>
                    <a:pt x="487" y="433"/>
                    <a:pt x="487" y="433"/>
                  </a:cubicBezTo>
                  <a:cubicBezTo>
                    <a:pt x="488" y="433"/>
                    <a:pt x="488" y="433"/>
                    <a:pt x="488" y="433"/>
                  </a:cubicBezTo>
                  <a:cubicBezTo>
                    <a:pt x="490" y="431"/>
                    <a:pt x="490" y="431"/>
                    <a:pt x="490" y="431"/>
                  </a:cubicBezTo>
                  <a:cubicBezTo>
                    <a:pt x="491" y="431"/>
                    <a:pt x="491" y="431"/>
                    <a:pt x="491" y="431"/>
                  </a:cubicBezTo>
                  <a:cubicBezTo>
                    <a:pt x="493" y="431"/>
                    <a:pt x="493" y="431"/>
                    <a:pt x="493" y="431"/>
                  </a:cubicBezTo>
                  <a:cubicBezTo>
                    <a:pt x="493" y="430"/>
                    <a:pt x="493" y="430"/>
                    <a:pt x="493" y="430"/>
                  </a:cubicBezTo>
                  <a:cubicBezTo>
                    <a:pt x="493" y="428"/>
                    <a:pt x="493" y="428"/>
                    <a:pt x="493" y="428"/>
                  </a:cubicBezTo>
                  <a:cubicBezTo>
                    <a:pt x="494" y="428"/>
                    <a:pt x="494" y="428"/>
                    <a:pt x="494" y="428"/>
                  </a:cubicBezTo>
                  <a:cubicBezTo>
                    <a:pt x="496" y="428"/>
                    <a:pt x="496" y="428"/>
                    <a:pt x="496" y="428"/>
                  </a:cubicBezTo>
                  <a:cubicBezTo>
                    <a:pt x="494" y="427"/>
                    <a:pt x="494" y="427"/>
                    <a:pt x="494" y="427"/>
                  </a:cubicBezTo>
                  <a:cubicBezTo>
                    <a:pt x="497" y="428"/>
                    <a:pt x="497" y="428"/>
                    <a:pt x="497" y="428"/>
                  </a:cubicBezTo>
                  <a:cubicBezTo>
                    <a:pt x="498" y="430"/>
                    <a:pt x="498" y="430"/>
                    <a:pt x="498" y="430"/>
                  </a:cubicBezTo>
                  <a:cubicBezTo>
                    <a:pt x="500" y="428"/>
                    <a:pt x="500" y="428"/>
                    <a:pt x="500" y="428"/>
                  </a:cubicBezTo>
                  <a:cubicBezTo>
                    <a:pt x="500" y="425"/>
                    <a:pt x="500" y="425"/>
                    <a:pt x="500" y="425"/>
                  </a:cubicBezTo>
                  <a:cubicBezTo>
                    <a:pt x="501" y="425"/>
                    <a:pt x="501" y="425"/>
                    <a:pt x="501" y="425"/>
                  </a:cubicBezTo>
                  <a:cubicBezTo>
                    <a:pt x="501" y="427"/>
                    <a:pt x="501" y="427"/>
                    <a:pt x="501" y="427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3" y="428"/>
                    <a:pt x="503" y="428"/>
                    <a:pt x="503" y="428"/>
                  </a:cubicBezTo>
                  <a:cubicBezTo>
                    <a:pt x="504" y="427"/>
                    <a:pt x="504" y="427"/>
                    <a:pt x="504" y="427"/>
                  </a:cubicBezTo>
                  <a:cubicBezTo>
                    <a:pt x="506" y="425"/>
                    <a:pt x="506" y="425"/>
                    <a:pt x="506" y="425"/>
                  </a:cubicBezTo>
                  <a:cubicBezTo>
                    <a:pt x="507" y="427"/>
                    <a:pt x="507" y="427"/>
                    <a:pt x="507" y="427"/>
                  </a:cubicBezTo>
                  <a:cubicBezTo>
                    <a:pt x="507" y="424"/>
                    <a:pt x="507" y="424"/>
                    <a:pt x="507" y="424"/>
                  </a:cubicBezTo>
                  <a:cubicBezTo>
                    <a:pt x="508" y="422"/>
                    <a:pt x="508" y="422"/>
                    <a:pt x="508" y="422"/>
                  </a:cubicBezTo>
                  <a:cubicBezTo>
                    <a:pt x="510" y="424"/>
                    <a:pt x="510" y="424"/>
                    <a:pt x="510" y="424"/>
                  </a:cubicBezTo>
                  <a:cubicBezTo>
                    <a:pt x="511" y="422"/>
                    <a:pt x="511" y="422"/>
                    <a:pt x="511" y="422"/>
                  </a:cubicBezTo>
                  <a:cubicBezTo>
                    <a:pt x="513" y="422"/>
                    <a:pt x="513" y="422"/>
                    <a:pt x="513" y="422"/>
                  </a:cubicBezTo>
                  <a:cubicBezTo>
                    <a:pt x="514" y="420"/>
                    <a:pt x="514" y="420"/>
                    <a:pt x="514" y="420"/>
                  </a:cubicBezTo>
                  <a:cubicBezTo>
                    <a:pt x="513" y="418"/>
                    <a:pt x="513" y="418"/>
                    <a:pt x="513" y="418"/>
                  </a:cubicBezTo>
                  <a:cubicBezTo>
                    <a:pt x="510" y="415"/>
                    <a:pt x="510" y="415"/>
                    <a:pt x="510" y="415"/>
                  </a:cubicBezTo>
                  <a:cubicBezTo>
                    <a:pt x="511" y="415"/>
                    <a:pt x="511" y="415"/>
                    <a:pt x="511" y="415"/>
                  </a:cubicBezTo>
                  <a:cubicBezTo>
                    <a:pt x="510" y="414"/>
                    <a:pt x="510" y="414"/>
                    <a:pt x="510" y="414"/>
                  </a:cubicBezTo>
                  <a:cubicBezTo>
                    <a:pt x="507" y="412"/>
                    <a:pt x="507" y="412"/>
                    <a:pt x="507" y="412"/>
                  </a:cubicBezTo>
                  <a:cubicBezTo>
                    <a:pt x="510" y="412"/>
                    <a:pt x="510" y="412"/>
                    <a:pt x="510" y="412"/>
                  </a:cubicBezTo>
                  <a:cubicBezTo>
                    <a:pt x="510" y="411"/>
                    <a:pt x="510" y="411"/>
                    <a:pt x="510" y="411"/>
                  </a:cubicBezTo>
                  <a:cubicBezTo>
                    <a:pt x="511" y="410"/>
                    <a:pt x="511" y="410"/>
                    <a:pt x="511" y="410"/>
                  </a:cubicBezTo>
                  <a:cubicBezTo>
                    <a:pt x="513" y="410"/>
                    <a:pt x="513" y="410"/>
                    <a:pt x="513" y="410"/>
                  </a:cubicBezTo>
                  <a:cubicBezTo>
                    <a:pt x="511" y="411"/>
                    <a:pt x="511" y="411"/>
                    <a:pt x="511" y="411"/>
                  </a:cubicBezTo>
                  <a:cubicBezTo>
                    <a:pt x="511" y="412"/>
                    <a:pt x="511" y="412"/>
                    <a:pt x="511" y="412"/>
                  </a:cubicBezTo>
                  <a:cubicBezTo>
                    <a:pt x="513" y="411"/>
                    <a:pt x="513" y="411"/>
                    <a:pt x="513" y="411"/>
                  </a:cubicBezTo>
                  <a:cubicBezTo>
                    <a:pt x="513" y="414"/>
                    <a:pt x="513" y="414"/>
                    <a:pt x="513" y="414"/>
                  </a:cubicBezTo>
                  <a:cubicBezTo>
                    <a:pt x="514" y="415"/>
                    <a:pt x="514" y="415"/>
                    <a:pt x="514" y="415"/>
                  </a:cubicBezTo>
                  <a:cubicBezTo>
                    <a:pt x="516" y="417"/>
                    <a:pt x="516" y="417"/>
                    <a:pt x="516" y="417"/>
                  </a:cubicBezTo>
                  <a:cubicBezTo>
                    <a:pt x="516" y="418"/>
                    <a:pt x="516" y="418"/>
                    <a:pt x="516" y="418"/>
                  </a:cubicBezTo>
                  <a:cubicBezTo>
                    <a:pt x="518" y="418"/>
                    <a:pt x="518" y="418"/>
                    <a:pt x="518" y="418"/>
                  </a:cubicBezTo>
                  <a:cubicBezTo>
                    <a:pt x="520" y="417"/>
                    <a:pt x="520" y="417"/>
                    <a:pt x="520" y="417"/>
                  </a:cubicBezTo>
                  <a:cubicBezTo>
                    <a:pt x="523" y="418"/>
                    <a:pt x="523" y="418"/>
                    <a:pt x="523" y="418"/>
                  </a:cubicBezTo>
                  <a:cubicBezTo>
                    <a:pt x="524" y="420"/>
                    <a:pt x="524" y="420"/>
                    <a:pt x="524" y="420"/>
                  </a:cubicBezTo>
                  <a:cubicBezTo>
                    <a:pt x="526" y="418"/>
                    <a:pt x="526" y="418"/>
                    <a:pt x="526" y="418"/>
                  </a:cubicBezTo>
                  <a:cubicBezTo>
                    <a:pt x="524" y="417"/>
                    <a:pt x="524" y="417"/>
                    <a:pt x="524" y="417"/>
                  </a:cubicBezTo>
                  <a:cubicBezTo>
                    <a:pt x="523" y="417"/>
                    <a:pt x="523" y="417"/>
                    <a:pt x="523" y="417"/>
                  </a:cubicBezTo>
                  <a:cubicBezTo>
                    <a:pt x="524" y="415"/>
                    <a:pt x="524" y="415"/>
                    <a:pt x="524" y="415"/>
                  </a:cubicBezTo>
                  <a:cubicBezTo>
                    <a:pt x="527" y="414"/>
                    <a:pt x="527" y="414"/>
                    <a:pt x="527" y="414"/>
                  </a:cubicBezTo>
                  <a:cubicBezTo>
                    <a:pt x="526" y="415"/>
                    <a:pt x="526" y="415"/>
                    <a:pt x="526" y="415"/>
                  </a:cubicBezTo>
                  <a:cubicBezTo>
                    <a:pt x="527" y="417"/>
                    <a:pt x="527" y="417"/>
                    <a:pt x="527" y="417"/>
                  </a:cubicBezTo>
                  <a:cubicBezTo>
                    <a:pt x="529" y="417"/>
                    <a:pt x="529" y="417"/>
                    <a:pt x="529" y="417"/>
                  </a:cubicBezTo>
                  <a:cubicBezTo>
                    <a:pt x="529" y="415"/>
                    <a:pt x="529" y="415"/>
                    <a:pt x="529" y="415"/>
                  </a:cubicBezTo>
                  <a:cubicBezTo>
                    <a:pt x="530" y="415"/>
                    <a:pt x="530" y="415"/>
                    <a:pt x="530" y="415"/>
                  </a:cubicBezTo>
                  <a:cubicBezTo>
                    <a:pt x="531" y="414"/>
                    <a:pt x="531" y="414"/>
                    <a:pt x="531" y="414"/>
                  </a:cubicBezTo>
                  <a:cubicBezTo>
                    <a:pt x="533" y="415"/>
                    <a:pt x="533" y="415"/>
                    <a:pt x="533" y="415"/>
                  </a:cubicBezTo>
                  <a:cubicBezTo>
                    <a:pt x="534" y="415"/>
                    <a:pt x="534" y="415"/>
                    <a:pt x="534" y="415"/>
                  </a:cubicBezTo>
                  <a:cubicBezTo>
                    <a:pt x="536" y="417"/>
                    <a:pt x="536" y="417"/>
                    <a:pt x="536" y="417"/>
                  </a:cubicBezTo>
                  <a:cubicBezTo>
                    <a:pt x="536" y="415"/>
                    <a:pt x="536" y="415"/>
                    <a:pt x="536" y="415"/>
                  </a:cubicBezTo>
                  <a:cubicBezTo>
                    <a:pt x="536" y="414"/>
                    <a:pt x="536" y="414"/>
                    <a:pt x="536" y="414"/>
                  </a:cubicBezTo>
                  <a:cubicBezTo>
                    <a:pt x="534" y="412"/>
                    <a:pt x="534" y="412"/>
                    <a:pt x="534" y="412"/>
                  </a:cubicBezTo>
                  <a:cubicBezTo>
                    <a:pt x="536" y="412"/>
                    <a:pt x="536" y="412"/>
                    <a:pt x="536" y="412"/>
                  </a:cubicBezTo>
                  <a:cubicBezTo>
                    <a:pt x="537" y="412"/>
                    <a:pt x="537" y="412"/>
                    <a:pt x="537" y="412"/>
                  </a:cubicBezTo>
                  <a:cubicBezTo>
                    <a:pt x="537" y="414"/>
                    <a:pt x="537" y="414"/>
                    <a:pt x="537" y="414"/>
                  </a:cubicBezTo>
                  <a:cubicBezTo>
                    <a:pt x="539" y="414"/>
                    <a:pt x="539" y="414"/>
                    <a:pt x="539" y="414"/>
                  </a:cubicBezTo>
                  <a:cubicBezTo>
                    <a:pt x="540" y="414"/>
                    <a:pt x="540" y="414"/>
                    <a:pt x="540" y="414"/>
                  </a:cubicBezTo>
                  <a:cubicBezTo>
                    <a:pt x="540" y="412"/>
                    <a:pt x="540" y="412"/>
                    <a:pt x="540" y="412"/>
                  </a:cubicBezTo>
                  <a:cubicBezTo>
                    <a:pt x="543" y="412"/>
                    <a:pt x="543" y="412"/>
                    <a:pt x="543" y="412"/>
                  </a:cubicBezTo>
                  <a:cubicBezTo>
                    <a:pt x="546" y="412"/>
                    <a:pt x="546" y="412"/>
                    <a:pt x="546" y="412"/>
                  </a:cubicBezTo>
                  <a:cubicBezTo>
                    <a:pt x="546" y="411"/>
                    <a:pt x="546" y="411"/>
                    <a:pt x="546" y="411"/>
                  </a:cubicBezTo>
                  <a:cubicBezTo>
                    <a:pt x="547" y="408"/>
                    <a:pt x="547" y="408"/>
                    <a:pt x="547" y="408"/>
                  </a:cubicBezTo>
                  <a:cubicBezTo>
                    <a:pt x="549" y="408"/>
                    <a:pt x="549" y="408"/>
                    <a:pt x="549" y="408"/>
                  </a:cubicBezTo>
                  <a:cubicBezTo>
                    <a:pt x="547" y="407"/>
                    <a:pt x="547" y="407"/>
                    <a:pt x="547" y="407"/>
                  </a:cubicBezTo>
                  <a:cubicBezTo>
                    <a:pt x="549" y="407"/>
                    <a:pt x="549" y="407"/>
                    <a:pt x="549" y="407"/>
                  </a:cubicBezTo>
                  <a:cubicBezTo>
                    <a:pt x="549" y="404"/>
                    <a:pt x="549" y="404"/>
                    <a:pt x="549" y="404"/>
                  </a:cubicBezTo>
                  <a:cubicBezTo>
                    <a:pt x="550" y="402"/>
                    <a:pt x="550" y="402"/>
                    <a:pt x="550" y="402"/>
                  </a:cubicBezTo>
                  <a:cubicBezTo>
                    <a:pt x="551" y="404"/>
                    <a:pt x="551" y="404"/>
                    <a:pt x="551" y="404"/>
                  </a:cubicBezTo>
                  <a:cubicBezTo>
                    <a:pt x="553" y="402"/>
                    <a:pt x="553" y="402"/>
                    <a:pt x="553" y="402"/>
                  </a:cubicBezTo>
                  <a:cubicBezTo>
                    <a:pt x="553" y="401"/>
                    <a:pt x="553" y="401"/>
                    <a:pt x="553" y="401"/>
                  </a:cubicBezTo>
                  <a:cubicBezTo>
                    <a:pt x="556" y="400"/>
                    <a:pt x="556" y="400"/>
                    <a:pt x="556" y="400"/>
                  </a:cubicBezTo>
                  <a:cubicBezTo>
                    <a:pt x="557" y="400"/>
                    <a:pt x="557" y="400"/>
                    <a:pt x="557" y="400"/>
                  </a:cubicBezTo>
                  <a:cubicBezTo>
                    <a:pt x="557" y="397"/>
                    <a:pt x="557" y="397"/>
                    <a:pt x="557" y="397"/>
                  </a:cubicBezTo>
                  <a:cubicBezTo>
                    <a:pt x="559" y="397"/>
                    <a:pt x="559" y="397"/>
                    <a:pt x="559" y="397"/>
                  </a:cubicBezTo>
                  <a:cubicBezTo>
                    <a:pt x="559" y="398"/>
                    <a:pt x="559" y="398"/>
                    <a:pt x="559" y="398"/>
                  </a:cubicBezTo>
                  <a:cubicBezTo>
                    <a:pt x="560" y="397"/>
                    <a:pt x="560" y="397"/>
                    <a:pt x="560" y="397"/>
                  </a:cubicBezTo>
                  <a:cubicBezTo>
                    <a:pt x="560" y="395"/>
                    <a:pt x="560" y="395"/>
                    <a:pt x="560" y="395"/>
                  </a:cubicBezTo>
                  <a:cubicBezTo>
                    <a:pt x="562" y="394"/>
                    <a:pt x="562" y="394"/>
                    <a:pt x="562" y="394"/>
                  </a:cubicBezTo>
                  <a:cubicBezTo>
                    <a:pt x="562" y="392"/>
                    <a:pt x="562" y="392"/>
                    <a:pt x="562" y="392"/>
                  </a:cubicBezTo>
                  <a:cubicBezTo>
                    <a:pt x="559" y="392"/>
                    <a:pt x="559" y="392"/>
                    <a:pt x="559" y="392"/>
                  </a:cubicBezTo>
                  <a:cubicBezTo>
                    <a:pt x="557" y="391"/>
                    <a:pt x="557" y="391"/>
                    <a:pt x="557" y="391"/>
                  </a:cubicBezTo>
                  <a:cubicBezTo>
                    <a:pt x="560" y="391"/>
                    <a:pt x="560" y="391"/>
                    <a:pt x="560" y="391"/>
                  </a:cubicBezTo>
                  <a:cubicBezTo>
                    <a:pt x="562" y="390"/>
                    <a:pt x="562" y="390"/>
                    <a:pt x="562" y="390"/>
                  </a:cubicBezTo>
                  <a:cubicBezTo>
                    <a:pt x="563" y="390"/>
                    <a:pt x="563" y="390"/>
                    <a:pt x="563" y="390"/>
                  </a:cubicBezTo>
                  <a:cubicBezTo>
                    <a:pt x="564" y="390"/>
                    <a:pt x="564" y="390"/>
                    <a:pt x="564" y="390"/>
                  </a:cubicBezTo>
                  <a:cubicBezTo>
                    <a:pt x="566" y="388"/>
                    <a:pt x="566" y="388"/>
                    <a:pt x="566" y="388"/>
                  </a:cubicBezTo>
                  <a:cubicBezTo>
                    <a:pt x="567" y="391"/>
                    <a:pt x="567" y="391"/>
                    <a:pt x="567" y="391"/>
                  </a:cubicBezTo>
                  <a:cubicBezTo>
                    <a:pt x="569" y="390"/>
                    <a:pt x="569" y="390"/>
                    <a:pt x="569" y="390"/>
                  </a:cubicBezTo>
                  <a:cubicBezTo>
                    <a:pt x="567" y="387"/>
                    <a:pt x="567" y="387"/>
                    <a:pt x="567" y="387"/>
                  </a:cubicBezTo>
                  <a:cubicBezTo>
                    <a:pt x="569" y="385"/>
                    <a:pt x="569" y="385"/>
                    <a:pt x="569" y="385"/>
                  </a:cubicBezTo>
                  <a:cubicBezTo>
                    <a:pt x="570" y="384"/>
                    <a:pt x="570" y="384"/>
                    <a:pt x="570" y="384"/>
                  </a:cubicBezTo>
                  <a:cubicBezTo>
                    <a:pt x="570" y="382"/>
                    <a:pt x="570" y="382"/>
                    <a:pt x="570" y="382"/>
                  </a:cubicBezTo>
                  <a:cubicBezTo>
                    <a:pt x="569" y="381"/>
                    <a:pt x="569" y="381"/>
                    <a:pt x="569" y="381"/>
                  </a:cubicBezTo>
                  <a:cubicBezTo>
                    <a:pt x="570" y="381"/>
                    <a:pt x="570" y="381"/>
                    <a:pt x="570" y="381"/>
                  </a:cubicBezTo>
                  <a:cubicBezTo>
                    <a:pt x="572" y="382"/>
                    <a:pt x="572" y="382"/>
                    <a:pt x="572" y="382"/>
                  </a:cubicBezTo>
                  <a:cubicBezTo>
                    <a:pt x="572" y="381"/>
                    <a:pt x="572" y="381"/>
                    <a:pt x="572" y="381"/>
                  </a:cubicBezTo>
                  <a:cubicBezTo>
                    <a:pt x="573" y="382"/>
                    <a:pt x="573" y="382"/>
                    <a:pt x="573" y="382"/>
                  </a:cubicBezTo>
                  <a:cubicBezTo>
                    <a:pt x="573" y="381"/>
                    <a:pt x="573" y="381"/>
                    <a:pt x="573" y="381"/>
                  </a:cubicBezTo>
                  <a:cubicBezTo>
                    <a:pt x="573" y="379"/>
                    <a:pt x="573" y="379"/>
                    <a:pt x="573" y="379"/>
                  </a:cubicBezTo>
                  <a:cubicBezTo>
                    <a:pt x="570" y="378"/>
                    <a:pt x="570" y="378"/>
                    <a:pt x="570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79"/>
                    <a:pt x="574" y="379"/>
                    <a:pt x="574" y="379"/>
                  </a:cubicBezTo>
                  <a:cubicBezTo>
                    <a:pt x="576" y="378"/>
                    <a:pt x="576" y="378"/>
                    <a:pt x="576" y="378"/>
                  </a:cubicBezTo>
                  <a:cubicBezTo>
                    <a:pt x="576" y="377"/>
                    <a:pt x="576" y="377"/>
                    <a:pt x="576" y="377"/>
                  </a:cubicBezTo>
                  <a:cubicBezTo>
                    <a:pt x="574" y="377"/>
                    <a:pt x="574" y="377"/>
                    <a:pt x="574" y="377"/>
                  </a:cubicBezTo>
                  <a:cubicBezTo>
                    <a:pt x="574" y="375"/>
                    <a:pt x="574" y="375"/>
                    <a:pt x="574" y="375"/>
                  </a:cubicBezTo>
                  <a:cubicBezTo>
                    <a:pt x="574" y="372"/>
                    <a:pt x="574" y="372"/>
                    <a:pt x="574" y="372"/>
                  </a:cubicBezTo>
                  <a:cubicBezTo>
                    <a:pt x="576" y="371"/>
                    <a:pt x="576" y="371"/>
                    <a:pt x="576" y="371"/>
                  </a:cubicBezTo>
                  <a:cubicBezTo>
                    <a:pt x="574" y="371"/>
                    <a:pt x="574" y="371"/>
                    <a:pt x="574" y="371"/>
                  </a:cubicBezTo>
                  <a:cubicBezTo>
                    <a:pt x="573" y="371"/>
                    <a:pt x="573" y="371"/>
                    <a:pt x="573" y="371"/>
                  </a:cubicBezTo>
                  <a:cubicBezTo>
                    <a:pt x="572" y="371"/>
                    <a:pt x="572" y="371"/>
                    <a:pt x="572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69" y="368"/>
                    <a:pt x="569" y="368"/>
                    <a:pt x="569" y="368"/>
                  </a:cubicBezTo>
                  <a:cubicBezTo>
                    <a:pt x="573" y="371"/>
                    <a:pt x="573" y="371"/>
                    <a:pt x="573" y="371"/>
                  </a:cubicBezTo>
                  <a:cubicBezTo>
                    <a:pt x="574" y="367"/>
                    <a:pt x="574" y="367"/>
                    <a:pt x="574" y="367"/>
                  </a:cubicBezTo>
                  <a:cubicBezTo>
                    <a:pt x="576" y="367"/>
                    <a:pt x="576" y="367"/>
                    <a:pt x="576" y="367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4" y="365"/>
                    <a:pt x="574" y="365"/>
                    <a:pt x="574" y="365"/>
                  </a:cubicBezTo>
                  <a:cubicBezTo>
                    <a:pt x="573" y="365"/>
                    <a:pt x="573" y="365"/>
                    <a:pt x="573" y="365"/>
                  </a:cubicBezTo>
                  <a:cubicBezTo>
                    <a:pt x="574" y="364"/>
                    <a:pt x="574" y="364"/>
                    <a:pt x="574" y="364"/>
                  </a:cubicBezTo>
                  <a:cubicBezTo>
                    <a:pt x="573" y="362"/>
                    <a:pt x="573" y="362"/>
                    <a:pt x="573" y="362"/>
                  </a:cubicBezTo>
                  <a:cubicBezTo>
                    <a:pt x="572" y="359"/>
                    <a:pt x="572" y="359"/>
                    <a:pt x="572" y="359"/>
                  </a:cubicBezTo>
                  <a:cubicBezTo>
                    <a:pt x="573" y="359"/>
                    <a:pt x="573" y="359"/>
                    <a:pt x="573" y="359"/>
                  </a:cubicBezTo>
                  <a:cubicBezTo>
                    <a:pt x="574" y="359"/>
                    <a:pt x="574" y="359"/>
                    <a:pt x="574" y="359"/>
                  </a:cubicBezTo>
                  <a:cubicBezTo>
                    <a:pt x="576" y="361"/>
                    <a:pt x="576" y="361"/>
                    <a:pt x="576" y="361"/>
                  </a:cubicBezTo>
                  <a:cubicBezTo>
                    <a:pt x="577" y="359"/>
                    <a:pt x="577" y="359"/>
                    <a:pt x="577" y="359"/>
                  </a:cubicBezTo>
                  <a:cubicBezTo>
                    <a:pt x="577" y="361"/>
                    <a:pt x="577" y="361"/>
                    <a:pt x="577" y="361"/>
                  </a:cubicBezTo>
                  <a:cubicBezTo>
                    <a:pt x="576" y="362"/>
                    <a:pt x="576" y="362"/>
                    <a:pt x="576" y="362"/>
                  </a:cubicBezTo>
                  <a:cubicBezTo>
                    <a:pt x="577" y="362"/>
                    <a:pt x="577" y="362"/>
                    <a:pt x="577" y="362"/>
                  </a:cubicBezTo>
                  <a:cubicBezTo>
                    <a:pt x="579" y="362"/>
                    <a:pt x="579" y="362"/>
                    <a:pt x="579" y="362"/>
                  </a:cubicBezTo>
                  <a:cubicBezTo>
                    <a:pt x="577" y="358"/>
                    <a:pt x="577" y="358"/>
                    <a:pt x="577" y="358"/>
                  </a:cubicBezTo>
                  <a:cubicBezTo>
                    <a:pt x="579" y="358"/>
                    <a:pt x="579" y="358"/>
                    <a:pt x="579" y="358"/>
                  </a:cubicBezTo>
                  <a:cubicBezTo>
                    <a:pt x="579" y="355"/>
                    <a:pt x="579" y="355"/>
                    <a:pt x="579" y="355"/>
                  </a:cubicBezTo>
                  <a:cubicBezTo>
                    <a:pt x="580" y="355"/>
                    <a:pt x="580" y="355"/>
                    <a:pt x="580" y="355"/>
                  </a:cubicBezTo>
                  <a:cubicBezTo>
                    <a:pt x="580" y="354"/>
                    <a:pt x="580" y="354"/>
                    <a:pt x="580" y="354"/>
                  </a:cubicBezTo>
                  <a:cubicBezTo>
                    <a:pt x="582" y="354"/>
                    <a:pt x="582" y="354"/>
                    <a:pt x="582" y="354"/>
                  </a:cubicBezTo>
                  <a:cubicBezTo>
                    <a:pt x="582" y="352"/>
                    <a:pt x="582" y="352"/>
                    <a:pt x="582" y="352"/>
                  </a:cubicBezTo>
                  <a:cubicBezTo>
                    <a:pt x="582" y="351"/>
                    <a:pt x="582" y="351"/>
                    <a:pt x="582" y="351"/>
                  </a:cubicBezTo>
                  <a:cubicBezTo>
                    <a:pt x="582" y="349"/>
                    <a:pt x="582" y="349"/>
                    <a:pt x="582" y="349"/>
                  </a:cubicBezTo>
                  <a:cubicBezTo>
                    <a:pt x="582" y="348"/>
                    <a:pt x="582" y="348"/>
                    <a:pt x="582" y="348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3" y="342"/>
                    <a:pt x="583" y="342"/>
                    <a:pt x="583" y="342"/>
                  </a:cubicBezTo>
                  <a:cubicBezTo>
                    <a:pt x="584" y="341"/>
                    <a:pt x="584" y="341"/>
                    <a:pt x="584" y="341"/>
                  </a:cubicBezTo>
                  <a:cubicBezTo>
                    <a:pt x="583" y="339"/>
                    <a:pt x="583" y="339"/>
                    <a:pt x="583" y="339"/>
                  </a:cubicBezTo>
                  <a:cubicBezTo>
                    <a:pt x="584" y="338"/>
                    <a:pt x="584" y="338"/>
                    <a:pt x="584" y="338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7" y="341"/>
                    <a:pt x="587" y="341"/>
                    <a:pt x="587" y="341"/>
                  </a:cubicBezTo>
                  <a:cubicBezTo>
                    <a:pt x="587" y="339"/>
                    <a:pt x="587" y="339"/>
                    <a:pt x="587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90" y="338"/>
                    <a:pt x="590" y="338"/>
                    <a:pt x="590" y="338"/>
                  </a:cubicBezTo>
                  <a:cubicBezTo>
                    <a:pt x="589" y="336"/>
                    <a:pt x="589" y="336"/>
                    <a:pt x="589" y="336"/>
                  </a:cubicBezTo>
                  <a:cubicBezTo>
                    <a:pt x="587" y="335"/>
                    <a:pt x="587" y="335"/>
                    <a:pt x="587" y="335"/>
                  </a:cubicBezTo>
                  <a:cubicBezTo>
                    <a:pt x="587" y="334"/>
                    <a:pt x="587" y="334"/>
                    <a:pt x="587" y="334"/>
                  </a:cubicBezTo>
                  <a:cubicBezTo>
                    <a:pt x="589" y="334"/>
                    <a:pt x="589" y="334"/>
                    <a:pt x="589" y="334"/>
                  </a:cubicBezTo>
                  <a:cubicBezTo>
                    <a:pt x="589" y="332"/>
                    <a:pt x="589" y="332"/>
                    <a:pt x="589" y="332"/>
                  </a:cubicBezTo>
                  <a:cubicBezTo>
                    <a:pt x="587" y="331"/>
                    <a:pt x="587" y="331"/>
                    <a:pt x="587" y="331"/>
                  </a:cubicBezTo>
                  <a:cubicBezTo>
                    <a:pt x="589" y="331"/>
                    <a:pt x="589" y="331"/>
                    <a:pt x="589" y="331"/>
                  </a:cubicBezTo>
                  <a:cubicBezTo>
                    <a:pt x="587" y="329"/>
                    <a:pt x="587" y="329"/>
                    <a:pt x="587" y="329"/>
                  </a:cubicBezTo>
                  <a:cubicBezTo>
                    <a:pt x="584" y="328"/>
                    <a:pt x="584" y="328"/>
                    <a:pt x="584" y="328"/>
                  </a:cubicBezTo>
                  <a:cubicBezTo>
                    <a:pt x="586" y="325"/>
                    <a:pt x="586" y="325"/>
                    <a:pt x="586" y="325"/>
                  </a:cubicBezTo>
                  <a:cubicBezTo>
                    <a:pt x="586" y="326"/>
                    <a:pt x="586" y="326"/>
                    <a:pt x="586" y="326"/>
                  </a:cubicBezTo>
                  <a:cubicBezTo>
                    <a:pt x="587" y="325"/>
                    <a:pt x="587" y="325"/>
                    <a:pt x="587" y="325"/>
                  </a:cubicBezTo>
                  <a:cubicBezTo>
                    <a:pt x="587" y="326"/>
                    <a:pt x="587" y="326"/>
                    <a:pt x="587" y="326"/>
                  </a:cubicBezTo>
                  <a:cubicBezTo>
                    <a:pt x="589" y="326"/>
                    <a:pt x="589" y="326"/>
                    <a:pt x="589" y="326"/>
                  </a:cubicBezTo>
                  <a:cubicBezTo>
                    <a:pt x="589" y="325"/>
                    <a:pt x="589" y="325"/>
                    <a:pt x="589" y="325"/>
                  </a:cubicBezTo>
                  <a:cubicBezTo>
                    <a:pt x="590" y="326"/>
                    <a:pt x="590" y="326"/>
                    <a:pt x="590" y="326"/>
                  </a:cubicBezTo>
                  <a:cubicBezTo>
                    <a:pt x="590" y="324"/>
                    <a:pt x="590" y="324"/>
                    <a:pt x="590" y="324"/>
                  </a:cubicBezTo>
                  <a:cubicBezTo>
                    <a:pt x="589" y="322"/>
                    <a:pt x="589" y="322"/>
                    <a:pt x="589" y="322"/>
                  </a:cubicBezTo>
                  <a:cubicBezTo>
                    <a:pt x="589" y="321"/>
                    <a:pt x="589" y="321"/>
                    <a:pt x="589" y="321"/>
                  </a:cubicBezTo>
                  <a:cubicBezTo>
                    <a:pt x="587" y="321"/>
                    <a:pt x="587" y="321"/>
                    <a:pt x="587" y="321"/>
                  </a:cubicBezTo>
                  <a:cubicBezTo>
                    <a:pt x="590" y="318"/>
                    <a:pt x="590" y="318"/>
                    <a:pt x="590" y="318"/>
                  </a:cubicBezTo>
                  <a:cubicBezTo>
                    <a:pt x="586" y="316"/>
                    <a:pt x="586" y="316"/>
                    <a:pt x="586" y="316"/>
                  </a:cubicBezTo>
                  <a:cubicBezTo>
                    <a:pt x="583" y="315"/>
                    <a:pt x="583" y="315"/>
                    <a:pt x="583" y="315"/>
                  </a:cubicBezTo>
                  <a:cubicBezTo>
                    <a:pt x="582" y="314"/>
                    <a:pt x="582" y="314"/>
                    <a:pt x="582" y="314"/>
                  </a:cubicBezTo>
                  <a:cubicBezTo>
                    <a:pt x="580" y="312"/>
                    <a:pt x="580" y="312"/>
                    <a:pt x="580" y="312"/>
                  </a:cubicBezTo>
                  <a:cubicBezTo>
                    <a:pt x="577" y="312"/>
                    <a:pt x="577" y="312"/>
                    <a:pt x="577" y="312"/>
                  </a:cubicBezTo>
                  <a:cubicBezTo>
                    <a:pt x="576" y="314"/>
                    <a:pt x="576" y="314"/>
                    <a:pt x="576" y="314"/>
                  </a:cubicBezTo>
                  <a:cubicBezTo>
                    <a:pt x="574" y="314"/>
                    <a:pt x="574" y="314"/>
                    <a:pt x="574" y="314"/>
                  </a:cubicBezTo>
                  <a:cubicBezTo>
                    <a:pt x="573" y="314"/>
                    <a:pt x="573" y="314"/>
                    <a:pt x="573" y="314"/>
                  </a:cubicBezTo>
                  <a:cubicBezTo>
                    <a:pt x="574" y="315"/>
                    <a:pt x="574" y="315"/>
                    <a:pt x="574" y="315"/>
                  </a:cubicBezTo>
                  <a:cubicBezTo>
                    <a:pt x="573" y="315"/>
                    <a:pt x="573" y="315"/>
                    <a:pt x="573" y="315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70" y="311"/>
                    <a:pt x="570" y="311"/>
                    <a:pt x="570" y="311"/>
                  </a:cubicBezTo>
                  <a:cubicBezTo>
                    <a:pt x="572" y="311"/>
                    <a:pt x="572" y="311"/>
                    <a:pt x="572" y="311"/>
                  </a:cubicBezTo>
                  <a:cubicBezTo>
                    <a:pt x="573" y="311"/>
                    <a:pt x="573" y="311"/>
                    <a:pt x="573" y="311"/>
                  </a:cubicBezTo>
                  <a:cubicBezTo>
                    <a:pt x="574" y="311"/>
                    <a:pt x="574" y="311"/>
                    <a:pt x="574" y="311"/>
                  </a:cubicBezTo>
                  <a:cubicBezTo>
                    <a:pt x="574" y="309"/>
                    <a:pt x="574" y="309"/>
                    <a:pt x="574" y="309"/>
                  </a:cubicBezTo>
                  <a:cubicBezTo>
                    <a:pt x="574" y="308"/>
                    <a:pt x="574" y="308"/>
                    <a:pt x="574" y="308"/>
                  </a:cubicBezTo>
                  <a:cubicBezTo>
                    <a:pt x="576" y="306"/>
                    <a:pt x="576" y="306"/>
                    <a:pt x="576" y="306"/>
                  </a:cubicBezTo>
                  <a:cubicBezTo>
                    <a:pt x="579" y="305"/>
                    <a:pt x="579" y="305"/>
                    <a:pt x="579" y="305"/>
                  </a:cubicBezTo>
                  <a:cubicBezTo>
                    <a:pt x="580" y="304"/>
                    <a:pt x="580" y="304"/>
                    <a:pt x="580" y="304"/>
                  </a:cubicBezTo>
                  <a:cubicBezTo>
                    <a:pt x="582" y="304"/>
                    <a:pt x="582" y="304"/>
                    <a:pt x="582" y="304"/>
                  </a:cubicBezTo>
                  <a:cubicBezTo>
                    <a:pt x="583" y="304"/>
                    <a:pt x="583" y="304"/>
                    <a:pt x="583" y="304"/>
                  </a:cubicBezTo>
                  <a:cubicBezTo>
                    <a:pt x="582" y="301"/>
                    <a:pt x="582" y="301"/>
                    <a:pt x="582" y="301"/>
                  </a:cubicBezTo>
                  <a:cubicBezTo>
                    <a:pt x="579" y="298"/>
                    <a:pt x="579" y="298"/>
                    <a:pt x="579" y="298"/>
                  </a:cubicBezTo>
                  <a:cubicBezTo>
                    <a:pt x="574" y="295"/>
                    <a:pt x="574" y="295"/>
                    <a:pt x="574" y="295"/>
                  </a:cubicBezTo>
                  <a:cubicBezTo>
                    <a:pt x="570" y="292"/>
                    <a:pt x="570" y="292"/>
                    <a:pt x="570" y="292"/>
                  </a:cubicBezTo>
                  <a:cubicBezTo>
                    <a:pt x="566" y="292"/>
                    <a:pt x="566" y="292"/>
                    <a:pt x="566" y="292"/>
                  </a:cubicBezTo>
                  <a:cubicBezTo>
                    <a:pt x="566" y="289"/>
                    <a:pt x="566" y="289"/>
                    <a:pt x="566" y="289"/>
                  </a:cubicBezTo>
                  <a:cubicBezTo>
                    <a:pt x="563" y="288"/>
                    <a:pt x="563" y="288"/>
                    <a:pt x="563" y="288"/>
                  </a:cubicBezTo>
                  <a:cubicBezTo>
                    <a:pt x="564" y="288"/>
                    <a:pt x="564" y="288"/>
                    <a:pt x="564" y="288"/>
                  </a:cubicBezTo>
                  <a:cubicBezTo>
                    <a:pt x="567" y="289"/>
                    <a:pt x="567" y="289"/>
                    <a:pt x="567" y="289"/>
                  </a:cubicBezTo>
                  <a:cubicBezTo>
                    <a:pt x="569" y="291"/>
                    <a:pt x="569" y="291"/>
                    <a:pt x="569" y="291"/>
                  </a:cubicBezTo>
                  <a:cubicBezTo>
                    <a:pt x="572" y="291"/>
                    <a:pt x="572" y="291"/>
                    <a:pt x="572" y="291"/>
                  </a:cubicBezTo>
                  <a:cubicBezTo>
                    <a:pt x="573" y="291"/>
                    <a:pt x="573" y="291"/>
                    <a:pt x="573" y="291"/>
                  </a:cubicBezTo>
                  <a:cubicBezTo>
                    <a:pt x="574" y="291"/>
                    <a:pt x="574" y="291"/>
                    <a:pt x="574" y="291"/>
                  </a:cubicBezTo>
                  <a:cubicBezTo>
                    <a:pt x="579" y="292"/>
                    <a:pt x="579" y="292"/>
                    <a:pt x="579" y="292"/>
                  </a:cubicBezTo>
                  <a:cubicBezTo>
                    <a:pt x="579" y="291"/>
                    <a:pt x="579" y="291"/>
                    <a:pt x="579" y="291"/>
                  </a:cubicBezTo>
                  <a:cubicBezTo>
                    <a:pt x="577" y="289"/>
                    <a:pt x="577" y="289"/>
                    <a:pt x="577" y="289"/>
                  </a:cubicBezTo>
                  <a:cubicBezTo>
                    <a:pt x="574" y="288"/>
                    <a:pt x="574" y="288"/>
                    <a:pt x="574" y="288"/>
                  </a:cubicBezTo>
                  <a:cubicBezTo>
                    <a:pt x="573" y="286"/>
                    <a:pt x="573" y="286"/>
                    <a:pt x="573" y="286"/>
                  </a:cubicBezTo>
                  <a:cubicBezTo>
                    <a:pt x="572" y="286"/>
                    <a:pt x="572" y="286"/>
                    <a:pt x="572" y="286"/>
                  </a:cubicBezTo>
                  <a:cubicBezTo>
                    <a:pt x="572" y="283"/>
                    <a:pt x="572" y="283"/>
                    <a:pt x="572" y="283"/>
                  </a:cubicBezTo>
                  <a:cubicBezTo>
                    <a:pt x="570" y="282"/>
                    <a:pt x="570" y="282"/>
                    <a:pt x="570" y="282"/>
                  </a:cubicBezTo>
                  <a:cubicBezTo>
                    <a:pt x="566" y="281"/>
                    <a:pt x="566" y="281"/>
                    <a:pt x="566" y="281"/>
                  </a:cubicBezTo>
                  <a:cubicBezTo>
                    <a:pt x="564" y="281"/>
                    <a:pt x="564" y="281"/>
                    <a:pt x="564" y="281"/>
                  </a:cubicBezTo>
                  <a:cubicBezTo>
                    <a:pt x="563" y="278"/>
                    <a:pt x="563" y="278"/>
                    <a:pt x="563" y="278"/>
                  </a:cubicBezTo>
                  <a:cubicBezTo>
                    <a:pt x="562" y="275"/>
                    <a:pt x="562" y="275"/>
                    <a:pt x="562" y="275"/>
                  </a:cubicBezTo>
                  <a:cubicBezTo>
                    <a:pt x="560" y="272"/>
                    <a:pt x="560" y="272"/>
                    <a:pt x="560" y="272"/>
                  </a:cubicBezTo>
                  <a:cubicBezTo>
                    <a:pt x="556" y="268"/>
                    <a:pt x="556" y="268"/>
                    <a:pt x="556" y="268"/>
                  </a:cubicBezTo>
                  <a:cubicBezTo>
                    <a:pt x="553" y="263"/>
                    <a:pt x="553" y="263"/>
                    <a:pt x="553" y="263"/>
                  </a:cubicBezTo>
                  <a:cubicBezTo>
                    <a:pt x="551" y="261"/>
                    <a:pt x="551" y="261"/>
                    <a:pt x="551" y="261"/>
                  </a:cubicBezTo>
                  <a:cubicBezTo>
                    <a:pt x="549" y="258"/>
                    <a:pt x="549" y="258"/>
                    <a:pt x="549" y="258"/>
                  </a:cubicBezTo>
                  <a:cubicBezTo>
                    <a:pt x="544" y="255"/>
                    <a:pt x="544" y="255"/>
                    <a:pt x="544" y="255"/>
                  </a:cubicBezTo>
                  <a:cubicBezTo>
                    <a:pt x="540" y="253"/>
                    <a:pt x="540" y="253"/>
                    <a:pt x="540" y="253"/>
                  </a:cubicBezTo>
                  <a:cubicBezTo>
                    <a:pt x="537" y="252"/>
                    <a:pt x="537" y="252"/>
                    <a:pt x="537" y="252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4" y="252"/>
                    <a:pt x="534" y="252"/>
                    <a:pt x="534" y="252"/>
                  </a:cubicBezTo>
                  <a:cubicBezTo>
                    <a:pt x="533" y="249"/>
                    <a:pt x="533" y="249"/>
                    <a:pt x="533" y="249"/>
                  </a:cubicBezTo>
                  <a:cubicBezTo>
                    <a:pt x="534" y="246"/>
                    <a:pt x="534" y="246"/>
                    <a:pt x="534" y="246"/>
                  </a:cubicBezTo>
                  <a:cubicBezTo>
                    <a:pt x="536" y="239"/>
                    <a:pt x="536" y="239"/>
                    <a:pt x="536" y="239"/>
                  </a:cubicBezTo>
                  <a:cubicBezTo>
                    <a:pt x="537" y="239"/>
                    <a:pt x="537" y="239"/>
                    <a:pt x="537" y="239"/>
                  </a:cubicBezTo>
                  <a:cubicBezTo>
                    <a:pt x="539" y="238"/>
                    <a:pt x="539" y="238"/>
                    <a:pt x="539" y="238"/>
                  </a:cubicBezTo>
                  <a:cubicBezTo>
                    <a:pt x="539" y="236"/>
                    <a:pt x="539" y="236"/>
                    <a:pt x="539" y="236"/>
                  </a:cubicBezTo>
                  <a:cubicBezTo>
                    <a:pt x="540" y="235"/>
                    <a:pt x="540" y="235"/>
                    <a:pt x="540" y="235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7" y="230"/>
                    <a:pt x="537" y="230"/>
                    <a:pt x="537" y="230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3"/>
                    <a:pt x="541" y="233"/>
                    <a:pt x="541" y="233"/>
                  </a:cubicBezTo>
                  <a:cubicBezTo>
                    <a:pt x="543" y="232"/>
                    <a:pt x="543" y="232"/>
                    <a:pt x="543" y="232"/>
                  </a:cubicBezTo>
                  <a:cubicBezTo>
                    <a:pt x="543" y="229"/>
                    <a:pt x="543" y="229"/>
                    <a:pt x="543" y="229"/>
                  </a:cubicBezTo>
                  <a:cubicBezTo>
                    <a:pt x="543" y="228"/>
                    <a:pt x="543" y="228"/>
                    <a:pt x="543" y="228"/>
                  </a:cubicBezTo>
                  <a:cubicBezTo>
                    <a:pt x="544" y="229"/>
                    <a:pt x="544" y="229"/>
                    <a:pt x="544" y="229"/>
                  </a:cubicBezTo>
                  <a:cubicBezTo>
                    <a:pt x="544" y="226"/>
                    <a:pt x="544" y="226"/>
                    <a:pt x="544" y="226"/>
                  </a:cubicBezTo>
                  <a:cubicBezTo>
                    <a:pt x="546" y="226"/>
                    <a:pt x="546" y="226"/>
                    <a:pt x="546" y="226"/>
                  </a:cubicBezTo>
                  <a:cubicBezTo>
                    <a:pt x="549" y="225"/>
                    <a:pt x="549" y="225"/>
                    <a:pt x="549" y="225"/>
                  </a:cubicBezTo>
                  <a:cubicBezTo>
                    <a:pt x="550" y="222"/>
                    <a:pt x="550" y="222"/>
                    <a:pt x="550" y="222"/>
                  </a:cubicBezTo>
                  <a:cubicBezTo>
                    <a:pt x="550" y="223"/>
                    <a:pt x="550" y="223"/>
                    <a:pt x="550" y="223"/>
                  </a:cubicBezTo>
                  <a:cubicBezTo>
                    <a:pt x="553" y="222"/>
                    <a:pt x="553" y="222"/>
                    <a:pt x="553" y="222"/>
                  </a:cubicBezTo>
                  <a:cubicBezTo>
                    <a:pt x="554" y="220"/>
                    <a:pt x="554" y="220"/>
                    <a:pt x="554" y="220"/>
                  </a:cubicBezTo>
                  <a:cubicBezTo>
                    <a:pt x="554" y="222"/>
                    <a:pt x="554" y="222"/>
                    <a:pt x="554" y="222"/>
                  </a:cubicBezTo>
                  <a:cubicBezTo>
                    <a:pt x="556" y="220"/>
                    <a:pt x="556" y="220"/>
                    <a:pt x="556" y="220"/>
                  </a:cubicBezTo>
                  <a:cubicBezTo>
                    <a:pt x="557" y="222"/>
                    <a:pt x="557" y="222"/>
                    <a:pt x="557" y="222"/>
                  </a:cubicBezTo>
                  <a:cubicBezTo>
                    <a:pt x="557" y="223"/>
                    <a:pt x="557" y="223"/>
                    <a:pt x="557" y="223"/>
                  </a:cubicBezTo>
                  <a:cubicBezTo>
                    <a:pt x="559" y="222"/>
                    <a:pt x="559" y="222"/>
                    <a:pt x="559" y="222"/>
                  </a:cubicBezTo>
                  <a:cubicBezTo>
                    <a:pt x="560" y="222"/>
                    <a:pt x="560" y="222"/>
                    <a:pt x="560" y="222"/>
                  </a:cubicBezTo>
                  <a:cubicBezTo>
                    <a:pt x="560" y="220"/>
                    <a:pt x="560" y="220"/>
                    <a:pt x="560" y="220"/>
                  </a:cubicBezTo>
                  <a:cubicBezTo>
                    <a:pt x="559" y="219"/>
                    <a:pt x="559" y="219"/>
                    <a:pt x="559" y="219"/>
                  </a:cubicBezTo>
                  <a:cubicBezTo>
                    <a:pt x="559" y="217"/>
                    <a:pt x="559" y="217"/>
                    <a:pt x="559" y="217"/>
                  </a:cubicBezTo>
                  <a:cubicBezTo>
                    <a:pt x="559" y="216"/>
                    <a:pt x="559" y="216"/>
                    <a:pt x="559" y="216"/>
                  </a:cubicBezTo>
                  <a:cubicBezTo>
                    <a:pt x="560" y="215"/>
                    <a:pt x="560" y="215"/>
                    <a:pt x="560" y="215"/>
                  </a:cubicBezTo>
                  <a:cubicBezTo>
                    <a:pt x="556" y="215"/>
                    <a:pt x="556" y="215"/>
                    <a:pt x="556" y="215"/>
                  </a:cubicBezTo>
                  <a:cubicBezTo>
                    <a:pt x="551" y="213"/>
                    <a:pt x="551" y="213"/>
                    <a:pt x="551" y="213"/>
                  </a:cubicBezTo>
                  <a:cubicBezTo>
                    <a:pt x="551" y="215"/>
                    <a:pt x="551" y="215"/>
                    <a:pt x="551" y="215"/>
                  </a:cubicBezTo>
                  <a:cubicBezTo>
                    <a:pt x="550" y="213"/>
                    <a:pt x="550" y="213"/>
                    <a:pt x="550" y="213"/>
                  </a:cubicBezTo>
                  <a:cubicBezTo>
                    <a:pt x="549" y="215"/>
                    <a:pt x="549" y="215"/>
                    <a:pt x="549" y="215"/>
                  </a:cubicBezTo>
                  <a:cubicBezTo>
                    <a:pt x="547" y="215"/>
                    <a:pt x="547" y="215"/>
                    <a:pt x="547" y="215"/>
                  </a:cubicBezTo>
                  <a:cubicBezTo>
                    <a:pt x="546" y="213"/>
                    <a:pt x="546" y="213"/>
                    <a:pt x="546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1" y="212"/>
                    <a:pt x="541" y="212"/>
                    <a:pt x="541" y="212"/>
                  </a:cubicBezTo>
                  <a:cubicBezTo>
                    <a:pt x="540" y="212"/>
                    <a:pt x="540" y="212"/>
                    <a:pt x="540" y="212"/>
                  </a:cubicBezTo>
                  <a:cubicBezTo>
                    <a:pt x="539" y="210"/>
                    <a:pt x="539" y="210"/>
                    <a:pt x="539" y="210"/>
                  </a:cubicBezTo>
                  <a:cubicBezTo>
                    <a:pt x="536" y="209"/>
                    <a:pt x="536" y="209"/>
                    <a:pt x="536" y="209"/>
                  </a:cubicBezTo>
                  <a:cubicBezTo>
                    <a:pt x="533" y="210"/>
                    <a:pt x="533" y="210"/>
                    <a:pt x="533" y="210"/>
                  </a:cubicBezTo>
                  <a:cubicBezTo>
                    <a:pt x="530" y="210"/>
                    <a:pt x="530" y="210"/>
                    <a:pt x="530" y="210"/>
                  </a:cubicBezTo>
                  <a:cubicBezTo>
                    <a:pt x="531" y="212"/>
                    <a:pt x="531" y="212"/>
                    <a:pt x="531" y="212"/>
                  </a:cubicBezTo>
                  <a:cubicBezTo>
                    <a:pt x="530" y="213"/>
                    <a:pt x="530" y="213"/>
                    <a:pt x="530" y="213"/>
                  </a:cubicBezTo>
                  <a:cubicBezTo>
                    <a:pt x="529" y="215"/>
                    <a:pt x="529" y="215"/>
                    <a:pt x="529" y="215"/>
                  </a:cubicBezTo>
                  <a:cubicBezTo>
                    <a:pt x="529" y="216"/>
                    <a:pt x="529" y="216"/>
                    <a:pt x="529" y="216"/>
                  </a:cubicBezTo>
                  <a:cubicBezTo>
                    <a:pt x="529" y="217"/>
                    <a:pt x="529" y="217"/>
                    <a:pt x="529" y="217"/>
                  </a:cubicBezTo>
                  <a:cubicBezTo>
                    <a:pt x="526" y="219"/>
                    <a:pt x="526" y="219"/>
                    <a:pt x="526" y="219"/>
                  </a:cubicBezTo>
                  <a:cubicBezTo>
                    <a:pt x="523" y="219"/>
                    <a:pt x="523" y="219"/>
                    <a:pt x="523" y="219"/>
                  </a:cubicBezTo>
                  <a:cubicBezTo>
                    <a:pt x="518" y="216"/>
                    <a:pt x="518" y="216"/>
                    <a:pt x="518" y="216"/>
                  </a:cubicBezTo>
                  <a:cubicBezTo>
                    <a:pt x="517" y="215"/>
                    <a:pt x="517" y="215"/>
                    <a:pt x="517" y="215"/>
                  </a:cubicBezTo>
                  <a:cubicBezTo>
                    <a:pt x="517" y="213"/>
                    <a:pt x="517" y="213"/>
                    <a:pt x="517" y="213"/>
                  </a:cubicBezTo>
                  <a:cubicBezTo>
                    <a:pt x="517" y="209"/>
                    <a:pt x="517" y="209"/>
                    <a:pt x="517" y="209"/>
                  </a:cubicBezTo>
                  <a:cubicBezTo>
                    <a:pt x="514" y="206"/>
                    <a:pt x="514" y="206"/>
                    <a:pt x="514" y="206"/>
                  </a:cubicBezTo>
                  <a:cubicBezTo>
                    <a:pt x="510" y="205"/>
                    <a:pt x="510" y="205"/>
                    <a:pt x="510" y="205"/>
                  </a:cubicBezTo>
                  <a:cubicBezTo>
                    <a:pt x="510" y="207"/>
                    <a:pt x="510" y="207"/>
                    <a:pt x="510" y="207"/>
                  </a:cubicBezTo>
                  <a:cubicBezTo>
                    <a:pt x="508" y="206"/>
                    <a:pt x="508" y="206"/>
                    <a:pt x="508" y="206"/>
                  </a:cubicBezTo>
                  <a:cubicBezTo>
                    <a:pt x="507" y="205"/>
                    <a:pt x="507" y="205"/>
                    <a:pt x="507" y="205"/>
                  </a:cubicBezTo>
                  <a:cubicBezTo>
                    <a:pt x="503" y="205"/>
                    <a:pt x="503" y="205"/>
                    <a:pt x="503" y="205"/>
                  </a:cubicBezTo>
                  <a:cubicBezTo>
                    <a:pt x="498" y="202"/>
                    <a:pt x="498" y="202"/>
                    <a:pt x="498" y="202"/>
                  </a:cubicBezTo>
                  <a:cubicBezTo>
                    <a:pt x="497" y="200"/>
                    <a:pt x="497" y="200"/>
                    <a:pt x="497" y="200"/>
                  </a:cubicBezTo>
                  <a:cubicBezTo>
                    <a:pt x="496" y="197"/>
                    <a:pt x="496" y="197"/>
                    <a:pt x="496" y="197"/>
                  </a:cubicBezTo>
                  <a:cubicBezTo>
                    <a:pt x="494" y="193"/>
                    <a:pt x="494" y="193"/>
                    <a:pt x="494" y="193"/>
                  </a:cubicBezTo>
                  <a:cubicBezTo>
                    <a:pt x="494" y="192"/>
                    <a:pt x="494" y="192"/>
                    <a:pt x="494" y="192"/>
                  </a:cubicBezTo>
                  <a:cubicBezTo>
                    <a:pt x="496" y="190"/>
                    <a:pt x="496" y="190"/>
                    <a:pt x="496" y="190"/>
                  </a:cubicBezTo>
                  <a:cubicBezTo>
                    <a:pt x="498" y="192"/>
                    <a:pt x="498" y="192"/>
                    <a:pt x="498" y="192"/>
                  </a:cubicBezTo>
                  <a:cubicBezTo>
                    <a:pt x="500" y="192"/>
                    <a:pt x="500" y="192"/>
                    <a:pt x="500" y="192"/>
                  </a:cubicBezTo>
                  <a:cubicBezTo>
                    <a:pt x="501" y="192"/>
                    <a:pt x="501" y="192"/>
                    <a:pt x="501" y="192"/>
                  </a:cubicBezTo>
                  <a:cubicBezTo>
                    <a:pt x="506" y="190"/>
                    <a:pt x="506" y="190"/>
                    <a:pt x="506" y="190"/>
                  </a:cubicBezTo>
                  <a:cubicBezTo>
                    <a:pt x="508" y="190"/>
                    <a:pt x="508" y="190"/>
                    <a:pt x="508" y="190"/>
                  </a:cubicBezTo>
                  <a:cubicBezTo>
                    <a:pt x="510" y="187"/>
                    <a:pt x="510" y="187"/>
                    <a:pt x="510" y="187"/>
                  </a:cubicBezTo>
                  <a:cubicBezTo>
                    <a:pt x="508" y="186"/>
                    <a:pt x="508" y="186"/>
                    <a:pt x="508" y="186"/>
                  </a:cubicBezTo>
                  <a:cubicBezTo>
                    <a:pt x="508" y="183"/>
                    <a:pt x="508" y="183"/>
                    <a:pt x="508" y="183"/>
                  </a:cubicBezTo>
                  <a:cubicBezTo>
                    <a:pt x="511" y="180"/>
                    <a:pt x="511" y="180"/>
                    <a:pt x="511" y="180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17" y="177"/>
                    <a:pt x="517" y="177"/>
                    <a:pt x="517" y="177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18" y="172"/>
                    <a:pt x="518" y="172"/>
                    <a:pt x="518" y="172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0" y="169"/>
                    <a:pt x="520" y="169"/>
                    <a:pt x="520" y="169"/>
                  </a:cubicBezTo>
                  <a:cubicBezTo>
                    <a:pt x="521" y="167"/>
                    <a:pt x="521" y="167"/>
                    <a:pt x="521" y="167"/>
                  </a:cubicBezTo>
                  <a:cubicBezTo>
                    <a:pt x="524" y="167"/>
                    <a:pt x="524" y="167"/>
                    <a:pt x="524" y="167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29" y="167"/>
                    <a:pt x="529" y="167"/>
                    <a:pt x="529" y="167"/>
                  </a:cubicBezTo>
                  <a:cubicBezTo>
                    <a:pt x="529" y="166"/>
                    <a:pt x="529" y="166"/>
                    <a:pt x="529" y="166"/>
                  </a:cubicBezTo>
                  <a:cubicBezTo>
                    <a:pt x="530" y="169"/>
                    <a:pt x="530" y="169"/>
                    <a:pt x="530" y="169"/>
                  </a:cubicBezTo>
                  <a:cubicBezTo>
                    <a:pt x="533" y="170"/>
                    <a:pt x="533" y="170"/>
                    <a:pt x="533" y="170"/>
                  </a:cubicBezTo>
                  <a:cubicBezTo>
                    <a:pt x="536" y="172"/>
                    <a:pt x="536" y="172"/>
                    <a:pt x="536" y="172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7"/>
                    <a:pt x="536" y="177"/>
                    <a:pt x="536" y="177"/>
                  </a:cubicBezTo>
                  <a:cubicBezTo>
                    <a:pt x="534" y="180"/>
                    <a:pt x="534" y="180"/>
                    <a:pt x="534" y="180"/>
                  </a:cubicBezTo>
                  <a:cubicBezTo>
                    <a:pt x="533" y="182"/>
                    <a:pt x="533" y="182"/>
                    <a:pt x="533" y="182"/>
                  </a:cubicBezTo>
                  <a:cubicBezTo>
                    <a:pt x="533" y="185"/>
                    <a:pt x="533" y="185"/>
                    <a:pt x="533" y="185"/>
                  </a:cubicBezTo>
                  <a:cubicBezTo>
                    <a:pt x="530" y="186"/>
                    <a:pt x="530" y="186"/>
                    <a:pt x="530" y="186"/>
                  </a:cubicBezTo>
                  <a:cubicBezTo>
                    <a:pt x="534" y="187"/>
                    <a:pt x="534" y="187"/>
                    <a:pt x="534" y="187"/>
                  </a:cubicBezTo>
                  <a:cubicBezTo>
                    <a:pt x="537" y="187"/>
                    <a:pt x="537" y="187"/>
                    <a:pt x="537" y="187"/>
                  </a:cubicBezTo>
                  <a:cubicBezTo>
                    <a:pt x="539" y="187"/>
                    <a:pt x="539" y="187"/>
                    <a:pt x="539" y="187"/>
                  </a:cubicBezTo>
                  <a:cubicBezTo>
                    <a:pt x="539" y="189"/>
                    <a:pt x="539" y="189"/>
                    <a:pt x="539" y="189"/>
                  </a:cubicBezTo>
                  <a:cubicBezTo>
                    <a:pt x="537" y="190"/>
                    <a:pt x="537" y="190"/>
                    <a:pt x="537" y="190"/>
                  </a:cubicBezTo>
                  <a:cubicBezTo>
                    <a:pt x="537" y="192"/>
                    <a:pt x="537" y="192"/>
                    <a:pt x="537" y="192"/>
                  </a:cubicBezTo>
                  <a:cubicBezTo>
                    <a:pt x="536" y="193"/>
                    <a:pt x="536" y="193"/>
                    <a:pt x="536" y="193"/>
                  </a:cubicBezTo>
                  <a:cubicBezTo>
                    <a:pt x="534" y="193"/>
                    <a:pt x="534" y="193"/>
                    <a:pt x="534" y="193"/>
                  </a:cubicBezTo>
                  <a:cubicBezTo>
                    <a:pt x="534" y="195"/>
                    <a:pt x="534" y="195"/>
                    <a:pt x="534" y="195"/>
                  </a:cubicBezTo>
                  <a:cubicBezTo>
                    <a:pt x="536" y="196"/>
                    <a:pt x="536" y="196"/>
                    <a:pt x="536" y="196"/>
                  </a:cubicBezTo>
                  <a:cubicBezTo>
                    <a:pt x="537" y="196"/>
                    <a:pt x="537" y="196"/>
                    <a:pt x="537" y="196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9" y="193"/>
                    <a:pt x="539" y="193"/>
                    <a:pt x="539" y="193"/>
                  </a:cubicBezTo>
                  <a:cubicBezTo>
                    <a:pt x="541" y="193"/>
                    <a:pt x="541" y="193"/>
                    <a:pt x="541" y="193"/>
                  </a:cubicBezTo>
                  <a:cubicBezTo>
                    <a:pt x="541" y="192"/>
                    <a:pt x="541" y="192"/>
                    <a:pt x="541" y="192"/>
                  </a:cubicBezTo>
                  <a:cubicBezTo>
                    <a:pt x="543" y="190"/>
                    <a:pt x="543" y="190"/>
                    <a:pt x="543" y="190"/>
                  </a:cubicBezTo>
                  <a:cubicBezTo>
                    <a:pt x="544" y="189"/>
                    <a:pt x="544" y="189"/>
                    <a:pt x="544" y="189"/>
                  </a:cubicBezTo>
                  <a:cubicBezTo>
                    <a:pt x="546" y="187"/>
                    <a:pt x="546" y="187"/>
                    <a:pt x="546" y="187"/>
                  </a:cubicBezTo>
                  <a:cubicBezTo>
                    <a:pt x="547" y="186"/>
                    <a:pt x="547" y="186"/>
                    <a:pt x="547" y="186"/>
                  </a:cubicBezTo>
                  <a:cubicBezTo>
                    <a:pt x="550" y="185"/>
                    <a:pt x="550" y="185"/>
                    <a:pt x="550" y="185"/>
                  </a:cubicBezTo>
                  <a:cubicBezTo>
                    <a:pt x="551" y="183"/>
                    <a:pt x="551" y="183"/>
                    <a:pt x="551" y="183"/>
                  </a:cubicBezTo>
                  <a:cubicBezTo>
                    <a:pt x="554" y="183"/>
                    <a:pt x="554" y="183"/>
                    <a:pt x="554" y="183"/>
                  </a:cubicBezTo>
                  <a:cubicBezTo>
                    <a:pt x="556" y="182"/>
                    <a:pt x="556" y="182"/>
                    <a:pt x="556" y="182"/>
                  </a:cubicBezTo>
                  <a:cubicBezTo>
                    <a:pt x="557" y="182"/>
                    <a:pt x="557" y="182"/>
                    <a:pt x="557" y="182"/>
                  </a:cubicBezTo>
                  <a:cubicBezTo>
                    <a:pt x="560" y="182"/>
                    <a:pt x="560" y="182"/>
                    <a:pt x="560" y="182"/>
                  </a:cubicBezTo>
                  <a:cubicBezTo>
                    <a:pt x="562" y="182"/>
                    <a:pt x="562" y="182"/>
                    <a:pt x="562" y="182"/>
                  </a:cubicBezTo>
                  <a:cubicBezTo>
                    <a:pt x="564" y="181"/>
                    <a:pt x="564" y="181"/>
                    <a:pt x="564" y="181"/>
                  </a:cubicBezTo>
                  <a:cubicBezTo>
                    <a:pt x="563" y="180"/>
                    <a:pt x="563" y="180"/>
                    <a:pt x="563" y="180"/>
                  </a:cubicBezTo>
                  <a:cubicBezTo>
                    <a:pt x="563" y="179"/>
                    <a:pt x="563" y="179"/>
                    <a:pt x="563" y="179"/>
                  </a:cubicBezTo>
                  <a:cubicBezTo>
                    <a:pt x="562" y="179"/>
                    <a:pt x="562" y="179"/>
                    <a:pt x="562" y="179"/>
                  </a:cubicBezTo>
                  <a:cubicBezTo>
                    <a:pt x="564" y="174"/>
                    <a:pt x="564" y="174"/>
                    <a:pt x="564" y="174"/>
                  </a:cubicBezTo>
                  <a:cubicBezTo>
                    <a:pt x="566" y="173"/>
                    <a:pt x="566" y="173"/>
                    <a:pt x="566" y="173"/>
                  </a:cubicBezTo>
                  <a:cubicBezTo>
                    <a:pt x="567" y="173"/>
                    <a:pt x="567" y="173"/>
                    <a:pt x="567" y="173"/>
                  </a:cubicBezTo>
                  <a:cubicBezTo>
                    <a:pt x="567" y="172"/>
                    <a:pt x="567" y="172"/>
                    <a:pt x="567" y="172"/>
                  </a:cubicBezTo>
                  <a:cubicBezTo>
                    <a:pt x="570" y="170"/>
                    <a:pt x="570" y="170"/>
                    <a:pt x="570" y="170"/>
                  </a:cubicBezTo>
                  <a:cubicBezTo>
                    <a:pt x="572" y="170"/>
                    <a:pt x="572" y="170"/>
                    <a:pt x="572" y="170"/>
                  </a:cubicBezTo>
                  <a:cubicBezTo>
                    <a:pt x="572" y="169"/>
                    <a:pt x="572" y="169"/>
                    <a:pt x="572" y="169"/>
                  </a:cubicBezTo>
                  <a:cubicBezTo>
                    <a:pt x="573" y="167"/>
                    <a:pt x="573" y="167"/>
                    <a:pt x="573" y="167"/>
                  </a:cubicBezTo>
                  <a:cubicBezTo>
                    <a:pt x="574" y="167"/>
                    <a:pt x="574" y="167"/>
                    <a:pt x="574" y="167"/>
                  </a:cubicBezTo>
                  <a:cubicBezTo>
                    <a:pt x="576" y="166"/>
                    <a:pt x="576" y="166"/>
                    <a:pt x="576" y="166"/>
                  </a:cubicBezTo>
                  <a:cubicBezTo>
                    <a:pt x="576" y="164"/>
                    <a:pt x="576" y="164"/>
                    <a:pt x="576" y="164"/>
                  </a:cubicBezTo>
                  <a:cubicBezTo>
                    <a:pt x="576" y="160"/>
                    <a:pt x="576" y="160"/>
                    <a:pt x="576" y="160"/>
                  </a:cubicBezTo>
                  <a:cubicBezTo>
                    <a:pt x="576" y="157"/>
                    <a:pt x="576" y="157"/>
                    <a:pt x="576" y="157"/>
                  </a:cubicBezTo>
                  <a:cubicBezTo>
                    <a:pt x="577" y="156"/>
                    <a:pt x="577" y="156"/>
                    <a:pt x="577" y="156"/>
                  </a:cubicBezTo>
                  <a:cubicBezTo>
                    <a:pt x="579" y="156"/>
                    <a:pt x="579" y="156"/>
                    <a:pt x="579" y="156"/>
                  </a:cubicBezTo>
                  <a:cubicBezTo>
                    <a:pt x="580" y="156"/>
                    <a:pt x="580" y="156"/>
                    <a:pt x="580" y="156"/>
                  </a:cubicBezTo>
                  <a:cubicBezTo>
                    <a:pt x="584" y="159"/>
                    <a:pt x="584" y="159"/>
                    <a:pt x="584" y="159"/>
                  </a:cubicBezTo>
                  <a:cubicBezTo>
                    <a:pt x="587" y="160"/>
                    <a:pt x="587" y="160"/>
                    <a:pt x="587" y="160"/>
                  </a:cubicBezTo>
                  <a:cubicBezTo>
                    <a:pt x="592" y="160"/>
                    <a:pt x="592" y="160"/>
                    <a:pt x="592" y="160"/>
                  </a:cubicBezTo>
                  <a:cubicBezTo>
                    <a:pt x="594" y="160"/>
                    <a:pt x="594" y="160"/>
                    <a:pt x="594" y="160"/>
                  </a:cubicBezTo>
                  <a:cubicBezTo>
                    <a:pt x="596" y="160"/>
                    <a:pt x="596" y="160"/>
                    <a:pt x="596" y="160"/>
                  </a:cubicBezTo>
                  <a:cubicBezTo>
                    <a:pt x="596" y="159"/>
                    <a:pt x="596" y="159"/>
                    <a:pt x="596" y="159"/>
                  </a:cubicBezTo>
                  <a:cubicBezTo>
                    <a:pt x="594" y="157"/>
                    <a:pt x="594" y="157"/>
                    <a:pt x="594" y="157"/>
                  </a:cubicBezTo>
                  <a:cubicBezTo>
                    <a:pt x="593" y="156"/>
                    <a:pt x="593" y="156"/>
                    <a:pt x="593" y="156"/>
                  </a:cubicBezTo>
                  <a:cubicBezTo>
                    <a:pt x="590" y="153"/>
                    <a:pt x="590" y="153"/>
                    <a:pt x="590" y="153"/>
                  </a:cubicBezTo>
                  <a:cubicBezTo>
                    <a:pt x="597" y="152"/>
                    <a:pt x="597" y="152"/>
                    <a:pt x="597" y="152"/>
                  </a:cubicBezTo>
                  <a:cubicBezTo>
                    <a:pt x="600" y="152"/>
                    <a:pt x="600" y="152"/>
                    <a:pt x="600" y="152"/>
                  </a:cubicBezTo>
                  <a:cubicBezTo>
                    <a:pt x="600" y="150"/>
                    <a:pt x="600" y="150"/>
                    <a:pt x="600" y="150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2" y="147"/>
                    <a:pt x="602" y="147"/>
                    <a:pt x="602" y="147"/>
                  </a:cubicBezTo>
                  <a:cubicBezTo>
                    <a:pt x="605" y="147"/>
                    <a:pt x="605" y="147"/>
                    <a:pt x="605" y="147"/>
                  </a:cubicBezTo>
                  <a:cubicBezTo>
                    <a:pt x="605" y="146"/>
                    <a:pt x="605" y="146"/>
                    <a:pt x="605" y="146"/>
                  </a:cubicBezTo>
                  <a:cubicBezTo>
                    <a:pt x="605" y="143"/>
                    <a:pt x="605" y="143"/>
                    <a:pt x="605" y="143"/>
                  </a:cubicBezTo>
                  <a:cubicBezTo>
                    <a:pt x="603" y="139"/>
                    <a:pt x="603" y="139"/>
                    <a:pt x="603" y="139"/>
                  </a:cubicBezTo>
                  <a:cubicBezTo>
                    <a:pt x="606" y="140"/>
                    <a:pt x="606" y="140"/>
                    <a:pt x="606" y="140"/>
                  </a:cubicBezTo>
                  <a:cubicBezTo>
                    <a:pt x="609" y="142"/>
                    <a:pt x="609" y="142"/>
                    <a:pt x="609" y="142"/>
                  </a:cubicBezTo>
                  <a:cubicBezTo>
                    <a:pt x="610" y="144"/>
                    <a:pt x="610" y="144"/>
                    <a:pt x="610" y="144"/>
                  </a:cubicBezTo>
                  <a:cubicBezTo>
                    <a:pt x="612" y="146"/>
                    <a:pt x="612" y="146"/>
                    <a:pt x="612" y="146"/>
                  </a:cubicBezTo>
                  <a:cubicBezTo>
                    <a:pt x="617" y="149"/>
                    <a:pt x="617" y="149"/>
                    <a:pt x="617" y="149"/>
                  </a:cubicBezTo>
                  <a:cubicBezTo>
                    <a:pt x="615" y="146"/>
                    <a:pt x="615" y="146"/>
                    <a:pt x="615" y="146"/>
                  </a:cubicBezTo>
                  <a:cubicBezTo>
                    <a:pt x="611" y="143"/>
                    <a:pt x="611" y="143"/>
                    <a:pt x="611" y="143"/>
                  </a:cubicBezTo>
                  <a:cubicBezTo>
                    <a:pt x="611" y="143"/>
                    <a:pt x="611" y="143"/>
                    <a:pt x="611" y="143"/>
                  </a:cubicBezTo>
                  <a:cubicBezTo>
                    <a:pt x="610" y="143"/>
                    <a:pt x="610" y="143"/>
                    <a:pt x="610" y="143"/>
                  </a:cubicBezTo>
                  <a:cubicBezTo>
                    <a:pt x="613" y="142"/>
                    <a:pt x="613" y="142"/>
                    <a:pt x="613" y="142"/>
                  </a:cubicBezTo>
                  <a:cubicBezTo>
                    <a:pt x="616" y="140"/>
                    <a:pt x="616" y="140"/>
                    <a:pt x="616" y="140"/>
                  </a:cubicBezTo>
                  <a:cubicBezTo>
                    <a:pt x="616" y="139"/>
                    <a:pt x="616" y="139"/>
                    <a:pt x="616" y="139"/>
                  </a:cubicBezTo>
                  <a:cubicBezTo>
                    <a:pt x="616" y="136"/>
                    <a:pt x="616" y="136"/>
                    <a:pt x="616" y="136"/>
                  </a:cubicBezTo>
                  <a:cubicBezTo>
                    <a:pt x="615" y="133"/>
                    <a:pt x="615" y="133"/>
                    <a:pt x="615" y="133"/>
                  </a:cubicBezTo>
                  <a:cubicBezTo>
                    <a:pt x="612" y="129"/>
                    <a:pt x="612" y="129"/>
                    <a:pt x="612" y="129"/>
                  </a:cubicBezTo>
                  <a:cubicBezTo>
                    <a:pt x="607" y="123"/>
                    <a:pt x="607" y="123"/>
                    <a:pt x="607" y="123"/>
                  </a:cubicBezTo>
                  <a:cubicBezTo>
                    <a:pt x="603" y="117"/>
                    <a:pt x="603" y="117"/>
                    <a:pt x="603" y="117"/>
                  </a:cubicBezTo>
                  <a:cubicBezTo>
                    <a:pt x="602" y="116"/>
                    <a:pt x="602" y="116"/>
                    <a:pt x="602" y="116"/>
                  </a:cubicBezTo>
                  <a:cubicBezTo>
                    <a:pt x="600" y="114"/>
                    <a:pt x="600" y="114"/>
                    <a:pt x="600" y="114"/>
                  </a:cubicBezTo>
                  <a:cubicBezTo>
                    <a:pt x="600" y="113"/>
                    <a:pt x="600" y="113"/>
                    <a:pt x="600" y="113"/>
                  </a:cubicBezTo>
                  <a:cubicBezTo>
                    <a:pt x="603" y="113"/>
                    <a:pt x="603" y="113"/>
                    <a:pt x="603" y="113"/>
                  </a:cubicBezTo>
                  <a:cubicBezTo>
                    <a:pt x="605" y="111"/>
                    <a:pt x="605" y="111"/>
                    <a:pt x="605" y="111"/>
                  </a:cubicBezTo>
                  <a:cubicBezTo>
                    <a:pt x="606" y="110"/>
                    <a:pt x="606" y="110"/>
                    <a:pt x="606" y="110"/>
                  </a:cubicBezTo>
                  <a:cubicBezTo>
                    <a:pt x="606" y="109"/>
                    <a:pt x="606" y="109"/>
                    <a:pt x="606" y="109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13" y="110"/>
                    <a:pt x="613" y="110"/>
                    <a:pt x="613" y="110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20" y="111"/>
                    <a:pt x="620" y="111"/>
                    <a:pt x="620" y="111"/>
                  </a:cubicBezTo>
                  <a:cubicBezTo>
                    <a:pt x="620" y="110"/>
                    <a:pt x="620" y="110"/>
                    <a:pt x="620" y="110"/>
                  </a:cubicBezTo>
                  <a:cubicBezTo>
                    <a:pt x="619" y="107"/>
                    <a:pt x="619" y="107"/>
                    <a:pt x="619" y="107"/>
                  </a:cubicBezTo>
                  <a:cubicBezTo>
                    <a:pt x="619" y="106"/>
                    <a:pt x="619" y="106"/>
                    <a:pt x="619" y="106"/>
                  </a:cubicBezTo>
                  <a:cubicBezTo>
                    <a:pt x="620" y="104"/>
                    <a:pt x="620" y="104"/>
                    <a:pt x="620" y="104"/>
                  </a:cubicBezTo>
                  <a:cubicBezTo>
                    <a:pt x="620" y="103"/>
                    <a:pt x="620" y="103"/>
                    <a:pt x="620" y="103"/>
                  </a:cubicBezTo>
                  <a:cubicBezTo>
                    <a:pt x="620" y="101"/>
                    <a:pt x="620" y="101"/>
                    <a:pt x="620" y="101"/>
                  </a:cubicBezTo>
                  <a:cubicBezTo>
                    <a:pt x="620" y="99"/>
                    <a:pt x="620" y="99"/>
                    <a:pt x="620" y="99"/>
                  </a:cubicBezTo>
                  <a:cubicBezTo>
                    <a:pt x="620" y="97"/>
                    <a:pt x="620" y="97"/>
                    <a:pt x="620" y="97"/>
                  </a:cubicBezTo>
                  <a:cubicBezTo>
                    <a:pt x="619" y="97"/>
                    <a:pt x="619" y="97"/>
                    <a:pt x="619" y="97"/>
                  </a:cubicBezTo>
                  <a:cubicBezTo>
                    <a:pt x="620" y="96"/>
                    <a:pt x="620" y="96"/>
                    <a:pt x="620" y="96"/>
                  </a:cubicBezTo>
                  <a:lnTo>
                    <a:pt x="620" y="94"/>
                  </a:lnTo>
                  <a:close/>
                  <a:moveTo>
                    <a:pt x="508" y="417"/>
                  </a:moveTo>
                  <a:cubicBezTo>
                    <a:pt x="510" y="421"/>
                    <a:pt x="510" y="421"/>
                    <a:pt x="510" y="421"/>
                  </a:cubicBezTo>
                  <a:cubicBezTo>
                    <a:pt x="508" y="420"/>
                    <a:pt x="508" y="420"/>
                    <a:pt x="508" y="420"/>
                  </a:cubicBezTo>
                  <a:lnTo>
                    <a:pt x="508" y="417"/>
                  </a:lnTo>
                  <a:close/>
                  <a:moveTo>
                    <a:pt x="576" y="295"/>
                  </a:moveTo>
                  <a:cubicBezTo>
                    <a:pt x="579" y="296"/>
                    <a:pt x="579" y="296"/>
                    <a:pt x="579" y="296"/>
                  </a:cubicBezTo>
                  <a:cubicBezTo>
                    <a:pt x="580" y="295"/>
                    <a:pt x="580" y="295"/>
                    <a:pt x="580" y="295"/>
                  </a:cubicBezTo>
                  <a:cubicBezTo>
                    <a:pt x="576" y="292"/>
                    <a:pt x="576" y="292"/>
                    <a:pt x="576" y="292"/>
                  </a:cubicBezTo>
                  <a:cubicBezTo>
                    <a:pt x="573" y="291"/>
                    <a:pt x="573" y="291"/>
                    <a:pt x="573" y="291"/>
                  </a:cubicBezTo>
                  <a:cubicBezTo>
                    <a:pt x="572" y="292"/>
                    <a:pt x="572" y="292"/>
                    <a:pt x="572" y="292"/>
                  </a:cubicBezTo>
                  <a:lnTo>
                    <a:pt x="576" y="295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149"/>
            <p:cNvSpPr>
              <a:spLocks/>
            </p:cNvSpPr>
            <p:nvPr/>
          </p:nvSpPr>
          <p:spPr bwMode="auto">
            <a:xfrm>
              <a:off x="5784850" y="2630488"/>
              <a:ext cx="236538" cy="112713"/>
            </a:xfrm>
            <a:custGeom>
              <a:avLst/>
              <a:gdLst>
                <a:gd name="T0" fmla="*/ 137 w 149"/>
                <a:gd name="T1" fmla="*/ 13 h 71"/>
                <a:gd name="T2" fmla="*/ 132 w 149"/>
                <a:gd name="T3" fmla="*/ 9 h 71"/>
                <a:gd name="T4" fmla="*/ 111 w 149"/>
                <a:gd name="T5" fmla="*/ 5 h 71"/>
                <a:gd name="T6" fmla="*/ 103 w 149"/>
                <a:gd name="T7" fmla="*/ 5 h 71"/>
                <a:gd name="T8" fmla="*/ 92 w 149"/>
                <a:gd name="T9" fmla="*/ 5 h 71"/>
                <a:gd name="T10" fmla="*/ 81 w 149"/>
                <a:gd name="T11" fmla="*/ 5 h 71"/>
                <a:gd name="T12" fmla="*/ 79 w 149"/>
                <a:gd name="T13" fmla="*/ 7 h 71"/>
                <a:gd name="T14" fmla="*/ 55 w 149"/>
                <a:gd name="T15" fmla="*/ 0 h 71"/>
                <a:gd name="T16" fmla="*/ 48 w 149"/>
                <a:gd name="T17" fmla="*/ 5 h 71"/>
                <a:gd name="T18" fmla="*/ 48 w 149"/>
                <a:gd name="T19" fmla="*/ 13 h 71"/>
                <a:gd name="T20" fmla="*/ 40 w 149"/>
                <a:gd name="T21" fmla="*/ 10 h 71"/>
                <a:gd name="T22" fmla="*/ 28 w 149"/>
                <a:gd name="T23" fmla="*/ 7 h 71"/>
                <a:gd name="T24" fmla="*/ 15 w 149"/>
                <a:gd name="T25" fmla="*/ 9 h 71"/>
                <a:gd name="T26" fmla="*/ 15 w 149"/>
                <a:gd name="T27" fmla="*/ 17 h 71"/>
                <a:gd name="T28" fmla="*/ 11 w 149"/>
                <a:gd name="T29" fmla="*/ 22 h 71"/>
                <a:gd name="T30" fmla="*/ 10 w 149"/>
                <a:gd name="T31" fmla="*/ 31 h 71"/>
                <a:gd name="T32" fmla="*/ 18 w 149"/>
                <a:gd name="T33" fmla="*/ 35 h 71"/>
                <a:gd name="T34" fmla="*/ 24 w 149"/>
                <a:gd name="T35" fmla="*/ 37 h 71"/>
                <a:gd name="T36" fmla="*/ 27 w 149"/>
                <a:gd name="T37" fmla="*/ 30 h 71"/>
                <a:gd name="T38" fmla="*/ 36 w 149"/>
                <a:gd name="T39" fmla="*/ 35 h 71"/>
                <a:gd name="T40" fmla="*/ 40 w 149"/>
                <a:gd name="T41" fmla="*/ 39 h 71"/>
                <a:gd name="T42" fmla="*/ 52 w 149"/>
                <a:gd name="T43" fmla="*/ 43 h 71"/>
                <a:gd name="T44" fmla="*/ 41 w 149"/>
                <a:gd name="T45" fmla="*/ 47 h 71"/>
                <a:gd name="T46" fmla="*/ 37 w 149"/>
                <a:gd name="T47" fmla="*/ 50 h 71"/>
                <a:gd name="T48" fmla="*/ 35 w 149"/>
                <a:gd name="T49" fmla="*/ 53 h 71"/>
                <a:gd name="T50" fmla="*/ 28 w 149"/>
                <a:gd name="T51" fmla="*/ 53 h 71"/>
                <a:gd name="T52" fmla="*/ 22 w 149"/>
                <a:gd name="T53" fmla="*/ 57 h 71"/>
                <a:gd name="T54" fmla="*/ 15 w 149"/>
                <a:gd name="T55" fmla="*/ 54 h 71"/>
                <a:gd name="T56" fmla="*/ 8 w 149"/>
                <a:gd name="T57" fmla="*/ 53 h 71"/>
                <a:gd name="T58" fmla="*/ 3 w 149"/>
                <a:gd name="T59" fmla="*/ 55 h 71"/>
                <a:gd name="T60" fmla="*/ 0 w 149"/>
                <a:gd name="T61" fmla="*/ 58 h 71"/>
                <a:gd name="T62" fmla="*/ 2 w 149"/>
                <a:gd name="T63" fmla="*/ 66 h 71"/>
                <a:gd name="T64" fmla="*/ 10 w 149"/>
                <a:gd name="T65" fmla="*/ 66 h 71"/>
                <a:gd name="T66" fmla="*/ 15 w 149"/>
                <a:gd name="T67" fmla="*/ 65 h 71"/>
                <a:gd name="T68" fmla="*/ 22 w 149"/>
                <a:gd name="T69" fmla="*/ 66 h 71"/>
                <a:gd name="T70" fmla="*/ 28 w 149"/>
                <a:gd name="T71" fmla="*/ 67 h 71"/>
                <a:gd name="T72" fmla="*/ 35 w 149"/>
                <a:gd name="T73" fmla="*/ 66 h 71"/>
                <a:gd name="T74" fmla="*/ 41 w 149"/>
                <a:gd name="T75" fmla="*/ 70 h 71"/>
                <a:gd name="T76" fmla="*/ 48 w 149"/>
                <a:gd name="T77" fmla="*/ 70 h 71"/>
                <a:gd name="T78" fmla="*/ 59 w 149"/>
                <a:gd name="T79" fmla="*/ 67 h 71"/>
                <a:gd name="T80" fmla="*/ 68 w 149"/>
                <a:gd name="T81" fmla="*/ 66 h 71"/>
                <a:gd name="T82" fmla="*/ 68 w 149"/>
                <a:gd name="T83" fmla="*/ 61 h 71"/>
                <a:gd name="T84" fmla="*/ 75 w 149"/>
                <a:gd name="T85" fmla="*/ 54 h 71"/>
                <a:gd name="T86" fmla="*/ 79 w 149"/>
                <a:gd name="T87" fmla="*/ 49 h 71"/>
                <a:gd name="T88" fmla="*/ 88 w 149"/>
                <a:gd name="T89" fmla="*/ 47 h 71"/>
                <a:gd name="T90" fmla="*/ 93 w 149"/>
                <a:gd name="T91" fmla="*/ 50 h 71"/>
                <a:gd name="T92" fmla="*/ 103 w 149"/>
                <a:gd name="T93" fmla="*/ 49 h 71"/>
                <a:gd name="T94" fmla="*/ 107 w 149"/>
                <a:gd name="T95" fmla="*/ 39 h 71"/>
                <a:gd name="T96" fmla="*/ 122 w 149"/>
                <a:gd name="T97" fmla="*/ 39 h 71"/>
                <a:gd name="T98" fmla="*/ 128 w 149"/>
                <a:gd name="T99" fmla="*/ 31 h 71"/>
                <a:gd name="T100" fmla="*/ 136 w 149"/>
                <a:gd name="T101" fmla="*/ 27 h 71"/>
                <a:gd name="T102" fmla="*/ 145 w 149"/>
                <a:gd name="T103" fmla="*/ 15 h 71"/>
                <a:gd name="T104" fmla="*/ 145 w 149"/>
                <a:gd name="T105" fmla="*/ 14 h 71"/>
                <a:gd name="T106" fmla="*/ 145 w 149"/>
                <a:gd name="T107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71">
                  <a:moveTo>
                    <a:pt x="145" y="14"/>
                  </a:moveTo>
                  <a:lnTo>
                    <a:pt x="138" y="13"/>
                  </a:lnTo>
                  <a:lnTo>
                    <a:pt x="137" y="13"/>
                  </a:lnTo>
                  <a:lnTo>
                    <a:pt x="136" y="13"/>
                  </a:lnTo>
                  <a:lnTo>
                    <a:pt x="133" y="10"/>
                  </a:lnTo>
                  <a:lnTo>
                    <a:pt x="132" y="9"/>
                  </a:lnTo>
                  <a:lnTo>
                    <a:pt x="125" y="7"/>
                  </a:lnTo>
                  <a:lnTo>
                    <a:pt x="118" y="5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7" y="5"/>
                  </a:lnTo>
                  <a:lnTo>
                    <a:pt x="103" y="5"/>
                  </a:lnTo>
                  <a:lnTo>
                    <a:pt x="101" y="5"/>
                  </a:lnTo>
                  <a:lnTo>
                    <a:pt x="99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5" y="5"/>
                  </a:lnTo>
                  <a:lnTo>
                    <a:pt x="81" y="5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79" y="7"/>
                  </a:lnTo>
                  <a:lnTo>
                    <a:pt x="76" y="7"/>
                  </a:lnTo>
                  <a:lnTo>
                    <a:pt x="68" y="5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49" y="1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0" y="10"/>
                  </a:lnTo>
                  <a:lnTo>
                    <a:pt x="36" y="9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1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8" y="18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6" y="30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5" y="34"/>
                  </a:lnTo>
                  <a:lnTo>
                    <a:pt x="18" y="35"/>
                  </a:lnTo>
                  <a:lnTo>
                    <a:pt x="19" y="35"/>
                  </a:lnTo>
                  <a:lnTo>
                    <a:pt x="23" y="35"/>
                  </a:lnTo>
                  <a:lnTo>
                    <a:pt x="24" y="37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27" y="30"/>
                  </a:lnTo>
                  <a:lnTo>
                    <a:pt x="28" y="31"/>
                  </a:lnTo>
                  <a:lnTo>
                    <a:pt x="32" y="34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7" y="39"/>
                  </a:lnTo>
                  <a:lnTo>
                    <a:pt x="40" y="39"/>
                  </a:lnTo>
                  <a:lnTo>
                    <a:pt x="41" y="39"/>
                  </a:lnTo>
                  <a:lnTo>
                    <a:pt x="4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5" y="47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7" y="50"/>
                  </a:lnTo>
                  <a:lnTo>
                    <a:pt x="37" y="53"/>
                  </a:lnTo>
                  <a:lnTo>
                    <a:pt x="35" y="54"/>
                  </a:lnTo>
                  <a:lnTo>
                    <a:pt x="35" y="53"/>
                  </a:lnTo>
                  <a:lnTo>
                    <a:pt x="32" y="54"/>
                  </a:lnTo>
                  <a:lnTo>
                    <a:pt x="31" y="53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3" y="53"/>
                  </a:lnTo>
                  <a:lnTo>
                    <a:pt x="22" y="57"/>
                  </a:lnTo>
                  <a:lnTo>
                    <a:pt x="18" y="58"/>
                  </a:lnTo>
                  <a:lnTo>
                    <a:pt x="18" y="57"/>
                  </a:lnTo>
                  <a:lnTo>
                    <a:pt x="15" y="54"/>
                  </a:lnTo>
                  <a:lnTo>
                    <a:pt x="10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54"/>
                  </a:lnTo>
                  <a:lnTo>
                    <a:pt x="4" y="54"/>
                  </a:lnTo>
                  <a:lnTo>
                    <a:pt x="3" y="55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9" y="65"/>
                  </a:lnTo>
                  <a:lnTo>
                    <a:pt x="22" y="66"/>
                  </a:lnTo>
                  <a:lnTo>
                    <a:pt x="23" y="67"/>
                  </a:lnTo>
                  <a:lnTo>
                    <a:pt x="24" y="67"/>
                  </a:lnTo>
                  <a:lnTo>
                    <a:pt x="28" y="67"/>
                  </a:lnTo>
                  <a:lnTo>
                    <a:pt x="31" y="66"/>
                  </a:lnTo>
                  <a:lnTo>
                    <a:pt x="32" y="65"/>
                  </a:lnTo>
                  <a:lnTo>
                    <a:pt x="35" y="66"/>
                  </a:lnTo>
                  <a:lnTo>
                    <a:pt x="37" y="67"/>
                  </a:lnTo>
                  <a:lnTo>
                    <a:pt x="37" y="70"/>
                  </a:lnTo>
                  <a:lnTo>
                    <a:pt x="41" y="70"/>
                  </a:lnTo>
                  <a:lnTo>
                    <a:pt x="44" y="70"/>
                  </a:lnTo>
                  <a:lnTo>
                    <a:pt x="45" y="71"/>
                  </a:lnTo>
                  <a:lnTo>
                    <a:pt x="48" y="70"/>
                  </a:lnTo>
                  <a:lnTo>
                    <a:pt x="52" y="67"/>
                  </a:lnTo>
                  <a:lnTo>
                    <a:pt x="55" y="67"/>
                  </a:lnTo>
                  <a:lnTo>
                    <a:pt x="59" y="67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8" y="66"/>
                  </a:lnTo>
                  <a:lnTo>
                    <a:pt x="71" y="65"/>
                  </a:lnTo>
                  <a:lnTo>
                    <a:pt x="68" y="62"/>
                  </a:lnTo>
                  <a:lnTo>
                    <a:pt x="68" y="61"/>
                  </a:lnTo>
                  <a:lnTo>
                    <a:pt x="68" y="58"/>
                  </a:lnTo>
                  <a:lnTo>
                    <a:pt x="72" y="57"/>
                  </a:lnTo>
                  <a:lnTo>
                    <a:pt x="75" y="54"/>
                  </a:lnTo>
                  <a:lnTo>
                    <a:pt x="76" y="53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1" y="49"/>
                  </a:lnTo>
                  <a:lnTo>
                    <a:pt x="85" y="49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6" y="50"/>
                  </a:lnTo>
                  <a:lnTo>
                    <a:pt x="101" y="50"/>
                  </a:lnTo>
                  <a:lnTo>
                    <a:pt x="103" y="49"/>
                  </a:lnTo>
                  <a:lnTo>
                    <a:pt x="105" y="45"/>
                  </a:lnTo>
                  <a:lnTo>
                    <a:pt x="105" y="41"/>
                  </a:lnTo>
                  <a:lnTo>
                    <a:pt x="107" y="39"/>
                  </a:lnTo>
                  <a:lnTo>
                    <a:pt x="109" y="39"/>
                  </a:lnTo>
                  <a:lnTo>
                    <a:pt x="116" y="39"/>
                  </a:lnTo>
                  <a:lnTo>
                    <a:pt x="122" y="39"/>
                  </a:lnTo>
                  <a:lnTo>
                    <a:pt x="125" y="37"/>
                  </a:lnTo>
                  <a:lnTo>
                    <a:pt x="125" y="35"/>
                  </a:lnTo>
                  <a:lnTo>
                    <a:pt x="128" y="31"/>
                  </a:lnTo>
                  <a:lnTo>
                    <a:pt x="129" y="30"/>
                  </a:lnTo>
                  <a:lnTo>
                    <a:pt x="130" y="30"/>
                  </a:lnTo>
                  <a:lnTo>
                    <a:pt x="136" y="27"/>
                  </a:lnTo>
                  <a:lnTo>
                    <a:pt x="142" y="23"/>
                  </a:lnTo>
                  <a:lnTo>
                    <a:pt x="149" y="21"/>
                  </a:lnTo>
                  <a:lnTo>
                    <a:pt x="145" y="15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150"/>
            <p:cNvSpPr>
              <a:spLocks/>
            </p:cNvSpPr>
            <p:nvPr/>
          </p:nvSpPr>
          <p:spPr bwMode="auto">
            <a:xfrm>
              <a:off x="5610225" y="2763838"/>
              <a:ext cx="327025" cy="261938"/>
            </a:xfrm>
            <a:custGeom>
              <a:avLst/>
              <a:gdLst>
                <a:gd name="T0" fmla="*/ 147 w 155"/>
                <a:gd name="T1" fmla="*/ 15 h 124"/>
                <a:gd name="T2" fmla="*/ 139 w 155"/>
                <a:gd name="T3" fmla="*/ 15 h 124"/>
                <a:gd name="T4" fmla="*/ 129 w 155"/>
                <a:gd name="T5" fmla="*/ 20 h 124"/>
                <a:gd name="T6" fmla="*/ 120 w 155"/>
                <a:gd name="T7" fmla="*/ 25 h 124"/>
                <a:gd name="T8" fmla="*/ 116 w 155"/>
                <a:gd name="T9" fmla="*/ 20 h 124"/>
                <a:gd name="T10" fmla="*/ 114 w 155"/>
                <a:gd name="T11" fmla="*/ 10 h 124"/>
                <a:gd name="T12" fmla="*/ 111 w 155"/>
                <a:gd name="T13" fmla="*/ 6 h 124"/>
                <a:gd name="T14" fmla="*/ 103 w 155"/>
                <a:gd name="T15" fmla="*/ 2 h 124"/>
                <a:gd name="T16" fmla="*/ 99 w 155"/>
                <a:gd name="T17" fmla="*/ 9 h 124"/>
                <a:gd name="T18" fmla="*/ 100 w 155"/>
                <a:gd name="T19" fmla="*/ 13 h 124"/>
                <a:gd name="T20" fmla="*/ 94 w 155"/>
                <a:gd name="T21" fmla="*/ 12 h 124"/>
                <a:gd name="T22" fmla="*/ 91 w 155"/>
                <a:gd name="T23" fmla="*/ 17 h 124"/>
                <a:gd name="T24" fmla="*/ 87 w 155"/>
                <a:gd name="T25" fmla="*/ 16 h 124"/>
                <a:gd name="T26" fmla="*/ 84 w 155"/>
                <a:gd name="T27" fmla="*/ 17 h 124"/>
                <a:gd name="T28" fmla="*/ 79 w 155"/>
                <a:gd name="T29" fmla="*/ 20 h 124"/>
                <a:gd name="T30" fmla="*/ 70 w 155"/>
                <a:gd name="T31" fmla="*/ 17 h 124"/>
                <a:gd name="T32" fmla="*/ 60 w 155"/>
                <a:gd name="T33" fmla="*/ 15 h 124"/>
                <a:gd name="T34" fmla="*/ 53 w 155"/>
                <a:gd name="T35" fmla="*/ 13 h 124"/>
                <a:gd name="T36" fmla="*/ 48 w 155"/>
                <a:gd name="T37" fmla="*/ 17 h 124"/>
                <a:gd name="T38" fmla="*/ 43 w 155"/>
                <a:gd name="T39" fmla="*/ 17 h 124"/>
                <a:gd name="T40" fmla="*/ 40 w 155"/>
                <a:gd name="T41" fmla="*/ 23 h 124"/>
                <a:gd name="T42" fmla="*/ 31 w 155"/>
                <a:gd name="T43" fmla="*/ 35 h 124"/>
                <a:gd name="T44" fmla="*/ 25 w 155"/>
                <a:gd name="T45" fmla="*/ 39 h 124"/>
                <a:gd name="T46" fmla="*/ 21 w 155"/>
                <a:gd name="T47" fmla="*/ 43 h 124"/>
                <a:gd name="T48" fmla="*/ 15 w 155"/>
                <a:gd name="T49" fmla="*/ 43 h 124"/>
                <a:gd name="T50" fmla="*/ 7 w 155"/>
                <a:gd name="T51" fmla="*/ 39 h 124"/>
                <a:gd name="T52" fmla="*/ 5 w 155"/>
                <a:gd name="T53" fmla="*/ 39 h 124"/>
                <a:gd name="T54" fmla="*/ 4 w 155"/>
                <a:gd name="T55" fmla="*/ 45 h 124"/>
                <a:gd name="T56" fmla="*/ 1 w 155"/>
                <a:gd name="T57" fmla="*/ 53 h 124"/>
                <a:gd name="T58" fmla="*/ 0 w 155"/>
                <a:gd name="T59" fmla="*/ 59 h 124"/>
                <a:gd name="T60" fmla="*/ 3 w 155"/>
                <a:gd name="T61" fmla="*/ 68 h 124"/>
                <a:gd name="T62" fmla="*/ 3 w 155"/>
                <a:gd name="T63" fmla="*/ 72 h 124"/>
                <a:gd name="T64" fmla="*/ 6 w 155"/>
                <a:gd name="T65" fmla="*/ 83 h 124"/>
                <a:gd name="T66" fmla="*/ 10 w 155"/>
                <a:gd name="T67" fmla="*/ 95 h 124"/>
                <a:gd name="T68" fmla="*/ 21 w 155"/>
                <a:gd name="T69" fmla="*/ 99 h 124"/>
                <a:gd name="T70" fmla="*/ 21 w 155"/>
                <a:gd name="T71" fmla="*/ 105 h 124"/>
                <a:gd name="T72" fmla="*/ 14 w 155"/>
                <a:gd name="T73" fmla="*/ 116 h 124"/>
                <a:gd name="T74" fmla="*/ 34 w 155"/>
                <a:gd name="T75" fmla="*/ 124 h 124"/>
                <a:gd name="T76" fmla="*/ 51 w 155"/>
                <a:gd name="T77" fmla="*/ 124 h 124"/>
                <a:gd name="T78" fmla="*/ 66 w 155"/>
                <a:gd name="T79" fmla="*/ 121 h 124"/>
                <a:gd name="T80" fmla="*/ 74 w 155"/>
                <a:gd name="T81" fmla="*/ 115 h 124"/>
                <a:gd name="T82" fmla="*/ 76 w 155"/>
                <a:gd name="T83" fmla="*/ 102 h 124"/>
                <a:gd name="T84" fmla="*/ 81 w 155"/>
                <a:gd name="T85" fmla="*/ 99 h 124"/>
                <a:gd name="T86" fmla="*/ 87 w 155"/>
                <a:gd name="T87" fmla="*/ 95 h 124"/>
                <a:gd name="T88" fmla="*/ 96 w 155"/>
                <a:gd name="T89" fmla="*/ 92 h 124"/>
                <a:gd name="T90" fmla="*/ 103 w 155"/>
                <a:gd name="T91" fmla="*/ 93 h 124"/>
                <a:gd name="T92" fmla="*/ 104 w 155"/>
                <a:gd name="T93" fmla="*/ 83 h 124"/>
                <a:gd name="T94" fmla="*/ 106 w 155"/>
                <a:gd name="T95" fmla="*/ 75 h 124"/>
                <a:gd name="T96" fmla="*/ 113 w 155"/>
                <a:gd name="T97" fmla="*/ 71 h 124"/>
                <a:gd name="T98" fmla="*/ 109 w 155"/>
                <a:gd name="T99" fmla="*/ 63 h 124"/>
                <a:gd name="T100" fmla="*/ 117 w 155"/>
                <a:gd name="T101" fmla="*/ 62 h 124"/>
                <a:gd name="T102" fmla="*/ 117 w 155"/>
                <a:gd name="T103" fmla="*/ 55 h 124"/>
                <a:gd name="T104" fmla="*/ 123 w 155"/>
                <a:gd name="T105" fmla="*/ 48 h 124"/>
                <a:gd name="T106" fmla="*/ 122 w 155"/>
                <a:gd name="T107" fmla="*/ 39 h 124"/>
                <a:gd name="T108" fmla="*/ 119 w 155"/>
                <a:gd name="T109" fmla="*/ 29 h 124"/>
                <a:gd name="T110" fmla="*/ 126 w 155"/>
                <a:gd name="T111" fmla="*/ 25 h 124"/>
                <a:gd name="T112" fmla="*/ 146 w 155"/>
                <a:gd name="T113" fmla="*/ 23 h 124"/>
                <a:gd name="T114" fmla="*/ 150 w 155"/>
                <a:gd name="T115" fmla="*/ 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124">
                  <a:moveTo>
                    <a:pt x="152" y="17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1" y="66"/>
                    <a:pt x="111" y="66"/>
                    <a:pt x="111" y="6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7"/>
                    <a:pt x="150" y="17"/>
                    <a:pt x="150" y="17"/>
                  </a:cubicBezTo>
                  <a:lnTo>
                    <a:pt x="152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151"/>
            <p:cNvSpPr>
              <a:spLocks/>
            </p:cNvSpPr>
            <p:nvPr/>
          </p:nvSpPr>
          <p:spPr bwMode="auto">
            <a:xfrm>
              <a:off x="5391150" y="2621756"/>
              <a:ext cx="346075" cy="217488"/>
            </a:xfrm>
            <a:custGeom>
              <a:avLst/>
              <a:gdLst>
                <a:gd name="T0" fmla="*/ 158 w 164"/>
                <a:gd name="T1" fmla="*/ 62 h 103"/>
                <a:gd name="T2" fmla="*/ 148 w 164"/>
                <a:gd name="T3" fmla="*/ 59 h 103"/>
                <a:gd name="T4" fmla="*/ 128 w 164"/>
                <a:gd name="T5" fmla="*/ 47 h 103"/>
                <a:gd name="T6" fmla="*/ 109 w 164"/>
                <a:gd name="T7" fmla="*/ 36 h 103"/>
                <a:gd name="T8" fmla="*/ 95 w 164"/>
                <a:gd name="T9" fmla="*/ 19 h 103"/>
                <a:gd name="T10" fmla="*/ 82 w 164"/>
                <a:gd name="T11" fmla="*/ 19 h 103"/>
                <a:gd name="T12" fmla="*/ 78 w 164"/>
                <a:gd name="T13" fmla="*/ 10 h 103"/>
                <a:gd name="T14" fmla="*/ 74 w 164"/>
                <a:gd name="T15" fmla="*/ 6 h 103"/>
                <a:gd name="T16" fmla="*/ 64 w 164"/>
                <a:gd name="T17" fmla="*/ 1 h 103"/>
                <a:gd name="T18" fmla="*/ 58 w 164"/>
                <a:gd name="T19" fmla="*/ 0 h 103"/>
                <a:gd name="T20" fmla="*/ 54 w 164"/>
                <a:gd name="T21" fmla="*/ 3 h 103"/>
                <a:gd name="T22" fmla="*/ 49 w 164"/>
                <a:gd name="T23" fmla="*/ 7 h 103"/>
                <a:gd name="T24" fmla="*/ 46 w 164"/>
                <a:gd name="T25" fmla="*/ 17 h 103"/>
                <a:gd name="T26" fmla="*/ 39 w 164"/>
                <a:gd name="T27" fmla="*/ 19 h 103"/>
                <a:gd name="T28" fmla="*/ 31 w 164"/>
                <a:gd name="T29" fmla="*/ 19 h 103"/>
                <a:gd name="T30" fmla="*/ 26 w 164"/>
                <a:gd name="T31" fmla="*/ 16 h 103"/>
                <a:gd name="T32" fmla="*/ 8 w 164"/>
                <a:gd name="T33" fmla="*/ 6 h 103"/>
                <a:gd name="T34" fmla="*/ 16 w 164"/>
                <a:gd name="T35" fmla="*/ 17 h 103"/>
                <a:gd name="T36" fmla="*/ 19 w 164"/>
                <a:gd name="T37" fmla="*/ 24 h 103"/>
                <a:gd name="T38" fmla="*/ 16 w 164"/>
                <a:gd name="T39" fmla="*/ 24 h 103"/>
                <a:gd name="T40" fmla="*/ 11 w 164"/>
                <a:gd name="T41" fmla="*/ 27 h 103"/>
                <a:gd name="T42" fmla="*/ 8 w 164"/>
                <a:gd name="T43" fmla="*/ 26 h 103"/>
                <a:gd name="T44" fmla="*/ 3 w 164"/>
                <a:gd name="T45" fmla="*/ 23 h 103"/>
                <a:gd name="T46" fmla="*/ 2 w 164"/>
                <a:gd name="T47" fmla="*/ 23 h 103"/>
                <a:gd name="T48" fmla="*/ 3 w 164"/>
                <a:gd name="T49" fmla="*/ 37 h 103"/>
                <a:gd name="T50" fmla="*/ 11 w 164"/>
                <a:gd name="T51" fmla="*/ 37 h 103"/>
                <a:gd name="T52" fmla="*/ 12 w 164"/>
                <a:gd name="T53" fmla="*/ 42 h 103"/>
                <a:gd name="T54" fmla="*/ 9 w 164"/>
                <a:gd name="T55" fmla="*/ 40 h 103"/>
                <a:gd name="T56" fmla="*/ 11 w 164"/>
                <a:gd name="T57" fmla="*/ 44 h 103"/>
                <a:gd name="T58" fmla="*/ 15 w 164"/>
                <a:gd name="T59" fmla="*/ 47 h 103"/>
                <a:gd name="T60" fmla="*/ 18 w 164"/>
                <a:gd name="T61" fmla="*/ 54 h 103"/>
                <a:gd name="T62" fmla="*/ 21 w 164"/>
                <a:gd name="T63" fmla="*/ 72 h 103"/>
                <a:gd name="T64" fmla="*/ 29 w 164"/>
                <a:gd name="T65" fmla="*/ 70 h 103"/>
                <a:gd name="T66" fmla="*/ 33 w 164"/>
                <a:gd name="T67" fmla="*/ 64 h 103"/>
                <a:gd name="T68" fmla="*/ 42 w 164"/>
                <a:gd name="T69" fmla="*/ 62 h 103"/>
                <a:gd name="T70" fmla="*/ 49 w 164"/>
                <a:gd name="T71" fmla="*/ 60 h 103"/>
                <a:gd name="T72" fmla="*/ 62 w 164"/>
                <a:gd name="T73" fmla="*/ 64 h 103"/>
                <a:gd name="T74" fmla="*/ 75 w 164"/>
                <a:gd name="T75" fmla="*/ 69 h 103"/>
                <a:gd name="T76" fmla="*/ 85 w 164"/>
                <a:gd name="T77" fmla="*/ 74 h 103"/>
                <a:gd name="T78" fmla="*/ 95 w 164"/>
                <a:gd name="T79" fmla="*/ 81 h 103"/>
                <a:gd name="T80" fmla="*/ 101 w 164"/>
                <a:gd name="T81" fmla="*/ 82 h 103"/>
                <a:gd name="T82" fmla="*/ 107 w 164"/>
                <a:gd name="T83" fmla="*/ 86 h 103"/>
                <a:gd name="T84" fmla="*/ 107 w 164"/>
                <a:gd name="T85" fmla="*/ 92 h 103"/>
                <a:gd name="T86" fmla="*/ 109 w 164"/>
                <a:gd name="T87" fmla="*/ 96 h 103"/>
                <a:gd name="T88" fmla="*/ 118 w 164"/>
                <a:gd name="T89" fmla="*/ 99 h 103"/>
                <a:gd name="T90" fmla="*/ 124 w 164"/>
                <a:gd name="T91" fmla="*/ 100 h 103"/>
                <a:gd name="T92" fmla="*/ 129 w 164"/>
                <a:gd name="T93" fmla="*/ 97 h 103"/>
                <a:gd name="T94" fmla="*/ 132 w 164"/>
                <a:gd name="T95" fmla="*/ 93 h 103"/>
                <a:gd name="T96" fmla="*/ 144 w 164"/>
                <a:gd name="T97" fmla="*/ 85 h 103"/>
                <a:gd name="T98" fmla="*/ 145 w 164"/>
                <a:gd name="T99" fmla="*/ 76 h 103"/>
                <a:gd name="T100" fmla="*/ 151 w 164"/>
                <a:gd name="T101" fmla="*/ 74 h 103"/>
                <a:gd name="T102" fmla="*/ 155 w 164"/>
                <a:gd name="T103" fmla="*/ 70 h 103"/>
                <a:gd name="T104" fmla="*/ 161 w 164"/>
                <a:gd name="T105" fmla="*/ 7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" h="103">
                  <a:moveTo>
                    <a:pt x="162" y="67"/>
                  </a:moveTo>
                  <a:cubicBezTo>
                    <a:pt x="162" y="64"/>
                    <a:pt x="162" y="64"/>
                    <a:pt x="162" y="64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4" y="70"/>
                    <a:pt x="154" y="70"/>
                    <a:pt x="154" y="70"/>
                  </a:cubicBezTo>
                  <a:cubicBezTo>
                    <a:pt x="155" y="70"/>
                    <a:pt x="155" y="70"/>
                    <a:pt x="155" y="70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4" y="72"/>
                    <a:pt x="164" y="72"/>
                    <a:pt x="164" y="72"/>
                  </a:cubicBezTo>
                  <a:cubicBezTo>
                    <a:pt x="162" y="70"/>
                    <a:pt x="162" y="70"/>
                    <a:pt x="162" y="70"/>
                  </a:cubicBezTo>
                  <a:lnTo>
                    <a:pt x="162" y="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sz="1350" dirty="0">
                  <a:solidFill>
                    <a:prstClr val="black"/>
                  </a:solidFill>
                </a:rPr>
                <a:t>                     </a:t>
              </a:r>
            </a:p>
          </p:txBody>
        </p:sp>
        <p:sp>
          <p:nvSpPr>
            <p:cNvPr id="155" name="Freeform 152"/>
            <p:cNvSpPr>
              <a:spLocks/>
            </p:cNvSpPr>
            <p:nvPr/>
          </p:nvSpPr>
          <p:spPr bwMode="auto">
            <a:xfrm>
              <a:off x="5835650" y="2851150"/>
              <a:ext cx="704850" cy="787400"/>
            </a:xfrm>
            <a:custGeom>
              <a:avLst/>
              <a:gdLst>
                <a:gd name="T0" fmla="*/ 320 w 334"/>
                <a:gd name="T1" fmla="*/ 95 h 374"/>
                <a:gd name="T2" fmla="*/ 316 w 334"/>
                <a:gd name="T3" fmla="*/ 83 h 374"/>
                <a:gd name="T4" fmla="*/ 301 w 334"/>
                <a:gd name="T5" fmla="*/ 85 h 374"/>
                <a:gd name="T6" fmla="*/ 284 w 334"/>
                <a:gd name="T7" fmla="*/ 94 h 374"/>
                <a:gd name="T8" fmla="*/ 273 w 334"/>
                <a:gd name="T9" fmla="*/ 106 h 374"/>
                <a:gd name="T10" fmla="*/ 271 w 334"/>
                <a:gd name="T11" fmla="*/ 118 h 374"/>
                <a:gd name="T12" fmla="*/ 240 w 334"/>
                <a:gd name="T13" fmla="*/ 117 h 374"/>
                <a:gd name="T14" fmla="*/ 235 w 334"/>
                <a:gd name="T15" fmla="*/ 104 h 374"/>
                <a:gd name="T16" fmla="*/ 230 w 334"/>
                <a:gd name="T17" fmla="*/ 121 h 374"/>
                <a:gd name="T18" fmla="*/ 202 w 334"/>
                <a:gd name="T19" fmla="*/ 120 h 374"/>
                <a:gd name="T20" fmla="*/ 181 w 334"/>
                <a:gd name="T21" fmla="*/ 110 h 374"/>
                <a:gd name="T22" fmla="*/ 155 w 334"/>
                <a:gd name="T23" fmla="*/ 103 h 374"/>
                <a:gd name="T24" fmla="*/ 132 w 334"/>
                <a:gd name="T25" fmla="*/ 85 h 374"/>
                <a:gd name="T26" fmla="*/ 128 w 334"/>
                <a:gd name="T27" fmla="*/ 67 h 374"/>
                <a:gd name="T28" fmla="*/ 109 w 334"/>
                <a:gd name="T29" fmla="*/ 57 h 374"/>
                <a:gd name="T30" fmla="*/ 108 w 334"/>
                <a:gd name="T31" fmla="*/ 42 h 374"/>
                <a:gd name="T32" fmla="*/ 105 w 334"/>
                <a:gd name="T33" fmla="*/ 28 h 374"/>
                <a:gd name="T34" fmla="*/ 92 w 334"/>
                <a:gd name="T35" fmla="*/ 9 h 374"/>
                <a:gd name="T36" fmla="*/ 68 w 334"/>
                <a:gd name="T37" fmla="*/ 12 h 374"/>
                <a:gd name="T38" fmla="*/ 46 w 334"/>
                <a:gd name="T39" fmla="*/ 18 h 374"/>
                <a:gd name="T40" fmla="*/ 53 w 334"/>
                <a:gd name="T41" fmla="*/ 34 h 374"/>
                <a:gd name="T42" fmla="*/ 63 w 334"/>
                <a:gd name="T43" fmla="*/ 47 h 374"/>
                <a:gd name="T44" fmla="*/ 55 w 334"/>
                <a:gd name="T45" fmla="*/ 70 h 374"/>
                <a:gd name="T46" fmla="*/ 39 w 334"/>
                <a:gd name="T47" fmla="*/ 98 h 374"/>
                <a:gd name="T48" fmla="*/ 16 w 334"/>
                <a:gd name="T49" fmla="*/ 106 h 374"/>
                <a:gd name="T50" fmla="*/ 26 w 334"/>
                <a:gd name="T51" fmla="*/ 133 h 374"/>
                <a:gd name="T52" fmla="*/ 29 w 334"/>
                <a:gd name="T53" fmla="*/ 153 h 374"/>
                <a:gd name="T54" fmla="*/ 6 w 334"/>
                <a:gd name="T55" fmla="*/ 153 h 374"/>
                <a:gd name="T56" fmla="*/ 7 w 334"/>
                <a:gd name="T57" fmla="*/ 167 h 374"/>
                <a:gd name="T58" fmla="*/ 26 w 334"/>
                <a:gd name="T59" fmla="*/ 176 h 374"/>
                <a:gd name="T60" fmla="*/ 25 w 334"/>
                <a:gd name="T61" fmla="*/ 194 h 374"/>
                <a:gd name="T62" fmla="*/ 48 w 334"/>
                <a:gd name="T63" fmla="*/ 187 h 374"/>
                <a:gd name="T64" fmla="*/ 56 w 334"/>
                <a:gd name="T65" fmla="*/ 181 h 374"/>
                <a:gd name="T66" fmla="*/ 58 w 334"/>
                <a:gd name="T67" fmla="*/ 196 h 374"/>
                <a:gd name="T68" fmla="*/ 60 w 334"/>
                <a:gd name="T69" fmla="*/ 220 h 374"/>
                <a:gd name="T70" fmla="*/ 65 w 334"/>
                <a:gd name="T71" fmla="*/ 233 h 374"/>
                <a:gd name="T72" fmla="*/ 76 w 334"/>
                <a:gd name="T73" fmla="*/ 270 h 374"/>
                <a:gd name="T74" fmla="*/ 85 w 334"/>
                <a:gd name="T75" fmla="*/ 288 h 374"/>
                <a:gd name="T76" fmla="*/ 111 w 334"/>
                <a:gd name="T77" fmla="*/ 345 h 374"/>
                <a:gd name="T78" fmla="*/ 112 w 334"/>
                <a:gd name="T79" fmla="*/ 354 h 374"/>
                <a:gd name="T80" fmla="*/ 135 w 334"/>
                <a:gd name="T81" fmla="*/ 369 h 374"/>
                <a:gd name="T82" fmla="*/ 148 w 334"/>
                <a:gd name="T83" fmla="*/ 346 h 374"/>
                <a:gd name="T84" fmla="*/ 155 w 334"/>
                <a:gd name="T85" fmla="*/ 316 h 374"/>
                <a:gd name="T86" fmla="*/ 154 w 334"/>
                <a:gd name="T87" fmla="*/ 283 h 374"/>
                <a:gd name="T88" fmla="*/ 165 w 334"/>
                <a:gd name="T89" fmla="*/ 262 h 374"/>
                <a:gd name="T90" fmla="*/ 188 w 334"/>
                <a:gd name="T91" fmla="*/ 243 h 374"/>
                <a:gd name="T92" fmla="*/ 208 w 334"/>
                <a:gd name="T93" fmla="*/ 217 h 374"/>
                <a:gd name="T94" fmla="*/ 224 w 334"/>
                <a:gd name="T95" fmla="*/ 207 h 374"/>
                <a:gd name="T96" fmla="*/ 240 w 334"/>
                <a:gd name="T97" fmla="*/ 184 h 374"/>
                <a:gd name="T98" fmla="*/ 245 w 334"/>
                <a:gd name="T99" fmla="*/ 181 h 374"/>
                <a:gd name="T100" fmla="*/ 250 w 334"/>
                <a:gd name="T101" fmla="*/ 186 h 374"/>
                <a:gd name="T102" fmla="*/ 241 w 334"/>
                <a:gd name="T103" fmla="*/ 160 h 374"/>
                <a:gd name="T104" fmla="*/ 237 w 334"/>
                <a:gd name="T105" fmla="*/ 143 h 374"/>
                <a:gd name="T106" fmla="*/ 235 w 334"/>
                <a:gd name="T107" fmla="*/ 134 h 374"/>
                <a:gd name="T108" fmla="*/ 238 w 334"/>
                <a:gd name="T109" fmla="*/ 126 h 374"/>
                <a:gd name="T110" fmla="*/ 252 w 334"/>
                <a:gd name="T111" fmla="*/ 138 h 374"/>
                <a:gd name="T112" fmla="*/ 277 w 334"/>
                <a:gd name="T113" fmla="*/ 154 h 374"/>
                <a:gd name="T114" fmla="*/ 280 w 334"/>
                <a:gd name="T115" fmla="*/ 167 h 374"/>
                <a:gd name="T116" fmla="*/ 295 w 334"/>
                <a:gd name="T117" fmla="*/ 184 h 374"/>
                <a:gd name="T118" fmla="*/ 297 w 334"/>
                <a:gd name="T119" fmla="*/ 157 h 374"/>
                <a:gd name="T120" fmla="*/ 313 w 334"/>
                <a:gd name="T121" fmla="*/ 128 h 374"/>
                <a:gd name="T122" fmla="*/ 323 w 334"/>
                <a:gd name="T123" fmla="*/ 113 h 374"/>
                <a:gd name="T124" fmla="*/ 333 w 334"/>
                <a:gd name="T125" fmla="*/ 10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4" h="374">
                  <a:moveTo>
                    <a:pt x="330" y="97"/>
                  </a:moveTo>
                  <a:cubicBezTo>
                    <a:pt x="330" y="97"/>
                    <a:pt x="330" y="97"/>
                    <a:pt x="330" y="97"/>
                  </a:cubicBezTo>
                  <a:cubicBezTo>
                    <a:pt x="330" y="97"/>
                    <a:pt x="330" y="97"/>
                    <a:pt x="330" y="97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4" y="95"/>
                    <a:pt x="324" y="95"/>
                    <a:pt x="324" y="95"/>
                  </a:cubicBezTo>
                  <a:cubicBezTo>
                    <a:pt x="324" y="96"/>
                    <a:pt x="324" y="96"/>
                    <a:pt x="324" y="96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1" y="97"/>
                    <a:pt x="321" y="97"/>
                    <a:pt x="321" y="97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95"/>
                    <a:pt x="320" y="95"/>
                    <a:pt x="320" y="95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23" y="91"/>
                    <a:pt x="323" y="91"/>
                    <a:pt x="323" y="91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1" y="88"/>
                    <a:pt x="321" y="88"/>
                    <a:pt x="321" y="88"/>
                  </a:cubicBezTo>
                  <a:cubicBezTo>
                    <a:pt x="321" y="87"/>
                    <a:pt x="321" y="87"/>
                    <a:pt x="321" y="87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18" y="88"/>
                    <a:pt x="318" y="88"/>
                    <a:pt x="318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7"/>
                    <a:pt x="317" y="87"/>
                    <a:pt x="317" y="87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3" y="83"/>
                    <a:pt x="313" y="83"/>
                    <a:pt x="313" y="83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7" y="88"/>
                    <a:pt x="307" y="88"/>
                    <a:pt x="307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7"/>
                    <a:pt x="306" y="87"/>
                    <a:pt x="306" y="87"/>
                  </a:cubicBezTo>
                  <a:cubicBezTo>
                    <a:pt x="304" y="87"/>
                    <a:pt x="304" y="87"/>
                    <a:pt x="304" y="87"/>
                  </a:cubicBezTo>
                  <a:cubicBezTo>
                    <a:pt x="303" y="85"/>
                    <a:pt x="303" y="85"/>
                    <a:pt x="303" y="85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301" y="85"/>
                    <a:pt x="301" y="85"/>
                    <a:pt x="301" y="85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299" y="84"/>
                    <a:pt x="299" y="84"/>
                    <a:pt x="299" y="84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85" y="93"/>
                    <a:pt x="285" y="93"/>
                    <a:pt x="285" y="93"/>
                  </a:cubicBezTo>
                  <a:cubicBezTo>
                    <a:pt x="284" y="94"/>
                    <a:pt x="284" y="94"/>
                    <a:pt x="284" y="94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0" y="101"/>
                    <a:pt x="280" y="101"/>
                    <a:pt x="280" y="101"/>
                  </a:cubicBezTo>
                  <a:cubicBezTo>
                    <a:pt x="278" y="104"/>
                    <a:pt x="278" y="104"/>
                    <a:pt x="278" y="104"/>
                  </a:cubicBezTo>
                  <a:cubicBezTo>
                    <a:pt x="277" y="104"/>
                    <a:pt x="277" y="104"/>
                    <a:pt x="277" y="104"/>
                  </a:cubicBezTo>
                  <a:cubicBezTo>
                    <a:pt x="275" y="104"/>
                    <a:pt x="275" y="104"/>
                    <a:pt x="275" y="104"/>
                  </a:cubicBezTo>
                  <a:cubicBezTo>
                    <a:pt x="273" y="105"/>
                    <a:pt x="273" y="105"/>
                    <a:pt x="273" y="105"/>
                  </a:cubicBezTo>
                  <a:cubicBezTo>
                    <a:pt x="273" y="105"/>
                    <a:pt x="273" y="105"/>
                    <a:pt x="274" y="106"/>
                  </a:cubicBezTo>
                  <a:cubicBezTo>
                    <a:pt x="273" y="106"/>
                    <a:pt x="273" y="106"/>
                    <a:pt x="273" y="106"/>
                  </a:cubicBezTo>
                  <a:cubicBezTo>
                    <a:pt x="270" y="106"/>
                    <a:pt x="270" y="106"/>
                    <a:pt x="270" y="106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1" y="110"/>
                    <a:pt x="271" y="110"/>
                    <a:pt x="271" y="110"/>
                  </a:cubicBezTo>
                  <a:cubicBezTo>
                    <a:pt x="274" y="111"/>
                    <a:pt x="274" y="111"/>
                    <a:pt x="274" y="111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4" y="116"/>
                    <a:pt x="274" y="116"/>
                    <a:pt x="274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1" y="118"/>
                    <a:pt x="271" y="118"/>
                    <a:pt x="271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5" y="118"/>
                    <a:pt x="265" y="118"/>
                    <a:pt x="265" y="118"/>
                  </a:cubicBezTo>
                  <a:cubicBezTo>
                    <a:pt x="261" y="118"/>
                    <a:pt x="261" y="118"/>
                    <a:pt x="261" y="118"/>
                  </a:cubicBezTo>
                  <a:cubicBezTo>
                    <a:pt x="255" y="117"/>
                    <a:pt x="255" y="117"/>
                    <a:pt x="255" y="117"/>
                  </a:cubicBezTo>
                  <a:cubicBezTo>
                    <a:pt x="254" y="118"/>
                    <a:pt x="254" y="118"/>
                    <a:pt x="254" y="118"/>
                  </a:cubicBezTo>
                  <a:cubicBezTo>
                    <a:pt x="252" y="118"/>
                    <a:pt x="252" y="118"/>
                    <a:pt x="252" y="118"/>
                  </a:cubicBezTo>
                  <a:cubicBezTo>
                    <a:pt x="250" y="120"/>
                    <a:pt x="250" y="120"/>
                    <a:pt x="250" y="120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38" y="116"/>
                    <a:pt x="238" y="116"/>
                    <a:pt x="238" y="116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5" y="113"/>
                    <a:pt x="235" y="113"/>
                    <a:pt x="235" y="113"/>
                  </a:cubicBezTo>
                  <a:cubicBezTo>
                    <a:pt x="237" y="111"/>
                    <a:pt x="237" y="111"/>
                    <a:pt x="237" y="111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6"/>
                    <a:pt x="235" y="106"/>
                    <a:pt x="235" y="106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4" y="102"/>
                    <a:pt x="234" y="102"/>
                    <a:pt x="234" y="102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32" y="101"/>
                    <a:pt x="232" y="101"/>
                    <a:pt x="232" y="101"/>
                  </a:cubicBezTo>
                  <a:cubicBezTo>
                    <a:pt x="231" y="101"/>
                    <a:pt x="231" y="101"/>
                    <a:pt x="231" y="101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27" y="111"/>
                    <a:pt x="227" y="111"/>
                    <a:pt x="227" y="111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0" y="117"/>
                    <a:pt x="230" y="117"/>
                    <a:pt x="230" y="117"/>
                  </a:cubicBezTo>
                  <a:cubicBezTo>
                    <a:pt x="230" y="121"/>
                    <a:pt x="230" y="121"/>
                    <a:pt x="230" y="121"/>
                  </a:cubicBezTo>
                  <a:cubicBezTo>
                    <a:pt x="228" y="123"/>
                    <a:pt x="228" y="123"/>
                    <a:pt x="228" y="123"/>
                  </a:cubicBezTo>
                  <a:cubicBezTo>
                    <a:pt x="227" y="124"/>
                    <a:pt x="227" y="124"/>
                    <a:pt x="227" y="124"/>
                  </a:cubicBezTo>
                  <a:cubicBezTo>
                    <a:pt x="222" y="124"/>
                    <a:pt x="222" y="124"/>
                    <a:pt x="222" y="124"/>
                  </a:cubicBezTo>
                  <a:cubicBezTo>
                    <a:pt x="218" y="124"/>
                    <a:pt x="218" y="124"/>
                    <a:pt x="218" y="124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4" y="123"/>
                    <a:pt x="214" y="123"/>
                    <a:pt x="214" y="123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02" y="121"/>
                    <a:pt x="202" y="121"/>
                    <a:pt x="202" y="121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199" y="118"/>
                    <a:pt x="199" y="118"/>
                    <a:pt x="199" y="118"/>
                  </a:cubicBezTo>
                  <a:cubicBezTo>
                    <a:pt x="197" y="118"/>
                    <a:pt x="197" y="118"/>
                    <a:pt x="197" y="118"/>
                  </a:cubicBezTo>
                  <a:cubicBezTo>
                    <a:pt x="197" y="120"/>
                    <a:pt x="197" y="120"/>
                    <a:pt x="197" y="120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1" y="110"/>
                    <a:pt x="181" y="110"/>
                    <a:pt x="181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2" y="110"/>
                    <a:pt x="172" y="110"/>
                    <a:pt x="172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3" y="63"/>
                    <a:pt x="123" y="63"/>
                    <a:pt x="123" y="63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2" y="154"/>
                    <a:pt x="22" y="154"/>
                    <a:pt x="22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3" y="164"/>
                    <a:pt x="3" y="164"/>
                    <a:pt x="3" y="164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69"/>
                    <a:pt x="7" y="169"/>
                    <a:pt x="7" y="169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2" y="179"/>
                    <a:pt x="22" y="179"/>
                    <a:pt x="22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6" y="180"/>
                    <a:pt x="16" y="180"/>
                    <a:pt x="16" y="180"/>
                  </a:cubicBezTo>
                  <a:cubicBezTo>
                    <a:pt x="15" y="180"/>
                    <a:pt x="15" y="180"/>
                    <a:pt x="15" y="180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50" y="194"/>
                    <a:pt x="50" y="194"/>
                    <a:pt x="50" y="194"/>
                  </a:cubicBezTo>
                  <a:cubicBezTo>
                    <a:pt x="50" y="193"/>
                    <a:pt x="50" y="193"/>
                    <a:pt x="50" y="193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8" y="181"/>
                    <a:pt x="58" y="181"/>
                    <a:pt x="58" y="181"/>
                  </a:cubicBezTo>
                  <a:cubicBezTo>
                    <a:pt x="56" y="181"/>
                    <a:pt x="56" y="181"/>
                    <a:pt x="56" y="181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5" y="187"/>
                    <a:pt x="55" y="187"/>
                    <a:pt x="55" y="187"/>
                  </a:cubicBezTo>
                  <a:cubicBezTo>
                    <a:pt x="56" y="189"/>
                    <a:pt x="56" y="189"/>
                    <a:pt x="56" y="189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6" y="190"/>
                    <a:pt x="56" y="190"/>
                    <a:pt x="56" y="190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8" y="196"/>
                    <a:pt x="58" y="196"/>
                    <a:pt x="58" y="196"/>
                  </a:cubicBezTo>
                  <a:cubicBezTo>
                    <a:pt x="58" y="197"/>
                    <a:pt x="58" y="197"/>
                    <a:pt x="58" y="197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9" y="216"/>
                    <a:pt x="59" y="216"/>
                    <a:pt x="59" y="216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2" y="222"/>
                    <a:pt x="62" y="222"/>
                    <a:pt x="62" y="222"/>
                  </a:cubicBezTo>
                  <a:cubicBezTo>
                    <a:pt x="62" y="226"/>
                    <a:pt x="62" y="226"/>
                    <a:pt x="62" y="226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7"/>
                    <a:pt x="63" y="227"/>
                    <a:pt x="63" y="227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5" y="233"/>
                    <a:pt x="65" y="233"/>
                    <a:pt x="65" y="233"/>
                  </a:cubicBezTo>
                  <a:cubicBezTo>
                    <a:pt x="63" y="232"/>
                    <a:pt x="63" y="232"/>
                    <a:pt x="63" y="232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5" y="236"/>
                    <a:pt x="65" y="236"/>
                    <a:pt x="65" y="236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3" y="265"/>
                    <a:pt x="73" y="265"/>
                    <a:pt x="73" y="265"/>
                  </a:cubicBezTo>
                  <a:cubicBezTo>
                    <a:pt x="75" y="269"/>
                    <a:pt x="75" y="269"/>
                    <a:pt x="75" y="269"/>
                  </a:cubicBezTo>
                  <a:cubicBezTo>
                    <a:pt x="76" y="270"/>
                    <a:pt x="76" y="270"/>
                    <a:pt x="76" y="270"/>
                  </a:cubicBezTo>
                  <a:cubicBezTo>
                    <a:pt x="78" y="272"/>
                    <a:pt x="78" y="272"/>
                    <a:pt x="78" y="272"/>
                  </a:cubicBezTo>
                  <a:cubicBezTo>
                    <a:pt x="78" y="273"/>
                    <a:pt x="78" y="273"/>
                    <a:pt x="78" y="273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8" y="275"/>
                    <a:pt x="78" y="275"/>
                    <a:pt x="78" y="27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2" y="283"/>
                    <a:pt x="82" y="283"/>
                    <a:pt x="82" y="283"/>
                  </a:cubicBezTo>
                  <a:cubicBezTo>
                    <a:pt x="85" y="285"/>
                    <a:pt x="85" y="285"/>
                    <a:pt x="85" y="285"/>
                  </a:cubicBezTo>
                  <a:cubicBezTo>
                    <a:pt x="85" y="288"/>
                    <a:pt x="85" y="288"/>
                    <a:pt x="85" y="288"/>
                  </a:cubicBezTo>
                  <a:cubicBezTo>
                    <a:pt x="86" y="289"/>
                    <a:pt x="86" y="289"/>
                    <a:pt x="86" y="289"/>
                  </a:cubicBezTo>
                  <a:cubicBezTo>
                    <a:pt x="88" y="290"/>
                    <a:pt x="88" y="290"/>
                    <a:pt x="88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8" y="293"/>
                    <a:pt x="88" y="293"/>
                    <a:pt x="88" y="293"/>
                  </a:cubicBezTo>
                  <a:cubicBezTo>
                    <a:pt x="89" y="298"/>
                    <a:pt x="89" y="298"/>
                    <a:pt x="89" y="298"/>
                  </a:cubicBezTo>
                  <a:cubicBezTo>
                    <a:pt x="91" y="303"/>
                    <a:pt x="91" y="303"/>
                    <a:pt x="91" y="303"/>
                  </a:cubicBezTo>
                  <a:cubicBezTo>
                    <a:pt x="93" y="313"/>
                    <a:pt x="93" y="313"/>
                    <a:pt x="93" y="313"/>
                  </a:cubicBezTo>
                  <a:cubicBezTo>
                    <a:pt x="99" y="322"/>
                    <a:pt x="99" y="322"/>
                    <a:pt x="99" y="322"/>
                  </a:cubicBezTo>
                  <a:cubicBezTo>
                    <a:pt x="106" y="333"/>
                    <a:pt x="106" y="333"/>
                    <a:pt x="106" y="333"/>
                  </a:cubicBezTo>
                  <a:cubicBezTo>
                    <a:pt x="109" y="342"/>
                    <a:pt x="109" y="342"/>
                    <a:pt x="109" y="342"/>
                  </a:cubicBezTo>
                  <a:cubicBezTo>
                    <a:pt x="111" y="345"/>
                    <a:pt x="111" y="345"/>
                    <a:pt x="111" y="345"/>
                  </a:cubicBezTo>
                  <a:cubicBezTo>
                    <a:pt x="111" y="346"/>
                    <a:pt x="111" y="346"/>
                    <a:pt x="111" y="346"/>
                  </a:cubicBezTo>
                  <a:cubicBezTo>
                    <a:pt x="111" y="348"/>
                    <a:pt x="111" y="348"/>
                    <a:pt x="111" y="348"/>
                  </a:cubicBezTo>
                  <a:cubicBezTo>
                    <a:pt x="112" y="346"/>
                    <a:pt x="112" y="346"/>
                    <a:pt x="112" y="346"/>
                  </a:cubicBezTo>
                  <a:cubicBezTo>
                    <a:pt x="112" y="349"/>
                    <a:pt x="112" y="349"/>
                    <a:pt x="112" y="349"/>
                  </a:cubicBezTo>
                  <a:cubicBezTo>
                    <a:pt x="113" y="351"/>
                    <a:pt x="113" y="351"/>
                    <a:pt x="113" y="351"/>
                  </a:cubicBezTo>
                  <a:cubicBezTo>
                    <a:pt x="115" y="355"/>
                    <a:pt x="115" y="355"/>
                    <a:pt x="115" y="355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113" y="352"/>
                    <a:pt x="113" y="352"/>
                    <a:pt x="113" y="352"/>
                  </a:cubicBezTo>
                  <a:cubicBezTo>
                    <a:pt x="113" y="351"/>
                    <a:pt x="113" y="351"/>
                    <a:pt x="113" y="351"/>
                  </a:cubicBezTo>
                  <a:cubicBezTo>
                    <a:pt x="112" y="352"/>
                    <a:pt x="112" y="352"/>
                    <a:pt x="112" y="352"/>
                  </a:cubicBezTo>
                  <a:cubicBezTo>
                    <a:pt x="112" y="354"/>
                    <a:pt x="112" y="354"/>
                    <a:pt x="112" y="354"/>
                  </a:cubicBezTo>
                  <a:cubicBezTo>
                    <a:pt x="113" y="356"/>
                    <a:pt x="113" y="356"/>
                    <a:pt x="113" y="356"/>
                  </a:cubicBezTo>
                  <a:cubicBezTo>
                    <a:pt x="115" y="361"/>
                    <a:pt x="115" y="361"/>
                    <a:pt x="115" y="361"/>
                  </a:cubicBezTo>
                  <a:cubicBezTo>
                    <a:pt x="115" y="362"/>
                    <a:pt x="115" y="362"/>
                    <a:pt x="115" y="362"/>
                  </a:cubicBezTo>
                  <a:cubicBezTo>
                    <a:pt x="116" y="362"/>
                    <a:pt x="116" y="362"/>
                    <a:pt x="116" y="362"/>
                  </a:cubicBezTo>
                  <a:cubicBezTo>
                    <a:pt x="116" y="364"/>
                    <a:pt x="116" y="364"/>
                    <a:pt x="116" y="364"/>
                  </a:cubicBezTo>
                  <a:cubicBezTo>
                    <a:pt x="119" y="366"/>
                    <a:pt x="119" y="366"/>
                    <a:pt x="119" y="366"/>
                  </a:cubicBezTo>
                  <a:cubicBezTo>
                    <a:pt x="123" y="372"/>
                    <a:pt x="123" y="372"/>
                    <a:pt x="123" y="372"/>
                  </a:cubicBezTo>
                  <a:cubicBezTo>
                    <a:pt x="126" y="374"/>
                    <a:pt x="126" y="374"/>
                    <a:pt x="126" y="374"/>
                  </a:cubicBezTo>
                  <a:cubicBezTo>
                    <a:pt x="129" y="374"/>
                    <a:pt x="129" y="374"/>
                    <a:pt x="129" y="374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35" y="369"/>
                    <a:pt x="135" y="369"/>
                    <a:pt x="135" y="369"/>
                  </a:cubicBezTo>
                  <a:cubicBezTo>
                    <a:pt x="135" y="366"/>
                    <a:pt x="135" y="366"/>
                    <a:pt x="135" y="366"/>
                  </a:cubicBezTo>
                  <a:cubicBezTo>
                    <a:pt x="136" y="365"/>
                    <a:pt x="136" y="365"/>
                    <a:pt x="136" y="365"/>
                  </a:cubicBezTo>
                  <a:cubicBezTo>
                    <a:pt x="136" y="362"/>
                    <a:pt x="136" y="362"/>
                    <a:pt x="136" y="362"/>
                  </a:cubicBezTo>
                  <a:cubicBezTo>
                    <a:pt x="139" y="361"/>
                    <a:pt x="139" y="361"/>
                    <a:pt x="139" y="361"/>
                  </a:cubicBezTo>
                  <a:cubicBezTo>
                    <a:pt x="145" y="358"/>
                    <a:pt x="145" y="358"/>
                    <a:pt x="145" y="358"/>
                  </a:cubicBezTo>
                  <a:cubicBezTo>
                    <a:pt x="146" y="358"/>
                    <a:pt x="146" y="358"/>
                    <a:pt x="146" y="358"/>
                  </a:cubicBezTo>
                  <a:cubicBezTo>
                    <a:pt x="144" y="356"/>
                    <a:pt x="144" y="356"/>
                    <a:pt x="144" y="356"/>
                  </a:cubicBezTo>
                  <a:cubicBezTo>
                    <a:pt x="144" y="354"/>
                    <a:pt x="144" y="354"/>
                    <a:pt x="144" y="354"/>
                  </a:cubicBezTo>
                  <a:cubicBezTo>
                    <a:pt x="146" y="351"/>
                    <a:pt x="146" y="351"/>
                    <a:pt x="146" y="351"/>
                  </a:cubicBezTo>
                  <a:cubicBezTo>
                    <a:pt x="148" y="349"/>
                    <a:pt x="148" y="349"/>
                    <a:pt x="148" y="349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5"/>
                    <a:pt x="148" y="345"/>
                    <a:pt x="148" y="345"/>
                  </a:cubicBezTo>
                  <a:cubicBezTo>
                    <a:pt x="149" y="343"/>
                    <a:pt x="149" y="343"/>
                    <a:pt x="149" y="343"/>
                  </a:cubicBezTo>
                  <a:cubicBezTo>
                    <a:pt x="152" y="343"/>
                    <a:pt x="152" y="343"/>
                    <a:pt x="152" y="343"/>
                  </a:cubicBezTo>
                  <a:cubicBezTo>
                    <a:pt x="155" y="343"/>
                    <a:pt x="155" y="343"/>
                    <a:pt x="155" y="343"/>
                  </a:cubicBezTo>
                  <a:cubicBezTo>
                    <a:pt x="154" y="335"/>
                    <a:pt x="154" y="335"/>
                    <a:pt x="154" y="335"/>
                  </a:cubicBezTo>
                  <a:cubicBezTo>
                    <a:pt x="154" y="332"/>
                    <a:pt x="154" y="332"/>
                    <a:pt x="154" y="332"/>
                  </a:cubicBezTo>
                  <a:cubicBezTo>
                    <a:pt x="152" y="329"/>
                    <a:pt x="152" y="329"/>
                    <a:pt x="152" y="329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54" y="326"/>
                    <a:pt x="154" y="326"/>
                    <a:pt x="154" y="326"/>
                  </a:cubicBezTo>
                  <a:cubicBezTo>
                    <a:pt x="154" y="321"/>
                    <a:pt x="154" y="321"/>
                    <a:pt x="154" y="321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06"/>
                    <a:pt x="158" y="306"/>
                    <a:pt x="158" y="306"/>
                  </a:cubicBezTo>
                  <a:cubicBezTo>
                    <a:pt x="158" y="302"/>
                    <a:pt x="158" y="302"/>
                    <a:pt x="158" y="302"/>
                  </a:cubicBezTo>
                  <a:cubicBezTo>
                    <a:pt x="156" y="300"/>
                    <a:pt x="156" y="300"/>
                    <a:pt x="156" y="300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4" y="298"/>
                    <a:pt x="154" y="298"/>
                    <a:pt x="154" y="298"/>
                  </a:cubicBezTo>
                  <a:cubicBezTo>
                    <a:pt x="155" y="298"/>
                    <a:pt x="155" y="298"/>
                    <a:pt x="155" y="298"/>
                  </a:cubicBezTo>
                  <a:cubicBezTo>
                    <a:pt x="156" y="300"/>
                    <a:pt x="156" y="300"/>
                    <a:pt x="156" y="300"/>
                  </a:cubicBezTo>
                  <a:cubicBezTo>
                    <a:pt x="155" y="293"/>
                    <a:pt x="155" y="293"/>
                    <a:pt x="155" y="293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4" y="283"/>
                    <a:pt x="154" y="283"/>
                    <a:pt x="154" y="283"/>
                  </a:cubicBezTo>
                  <a:cubicBezTo>
                    <a:pt x="152" y="280"/>
                    <a:pt x="152" y="280"/>
                    <a:pt x="152" y="280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5" y="270"/>
                    <a:pt x="155" y="270"/>
                    <a:pt x="155" y="270"/>
                  </a:cubicBezTo>
                  <a:cubicBezTo>
                    <a:pt x="159" y="268"/>
                    <a:pt x="159" y="268"/>
                    <a:pt x="159" y="268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8"/>
                    <a:pt x="162" y="268"/>
                    <a:pt x="162" y="268"/>
                  </a:cubicBezTo>
                  <a:cubicBezTo>
                    <a:pt x="164" y="269"/>
                    <a:pt x="164" y="269"/>
                    <a:pt x="164" y="269"/>
                  </a:cubicBezTo>
                  <a:cubicBezTo>
                    <a:pt x="165" y="263"/>
                    <a:pt x="165" y="263"/>
                    <a:pt x="165" y="263"/>
                  </a:cubicBezTo>
                  <a:cubicBezTo>
                    <a:pt x="165" y="262"/>
                    <a:pt x="165" y="262"/>
                    <a:pt x="165" y="262"/>
                  </a:cubicBezTo>
                  <a:cubicBezTo>
                    <a:pt x="166" y="262"/>
                    <a:pt x="166" y="262"/>
                    <a:pt x="166" y="262"/>
                  </a:cubicBezTo>
                  <a:cubicBezTo>
                    <a:pt x="174" y="260"/>
                    <a:pt x="174" y="260"/>
                    <a:pt x="174" y="260"/>
                  </a:cubicBezTo>
                  <a:cubicBezTo>
                    <a:pt x="177" y="260"/>
                    <a:pt x="177" y="260"/>
                    <a:pt x="177" y="260"/>
                  </a:cubicBezTo>
                  <a:cubicBezTo>
                    <a:pt x="178" y="257"/>
                    <a:pt x="178" y="257"/>
                    <a:pt x="178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9" y="249"/>
                    <a:pt x="179" y="249"/>
                    <a:pt x="179" y="249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9" y="242"/>
                    <a:pt x="189" y="242"/>
                    <a:pt x="189" y="242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191" y="237"/>
                    <a:pt x="191" y="237"/>
                    <a:pt x="191" y="237"/>
                  </a:cubicBezTo>
                  <a:cubicBezTo>
                    <a:pt x="194" y="237"/>
                    <a:pt x="194" y="237"/>
                    <a:pt x="194" y="237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201" y="229"/>
                    <a:pt x="201" y="229"/>
                    <a:pt x="201" y="229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5" y="220"/>
                    <a:pt x="205" y="220"/>
                    <a:pt x="205" y="220"/>
                  </a:cubicBezTo>
                  <a:cubicBezTo>
                    <a:pt x="208" y="219"/>
                    <a:pt x="208" y="219"/>
                    <a:pt x="208" y="219"/>
                  </a:cubicBezTo>
                  <a:cubicBezTo>
                    <a:pt x="209" y="216"/>
                    <a:pt x="209" y="216"/>
                    <a:pt x="209" y="216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7" y="219"/>
                    <a:pt x="207" y="219"/>
                    <a:pt x="207" y="219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11" y="213"/>
                    <a:pt x="211" y="213"/>
                    <a:pt x="211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6"/>
                    <a:pt x="211" y="216"/>
                    <a:pt x="211" y="216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21" y="212"/>
                    <a:pt x="221" y="212"/>
                    <a:pt x="221" y="212"/>
                  </a:cubicBezTo>
                  <a:cubicBezTo>
                    <a:pt x="220" y="212"/>
                    <a:pt x="220" y="212"/>
                    <a:pt x="220" y="212"/>
                  </a:cubicBezTo>
                  <a:cubicBezTo>
                    <a:pt x="221" y="210"/>
                    <a:pt x="221" y="210"/>
                    <a:pt x="221" y="210"/>
                  </a:cubicBezTo>
                  <a:cubicBezTo>
                    <a:pt x="224" y="207"/>
                    <a:pt x="224" y="207"/>
                    <a:pt x="224" y="207"/>
                  </a:cubicBezTo>
                  <a:cubicBezTo>
                    <a:pt x="225" y="206"/>
                    <a:pt x="225" y="206"/>
                    <a:pt x="225" y="206"/>
                  </a:cubicBezTo>
                  <a:cubicBezTo>
                    <a:pt x="225" y="204"/>
                    <a:pt x="225" y="204"/>
                    <a:pt x="225" y="204"/>
                  </a:cubicBezTo>
                  <a:cubicBezTo>
                    <a:pt x="227" y="203"/>
                    <a:pt x="227" y="203"/>
                    <a:pt x="227" y="203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94"/>
                    <a:pt x="225" y="194"/>
                    <a:pt x="225" y="194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5" y="189"/>
                    <a:pt x="235" y="189"/>
                    <a:pt x="235" y="189"/>
                  </a:cubicBezTo>
                  <a:cubicBezTo>
                    <a:pt x="238" y="184"/>
                    <a:pt x="238" y="184"/>
                    <a:pt x="238" y="184"/>
                  </a:cubicBezTo>
                  <a:cubicBezTo>
                    <a:pt x="238" y="183"/>
                    <a:pt x="238" y="183"/>
                    <a:pt x="238" y="183"/>
                  </a:cubicBezTo>
                  <a:cubicBezTo>
                    <a:pt x="240" y="184"/>
                    <a:pt x="240" y="184"/>
                    <a:pt x="240" y="184"/>
                  </a:cubicBezTo>
                  <a:cubicBezTo>
                    <a:pt x="240" y="187"/>
                    <a:pt x="240" y="187"/>
                    <a:pt x="240" y="187"/>
                  </a:cubicBezTo>
                  <a:cubicBezTo>
                    <a:pt x="241" y="190"/>
                    <a:pt x="241" y="190"/>
                    <a:pt x="241" y="190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5" y="181"/>
                    <a:pt x="245" y="181"/>
                    <a:pt x="245" y="181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5" y="183"/>
                    <a:pt x="245" y="183"/>
                    <a:pt x="245" y="183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48" y="187"/>
                    <a:pt x="248" y="187"/>
                    <a:pt x="248" y="187"/>
                  </a:cubicBezTo>
                  <a:cubicBezTo>
                    <a:pt x="248" y="189"/>
                    <a:pt x="248" y="189"/>
                    <a:pt x="248" y="189"/>
                  </a:cubicBezTo>
                  <a:cubicBezTo>
                    <a:pt x="250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48" y="184"/>
                    <a:pt x="248" y="184"/>
                    <a:pt x="248" y="184"/>
                  </a:cubicBezTo>
                  <a:cubicBezTo>
                    <a:pt x="250" y="186"/>
                    <a:pt x="250" y="186"/>
                    <a:pt x="250" y="186"/>
                  </a:cubicBezTo>
                  <a:cubicBezTo>
                    <a:pt x="250" y="183"/>
                    <a:pt x="250" y="183"/>
                    <a:pt x="250" y="183"/>
                  </a:cubicBezTo>
                  <a:cubicBezTo>
                    <a:pt x="250" y="181"/>
                    <a:pt x="250" y="181"/>
                    <a:pt x="250" y="181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47" y="174"/>
                    <a:pt x="247" y="174"/>
                    <a:pt x="247" y="174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4" y="163"/>
                    <a:pt x="244" y="163"/>
                    <a:pt x="244" y="163"/>
                  </a:cubicBezTo>
                  <a:cubicBezTo>
                    <a:pt x="241" y="161"/>
                    <a:pt x="241" y="161"/>
                    <a:pt x="241" y="161"/>
                  </a:cubicBezTo>
                  <a:cubicBezTo>
                    <a:pt x="241" y="160"/>
                    <a:pt x="241" y="160"/>
                    <a:pt x="241" y="160"/>
                  </a:cubicBezTo>
                  <a:cubicBezTo>
                    <a:pt x="241" y="159"/>
                    <a:pt x="241" y="159"/>
                    <a:pt x="241" y="159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2" y="156"/>
                    <a:pt x="242" y="156"/>
                    <a:pt x="242" y="156"/>
                  </a:cubicBezTo>
                  <a:cubicBezTo>
                    <a:pt x="241" y="153"/>
                    <a:pt x="241" y="153"/>
                    <a:pt x="241" y="153"/>
                  </a:cubicBezTo>
                  <a:cubicBezTo>
                    <a:pt x="238" y="151"/>
                    <a:pt x="238" y="151"/>
                    <a:pt x="238" y="151"/>
                  </a:cubicBezTo>
                  <a:cubicBezTo>
                    <a:pt x="234" y="150"/>
                    <a:pt x="234" y="150"/>
                    <a:pt x="234" y="150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7" y="141"/>
                    <a:pt x="237" y="141"/>
                    <a:pt x="237" y="141"/>
                  </a:cubicBezTo>
                  <a:cubicBezTo>
                    <a:pt x="238" y="140"/>
                    <a:pt x="238" y="140"/>
                    <a:pt x="238" y="140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0" y="136"/>
                    <a:pt x="240" y="136"/>
                    <a:pt x="240" y="136"/>
                  </a:cubicBezTo>
                  <a:cubicBezTo>
                    <a:pt x="237" y="136"/>
                    <a:pt x="237" y="136"/>
                    <a:pt x="237" y="136"/>
                  </a:cubicBezTo>
                  <a:cubicBezTo>
                    <a:pt x="235" y="134"/>
                    <a:pt x="235" y="134"/>
                    <a:pt x="235" y="134"/>
                  </a:cubicBezTo>
                  <a:cubicBezTo>
                    <a:pt x="234" y="133"/>
                    <a:pt x="234" y="133"/>
                    <a:pt x="234" y="133"/>
                  </a:cubicBezTo>
                  <a:cubicBezTo>
                    <a:pt x="231" y="131"/>
                    <a:pt x="231" y="131"/>
                    <a:pt x="231" y="131"/>
                  </a:cubicBezTo>
                  <a:cubicBezTo>
                    <a:pt x="231" y="128"/>
                    <a:pt x="231" y="128"/>
                    <a:pt x="231" y="128"/>
                  </a:cubicBezTo>
                  <a:cubicBezTo>
                    <a:pt x="232" y="126"/>
                    <a:pt x="232" y="126"/>
                    <a:pt x="232" y="126"/>
                  </a:cubicBezTo>
                  <a:cubicBezTo>
                    <a:pt x="235" y="124"/>
                    <a:pt x="235" y="124"/>
                    <a:pt x="235" y="124"/>
                  </a:cubicBezTo>
                  <a:cubicBezTo>
                    <a:pt x="234" y="123"/>
                    <a:pt x="234" y="123"/>
                    <a:pt x="234" y="123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2" y="121"/>
                    <a:pt x="232" y="121"/>
                    <a:pt x="232" y="121"/>
                  </a:cubicBezTo>
                  <a:cubicBezTo>
                    <a:pt x="235" y="123"/>
                    <a:pt x="235" y="123"/>
                    <a:pt x="235" y="123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5" y="128"/>
                    <a:pt x="245" y="128"/>
                    <a:pt x="245" y="128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48" y="128"/>
                    <a:pt x="248" y="128"/>
                    <a:pt x="248" y="128"/>
                  </a:cubicBezTo>
                  <a:cubicBezTo>
                    <a:pt x="248" y="127"/>
                    <a:pt x="248" y="127"/>
                    <a:pt x="248" y="127"/>
                  </a:cubicBezTo>
                  <a:cubicBezTo>
                    <a:pt x="250" y="128"/>
                    <a:pt x="250" y="128"/>
                    <a:pt x="250" y="128"/>
                  </a:cubicBezTo>
                  <a:cubicBezTo>
                    <a:pt x="251" y="131"/>
                    <a:pt x="251" y="131"/>
                    <a:pt x="251" y="131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52" y="138"/>
                    <a:pt x="252" y="138"/>
                    <a:pt x="252" y="138"/>
                  </a:cubicBezTo>
                  <a:cubicBezTo>
                    <a:pt x="257" y="140"/>
                    <a:pt x="257" y="140"/>
                    <a:pt x="257" y="140"/>
                  </a:cubicBezTo>
                  <a:cubicBezTo>
                    <a:pt x="264" y="141"/>
                    <a:pt x="264" y="141"/>
                    <a:pt x="264" y="141"/>
                  </a:cubicBezTo>
                  <a:cubicBezTo>
                    <a:pt x="271" y="140"/>
                    <a:pt x="271" y="140"/>
                    <a:pt x="271" y="140"/>
                  </a:cubicBezTo>
                  <a:cubicBezTo>
                    <a:pt x="277" y="141"/>
                    <a:pt x="277" y="141"/>
                    <a:pt x="277" y="141"/>
                  </a:cubicBezTo>
                  <a:cubicBezTo>
                    <a:pt x="281" y="141"/>
                    <a:pt x="281" y="141"/>
                    <a:pt x="281" y="141"/>
                  </a:cubicBezTo>
                  <a:cubicBezTo>
                    <a:pt x="284" y="144"/>
                    <a:pt x="284" y="144"/>
                    <a:pt x="284" y="144"/>
                  </a:cubicBezTo>
                  <a:cubicBezTo>
                    <a:pt x="281" y="144"/>
                    <a:pt x="281" y="144"/>
                    <a:pt x="281" y="144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81" y="150"/>
                    <a:pt x="281" y="150"/>
                    <a:pt x="281" y="150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6"/>
                    <a:pt x="275" y="156"/>
                    <a:pt x="275" y="156"/>
                  </a:cubicBezTo>
                  <a:cubicBezTo>
                    <a:pt x="273" y="156"/>
                    <a:pt x="273" y="156"/>
                    <a:pt x="273" y="156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71" y="163"/>
                    <a:pt x="271" y="163"/>
                    <a:pt x="271" y="163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4" y="167"/>
                    <a:pt x="274" y="167"/>
                    <a:pt x="274" y="167"/>
                  </a:cubicBezTo>
                  <a:cubicBezTo>
                    <a:pt x="277" y="170"/>
                    <a:pt x="277" y="170"/>
                    <a:pt x="277" y="170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0" y="169"/>
                    <a:pt x="280" y="169"/>
                    <a:pt x="280" y="169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0" y="164"/>
                    <a:pt x="280" y="164"/>
                    <a:pt x="280" y="164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3" y="161"/>
                    <a:pt x="283" y="161"/>
                    <a:pt x="283" y="161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4" y="161"/>
                    <a:pt x="284" y="161"/>
                    <a:pt x="284" y="161"/>
                  </a:cubicBezTo>
                  <a:cubicBezTo>
                    <a:pt x="290" y="180"/>
                    <a:pt x="290" y="180"/>
                    <a:pt x="290" y="180"/>
                  </a:cubicBezTo>
                  <a:cubicBezTo>
                    <a:pt x="291" y="184"/>
                    <a:pt x="291" y="184"/>
                    <a:pt x="291" y="184"/>
                  </a:cubicBezTo>
                  <a:cubicBezTo>
                    <a:pt x="293" y="181"/>
                    <a:pt x="293" y="181"/>
                    <a:pt x="293" y="181"/>
                  </a:cubicBezTo>
                  <a:cubicBezTo>
                    <a:pt x="295" y="184"/>
                    <a:pt x="295" y="184"/>
                    <a:pt x="295" y="184"/>
                  </a:cubicBezTo>
                  <a:cubicBezTo>
                    <a:pt x="295" y="181"/>
                    <a:pt x="295" y="181"/>
                    <a:pt x="295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5" y="174"/>
                    <a:pt x="295" y="174"/>
                    <a:pt x="295" y="174"/>
                  </a:cubicBezTo>
                  <a:cubicBezTo>
                    <a:pt x="295" y="170"/>
                    <a:pt x="295" y="170"/>
                    <a:pt x="295" y="170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8" y="169"/>
                    <a:pt x="298" y="169"/>
                    <a:pt x="298" y="169"/>
                  </a:cubicBezTo>
                  <a:cubicBezTo>
                    <a:pt x="298" y="166"/>
                    <a:pt x="298" y="166"/>
                    <a:pt x="298" y="166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97" y="157"/>
                    <a:pt x="297" y="157"/>
                    <a:pt x="297" y="157"/>
                  </a:cubicBezTo>
                  <a:cubicBezTo>
                    <a:pt x="298" y="157"/>
                    <a:pt x="298" y="157"/>
                    <a:pt x="298" y="157"/>
                  </a:cubicBezTo>
                  <a:cubicBezTo>
                    <a:pt x="300" y="157"/>
                    <a:pt x="300" y="157"/>
                    <a:pt x="300" y="157"/>
                  </a:cubicBezTo>
                  <a:cubicBezTo>
                    <a:pt x="306" y="159"/>
                    <a:pt x="306" y="159"/>
                    <a:pt x="306" y="159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10" y="143"/>
                    <a:pt x="310" y="143"/>
                    <a:pt x="310" y="143"/>
                  </a:cubicBezTo>
                  <a:cubicBezTo>
                    <a:pt x="308" y="140"/>
                    <a:pt x="308" y="140"/>
                    <a:pt x="308" y="140"/>
                  </a:cubicBezTo>
                  <a:cubicBezTo>
                    <a:pt x="308" y="138"/>
                    <a:pt x="308" y="138"/>
                    <a:pt x="308" y="138"/>
                  </a:cubicBezTo>
                  <a:cubicBezTo>
                    <a:pt x="310" y="136"/>
                    <a:pt x="310" y="136"/>
                    <a:pt x="310" y="136"/>
                  </a:cubicBezTo>
                  <a:cubicBezTo>
                    <a:pt x="311" y="134"/>
                    <a:pt x="311" y="134"/>
                    <a:pt x="311" y="134"/>
                  </a:cubicBezTo>
                  <a:cubicBezTo>
                    <a:pt x="313" y="131"/>
                    <a:pt x="313" y="131"/>
                    <a:pt x="313" y="131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11" y="126"/>
                    <a:pt x="311" y="126"/>
                    <a:pt x="311" y="126"/>
                  </a:cubicBezTo>
                  <a:cubicBezTo>
                    <a:pt x="311" y="124"/>
                    <a:pt x="311" y="124"/>
                    <a:pt x="311" y="124"/>
                  </a:cubicBezTo>
                  <a:cubicBezTo>
                    <a:pt x="311" y="121"/>
                    <a:pt x="311" y="121"/>
                    <a:pt x="311" y="121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4" y="120"/>
                    <a:pt x="314" y="120"/>
                    <a:pt x="314" y="120"/>
                  </a:cubicBezTo>
                  <a:cubicBezTo>
                    <a:pt x="316" y="120"/>
                    <a:pt x="316" y="120"/>
                    <a:pt x="316" y="120"/>
                  </a:cubicBezTo>
                  <a:cubicBezTo>
                    <a:pt x="316" y="118"/>
                    <a:pt x="316" y="118"/>
                    <a:pt x="316" y="118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8" y="116"/>
                    <a:pt x="318" y="116"/>
                    <a:pt x="318" y="116"/>
                  </a:cubicBezTo>
                  <a:cubicBezTo>
                    <a:pt x="320" y="114"/>
                    <a:pt x="320" y="114"/>
                    <a:pt x="320" y="114"/>
                  </a:cubicBezTo>
                  <a:cubicBezTo>
                    <a:pt x="323" y="113"/>
                    <a:pt x="323" y="113"/>
                    <a:pt x="323" y="113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30" y="113"/>
                    <a:pt x="330" y="113"/>
                    <a:pt x="330" y="113"/>
                  </a:cubicBezTo>
                  <a:cubicBezTo>
                    <a:pt x="331" y="114"/>
                    <a:pt x="331" y="114"/>
                    <a:pt x="331" y="114"/>
                  </a:cubicBezTo>
                  <a:cubicBezTo>
                    <a:pt x="334" y="114"/>
                    <a:pt x="334" y="114"/>
                    <a:pt x="334" y="114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1" y="110"/>
                    <a:pt x="331" y="110"/>
                    <a:pt x="331" y="110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1" y="106"/>
                    <a:pt x="331" y="106"/>
                    <a:pt x="331" y="106"/>
                  </a:cubicBezTo>
                  <a:cubicBezTo>
                    <a:pt x="334" y="103"/>
                    <a:pt x="334" y="103"/>
                    <a:pt x="334" y="103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1" y="98"/>
                    <a:pt x="331" y="98"/>
                    <a:pt x="331" y="98"/>
                  </a:cubicBezTo>
                  <a:lnTo>
                    <a:pt x="330" y="9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153"/>
            <p:cNvSpPr>
              <a:spLocks/>
            </p:cNvSpPr>
            <p:nvPr/>
          </p:nvSpPr>
          <p:spPr bwMode="auto">
            <a:xfrm>
              <a:off x="5637213" y="2806700"/>
              <a:ext cx="377825" cy="381000"/>
            </a:xfrm>
            <a:custGeom>
              <a:avLst/>
              <a:gdLst>
                <a:gd name="T0" fmla="*/ 137 w 238"/>
                <a:gd name="T1" fmla="*/ 231 h 240"/>
                <a:gd name="T2" fmla="*/ 154 w 238"/>
                <a:gd name="T3" fmla="*/ 232 h 240"/>
                <a:gd name="T4" fmla="*/ 164 w 238"/>
                <a:gd name="T5" fmla="*/ 231 h 240"/>
                <a:gd name="T6" fmla="*/ 169 w 238"/>
                <a:gd name="T7" fmla="*/ 223 h 240"/>
                <a:gd name="T8" fmla="*/ 161 w 238"/>
                <a:gd name="T9" fmla="*/ 206 h 240"/>
                <a:gd name="T10" fmla="*/ 152 w 238"/>
                <a:gd name="T11" fmla="*/ 195 h 240"/>
                <a:gd name="T12" fmla="*/ 141 w 238"/>
                <a:gd name="T13" fmla="*/ 183 h 240"/>
                <a:gd name="T14" fmla="*/ 154 w 238"/>
                <a:gd name="T15" fmla="*/ 165 h 240"/>
                <a:gd name="T16" fmla="*/ 172 w 238"/>
                <a:gd name="T17" fmla="*/ 166 h 240"/>
                <a:gd name="T18" fmla="*/ 181 w 238"/>
                <a:gd name="T19" fmla="*/ 149 h 240"/>
                <a:gd name="T20" fmla="*/ 194 w 238"/>
                <a:gd name="T21" fmla="*/ 127 h 240"/>
                <a:gd name="T22" fmla="*/ 200 w 238"/>
                <a:gd name="T23" fmla="*/ 117 h 240"/>
                <a:gd name="T24" fmla="*/ 205 w 238"/>
                <a:gd name="T25" fmla="*/ 104 h 240"/>
                <a:gd name="T26" fmla="*/ 209 w 238"/>
                <a:gd name="T27" fmla="*/ 90 h 240"/>
                <a:gd name="T28" fmla="*/ 205 w 238"/>
                <a:gd name="T29" fmla="*/ 82 h 240"/>
                <a:gd name="T30" fmla="*/ 198 w 238"/>
                <a:gd name="T31" fmla="*/ 74 h 240"/>
                <a:gd name="T32" fmla="*/ 192 w 238"/>
                <a:gd name="T33" fmla="*/ 64 h 240"/>
                <a:gd name="T34" fmla="*/ 190 w 238"/>
                <a:gd name="T35" fmla="*/ 54 h 240"/>
                <a:gd name="T36" fmla="*/ 182 w 238"/>
                <a:gd name="T37" fmla="*/ 48 h 240"/>
                <a:gd name="T38" fmla="*/ 200 w 238"/>
                <a:gd name="T39" fmla="*/ 44 h 240"/>
                <a:gd name="T40" fmla="*/ 226 w 238"/>
                <a:gd name="T41" fmla="*/ 40 h 240"/>
                <a:gd name="T42" fmla="*/ 238 w 238"/>
                <a:gd name="T43" fmla="*/ 28 h 240"/>
                <a:gd name="T44" fmla="*/ 218 w 238"/>
                <a:gd name="T45" fmla="*/ 24 h 240"/>
                <a:gd name="T46" fmla="*/ 207 w 238"/>
                <a:gd name="T47" fmla="*/ 12 h 240"/>
                <a:gd name="T48" fmla="*/ 190 w 238"/>
                <a:gd name="T49" fmla="*/ 0 h 240"/>
                <a:gd name="T50" fmla="*/ 177 w 238"/>
                <a:gd name="T51" fmla="*/ 4 h 240"/>
                <a:gd name="T52" fmla="*/ 146 w 238"/>
                <a:gd name="T53" fmla="*/ 8 h 240"/>
                <a:gd name="T54" fmla="*/ 138 w 238"/>
                <a:gd name="T55" fmla="*/ 20 h 240"/>
                <a:gd name="T56" fmla="*/ 148 w 238"/>
                <a:gd name="T57" fmla="*/ 33 h 240"/>
                <a:gd name="T58" fmla="*/ 138 w 238"/>
                <a:gd name="T59" fmla="*/ 46 h 240"/>
                <a:gd name="T60" fmla="*/ 130 w 238"/>
                <a:gd name="T61" fmla="*/ 56 h 240"/>
                <a:gd name="T62" fmla="*/ 130 w 238"/>
                <a:gd name="T63" fmla="*/ 61 h 240"/>
                <a:gd name="T64" fmla="*/ 124 w 238"/>
                <a:gd name="T65" fmla="*/ 70 h 240"/>
                <a:gd name="T66" fmla="*/ 121 w 238"/>
                <a:gd name="T67" fmla="*/ 84 h 240"/>
                <a:gd name="T68" fmla="*/ 116 w 238"/>
                <a:gd name="T69" fmla="*/ 97 h 240"/>
                <a:gd name="T70" fmla="*/ 104 w 238"/>
                <a:gd name="T71" fmla="*/ 96 h 240"/>
                <a:gd name="T72" fmla="*/ 95 w 238"/>
                <a:gd name="T73" fmla="*/ 105 h 240"/>
                <a:gd name="T74" fmla="*/ 84 w 238"/>
                <a:gd name="T75" fmla="*/ 109 h 240"/>
                <a:gd name="T76" fmla="*/ 84 w 238"/>
                <a:gd name="T77" fmla="*/ 127 h 240"/>
                <a:gd name="T78" fmla="*/ 59 w 238"/>
                <a:gd name="T79" fmla="*/ 135 h 240"/>
                <a:gd name="T80" fmla="*/ 38 w 238"/>
                <a:gd name="T81" fmla="*/ 135 h 240"/>
                <a:gd name="T82" fmla="*/ 3 w 238"/>
                <a:gd name="T83" fmla="*/ 134 h 240"/>
                <a:gd name="T84" fmla="*/ 24 w 238"/>
                <a:gd name="T85" fmla="*/ 157 h 240"/>
                <a:gd name="T86" fmla="*/ 36 w 238"/>
                <a:gd name="T87" fmla="*/ 175 h 240"/>
                <a:gd name="T88" fmla="*/ 44 w 238"/>
                <a:gd name="T89" fmla="*/ 187 h 240"/>
                <a:gd name="T90" fmla="*/ 28 w 238"/>
                <a:gd name="T91" fmla="*/ 191 h 240"/>
                <a:gd name="T92" fmla="*/ 20 w 238"/>
                <a:gd name="T93" fmla="*/ 210 h 240"/>
                <a:gd name="T94" fmla="*/ 23 w 238"/>
                <a:gd name="T95" fmla="*/ 215 h 240"/>
                <a:gd name="T96" fmla="*/ 32 w 238"/>
                <a:gd name="T97" fmla="*/ 215 h 240"/>
                <a:gd name="T98" fmla="*/ 49 w 238"/>
                <a:gd name="T99" fmla="*/ 211 h 240"/>
                <a:gd name="T100" fmla="*/ 60 w 238"/>
                <a:gd name="T101" fmla="*/ 211 h 240"/>
                <a:gd name="T102" fmla="*/ 71 w 238"/>
                <a:gd name="T103" fmla="*/ 214 h 240"/>
                <a:gd name="T104" fmla="*/ 91 w 238"/>
                <a:gd name="T105" fmla="*/ 208 h 240"/>
                <a:gd name="T106" fmla="*/ 101 w 238"/>
                <a:gd name="T107" fmla="*/ 219 h 240"/>
                <a:gd name="T108" fmla="*/ 111 w 238"/>
                <a:gd name="T109" fmla="*/ 226 h 240"/>
                <a:gd name="T110" fmla="*/ 116 w 238"/>
                <a:gd name="T111" fmla="*/ 235 h 240"/>
                <a:gd name="T112" fmla="*/ 120 w 238"/>
                <a:gd name="T113" fmla="*/ 239 h 240"/>
                <a:gd name="T114" fmla="*/ 128 w 238"/>
                <a:gd name="T115" fmla="*/ 236 h 240"/>
                <a:gd name="T116" fmla="*/ 128 w 238"/>
                <a:gd name="T117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8" h="240">
                  <a:moveTo>
                    <a:pt x="128" y="236"/>
                  </a:moveTo>
                  <a:lnTo>
                    <a:pt x="133" y="236"/>
                  </a:lnTo>
                  <a:lnTo>
                    <a:pt x="134" y="235"/>
                  </a:lnTo>
                  <a:lnTo>
                    <a:pt x="133" y="231"/>
                  </a:lnTo>
                  <a:lnTo>
                    <a:pt x="137" y="231"/>
                  </a:lnTo>
                  <a:lnTo>
                    <a:pt x="138" y="231"/>
                  </a:lnTo>
                  <a:lnTo>
                    <a:pt x="141" y="231"/>
                  </a:lnTo>
                  <a:lnTo>
                    <a:pt x="148" y="232"/>
                  </a:lnTo>
                  <a:lnTo>
                    <a:pt x="150" y="232"/>
                  </a:lnTo>
                  <a:lnTo>
                    <a:pt x="154" y="232"/>
                  </a:lnTo>
                  <a:lnTo>
                    <a:pt x="156" y="231"/>
                  </a:lnTo>
                  <a:lnTo>
                    <a:pt x="158" y="228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4" y="231"/>
                  </a:lnTo>
                  <a:lnTo>
                    <a:pt x="165" y="231"/>
                  </a:lnTo>
                  <a:lnTo>
                    <a:pt x="172" y="228"/>
                  </a:lnTo>
                  <a:lnTo>
                    <a:pt x="169" y="227"/>
                  </a:lnTo>
                  <a:lnTo>
                    <a:pt x="169" y="226"/>
                  </a:lnTo>
                  <a:lnTo>
                    <a:pt x="169" y="223"/>
                  </a:lnTo>
                  <a:lnTo>
                    <a:pt x="169" y="222"/>
                  </a:lnTo>
                  <a:lnTo>
                    <a:pt x="165" y="218"/>
                  </a:lnTo>
                  <a:lnTo>
                    <a:pt x="161" y="211"/>
                  </a:lnTo>
                  <a:lnTo>
                    <a:pt x="161" y="208"/>
                  </a:lnTo>
                  <a:lnTo>
                    <a:pt x="161" y="206"/>
                  </a:lnTo>
                  <a:lnTo>
                    <a:pt x="160" y="204"/>
                  </a:lnTo>
                  <a:lnTo>
                    <a:pt x="156" y="206"/>
                  </a:lnTo>
                  <a:lnTo>
                    <a:pt x="154" y="204"/>
                  </a:lnTo>
                  <a:lnTo>
                    <a:pt x="152" y="202"/>
                  </a:lnTo>
                  <a:lnTo>
                    <a:pt x="152" y="195"/>
                  </a:lnTo>
                  <a:lnTo>
                    <a:pt x="152" y="192"/>
                  </a:lnTo>
                  <a:lnTo>
                    <a:pt x="150" y="191"/>
                  </a:lnTo>
                  <a:lnTo>
                    <a:pt x="146" y="188"/>
                  </a:lnTo>
                  <a:lnTo>
                    <a:pt x="141" y="184"/>
                  </a:lnTo>
                  <a:lnTo>
                    <a:pt x="141" y="183"/>
                  </a:lnTo>
                  <a:lnTo>
                    <a:pt x="141" y="179"/>
                  </a:lnTo>
                  <a:lnTo>
                    <a:pt x="146" y="169"/>
                  </a:lnTo>
                  <a:lnTo>
                    <a:pt x="150" y="165"/>
                  </a:lnTo>
                  <a:lnTo>
                    <a:pt x="152" y="162"/>
                  </a:lnTo>
                  <a:lnTo>
                    <a:pt x="154" y="165"/>
                  </a:lnTo>
                  <a:lnTo>
                    <a:pt x="156" y="166"/>
                  </a:lnTo>
                  <a:lnTo>
                    <a:pt x="158" y="169"/>
                  </a:lnTo>
                  <a:lnTo>
                    <a:pt x="161" y="169"/>
                  </a:lnTo>
                  <a:lnTo>
                    <a:pt x="164" y="166"/>
                  </a:lnTo>
                  <a:lnTo>
                    <a:pt x="172" y="166"/>
                  </a:lnTo>
                  <a:lnTo>
                    <a:pt x="173" y="165"/>
                  </a:lnTo>
                  <a:lnTo>
                    <a:pt x="174" y="162"/>
                  </a:lnTo>
                  <a:lnTo>
                    <a:pt x="177" y="158"/>
                  </a:lnTo>
                  <a:lnTo>
                    <a:pt x="178" y="154"/>
                  </a:lnTo>
                  <a:lnTo>
                    <a:pt x="181" y="149"/>
                  </a:lnTo>
                  <a:lnTo>
                    <a:pt x="185" y="145"/>
                  </a:lnTo>
                  <a:lnTo>
                    <a:pt x="189" y="141"/>
                  </a:lnTo>
                  <a:lnTo>
                    <a:pt x="192" y="134"/>
                  </a:lnTo>
                  <a:lnTo>
                    <a:pt x="192" y="130"/>
                  </a:lnTo>
                  <a:lnTo>
                    <a:pt x="194" y="127"/>
                  </a:lnTo>
                  <a:lnTo>
                    <a:pt x="198" y="126"/>
                  </a:lnTo>
                  <a:lnTo>
                    <a:pt x="200" y="125"/>
                  </a:lnTo>
                  <a:lnTo>
                    <a:pt x="198" y="122"/>
                  </a:lnTo>
                  <a:lnTo>
                    <a:pt x="198" y="121"/>
                  </a:lnTo>
                  <a:lnTo>
                    <a:pt x="200" y="117"/>
                  </a:lnTo>
                  <a:lnTo>
                    <a:pt x="204" y="113"/>
                  </a:lnTo>
                  <a:lnTo>
                    <a:pt x="205" y="109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4"/>
                  </a:lnTo>
                  <a:lnTo>
                    <a:pt x="205" y="101"/>
                  </a:lnTo>
                  <a:lnTo>
                    <a:pt x="205" y="97"/>
                  </a:lnTo>
                  <a:lnTo>
                    <a:pt x="204" y="96"/>
                  </a:lnTo>
                  <a:lnTo>
                    <a:pt x="204" y="94"/>
                  </a:lnTo>
                  <a:lnTo>
                    <a:pt x="209" y="90"/>
                  </a:lnTo>
                  <a:lnTo>
                    <a:pt x="213" y="88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11" y="84"/>
                  </a:lnTo>
                  <a:lnTo>
                    <a:pt x="205" y="82"/>
                  </a:lnTo>
                  <a:lnTo>
                    <a:pt x="204" y="81"/>
                  </a:lnTo>
                  <a:lnTo>
                    <a:pt x="202" y="78"/>
                  </a:lnTo>
                  <a:lnTo>
                    <a:pt x="200" y="77"/>
                  </a:lnTo>
                  <a:lnTo>
                    <a:pt x="198" y="77"/>
                  </a:lnTo>
                  <a:lnTo>
                    <a:pt x="198" y="74"/>
                  </a:lnTo>
                  <a:lnTo>
                    <a:pt x="196" y="73"/>
                  </a:lnTo>
                  <a:lnTo>
                    <a:pt x="192" y="69"/>
                  </a:lnTo>
                  <a:lnTo>
                    <a:pt x="190" y="69"/>
                  </a:lnTo>
                  <a:lnTo>
                    <a:pt x="192" y="65"/>
                  </a:lnTo>
                  <a:lnTo>
                    <a:pt x="192" y="64"/>
                  </a:lnTo>
                  <a:lnTo>
                    <a:pt x="190" y="61"/>
                  </a:lnTo>
                  <a:lnTo>
                    <a:pt x="189" y="61"/>
                  </a:lnTo>
                  <a:lnTo>
                    <a:pt x="189" y="60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5" y="50"/>
                  </a:lnTo>
                  <a:lnTo>
                    <a:pt x="182" y="48"/>
                  </a:lnTo>
                  <a:lnTo>
                    <a:pt x="182" y="46"/>
                  </a:lnTo>
                  <a:lnTo>
                    <a:pt x="186" y="42"/>
                  </a:lnTo>
                  <a:lnTo>
                    <a:pt x="190" y="40"/>
                  </a:lnTo>
                  <a:lnTo>
                    <a:pt x="194" y="42"/>
                  </a:lnTo>
                  <a:lnTo>
                    <a:pt x="200" y="44"/>
                  </a:lnTo>
                  <a:lnTo>
                    <a:pt x="207" y="46"/>
                  </a:lnTo>
                  <a:lnTo>
                    <a:pt x="211" y="46"/>
                  </a:lnTo>
                  <a:lnTo>
                    <a:pt x="215" y="44"/>
                  </a:lnTo>
                  <a:lnTo>
                    <a:pt x="221" y="42"/>
                  </a:lnTo>
                  <a:lnTo>
                    <a:pt x="226" y="40"/>
                  </a:lnTo>
                  <a:lnTo>
                    <a:pt x="229" y="38"/>
                  </a:lnTo>
                  <a:lnTo>
                    <a:pt x="230" y="35"/>
                  </a:lnTo>
                  <a:lnTo>
                    <a:pt x="230" y="33"/>
                  </a:lnTo>
                  <a:lnTo>
                    <a:pt x="234" y="31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34" y="27"/>
                  </a:lnTo>
                  <a:lnTo>
                    <a:pt x="226" y="27"/>
                  </a:lnTo>
                  <a:lnTo>
                    <a:pt x="221" y="25"/>
                  </a:lnTo>
                  <a:lnTo>
                    <a:pt x="218" y="24"/>
                  </a:lnTo>
                  <a:lnTo>
                    <a:pt x="218" y="20"/>
                  </a:lnTo>
                  <a:lnTo>
                    <a:pt x="217" y="21"/>
                  </a:lnTo>
                  <a:lnTo>
                    <a:pt x="213" y="21"/>
                  </a:lnTo>
                  <a:lnTo>
                    <a:pt x="209" y="17"/>
                  </a:lnTo>
                  <a:lnTo>
                    <a:pt x="207" y="12"/>
                  </a:lnTo>
                  <a:lnTo>
                    <a:pt x="205" y="7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4" y="0"/>
                  </a:lnTo>
                  <a:lnTo>
                    <a:pt x="190" y="0"/>
                  </a:lnTo>
                  <a:lnTo>
                    <a:pt x="189" y="3"/>
                  </a:lnTo>
                  <a:lnTo>
                    <a:pt x="189" y="0"/>
                  </a:lnTo>
                  <a:lnTo>
                    <a:pt x="185" y="0"/>
                  </a:lnTo>
                  <a:lnTo>
                    <a:pt x="178" y="3"/>
                  </a:lnTo>
                  <a:lnTo>
                    <a:pt x="177" y="4"/>
                  </a:lnTo>
                  <a:lnTo>
                    <a:pt x="174" y="3"/>
                  </a:lnTo>
                  <a:lnTo>
                    <a:pt x="172" y="3"/>
                  </a:lnTo>
                  <a:lnTo>
                    <a:pt x="156" y="4"/>
                  </a:lnTo>
                  <a:lnTo>
                    <a:pt x="150" y="7"/>
                  </a:lnTo>
                  <a:lnTo>
                    <a:pt x="146" y="8"/>
                  </a:lnTo>
                  <a:lnTo>
                    <a:pt x="145" y="11"/>
                  </a:lnTo>
                  <a:lnTo>
                    <a:pt x="142" y="11"/>
                  </a:lnTo>
                  <a:lnTo>
                    <a:pt x="141" y="12"/>
                  </a:lnTo>
                  <a:lnTo>
                    <a:pt x="137" y="17"/>
                  </a:lnTo>
                  <a:lnTo>
                    <a:pt x="138" y="20"/>
                  </a:lnTo>
                  <a:lnTo>
                    <a:pt x="141" y="20"/>
                  </a:lnTo>
                  <a:lnTo>
                    <a:pt x="145" y="25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7"/>
                  </a:lnTo>
                  <a:lnTo>
                    <a:pt x="142" y="40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38" y="46"/>
                  </a:lnTo>
                  <a:lnTo>
                    <a:pt x="142" y="48"/>
                  </a:lnTo>
                  <a:lnTo>
                    <a:pt x="145" y="50"/>
                  </a:lnTo>
                  <a:lnTo>
                    <a:pt x="142" y="54"/>
                  </a:lnTo>
                  <a:lnTo>
                    <a:pt x="138" y="56"/>
                  </a:lnTo>
                  <a:lnTo>
                    <a:pt x="130" y="56"/>
                  </a:lnTo>
                  <a:lnTo>
                    <a:pt x="129" y="54"/>
                  </a:lnTo>
                  <a:lnTo>
                    <a:pt x="125" y="56"/>
                  </a:lnTo>
                  <a:lnTo>
                    <a:pt x="128" y="57"/>
                  </a:lnTo>
                  <a:lnTo>
                    <a:pt x="129" y="60"/>
                  </a:lnTo>
                  <a:lnTo>
                    <a:pt x="130" y="61"/>
                  </a:lnTo>
                  <a:lnTo>
                    <a:pt x="133" y="65"/>
                  </a:lnTo>
                  <a:lnTo>
                    <a:pt x="133" y="68"/>
                  </a:lnTo>
                  <a:lnTo>
                    <a:pt x="130" y="69"/>
                  </a:lnTo>
                  <a:lnTo>
                    <a:pt x="128" y="70"/>
                  </a:lnTo>
                  <a:lnTo>
                    <a:pt x="124" y="70"/>
                  </a:lnTo>
                  <a:lnTo>
                    <a:pt x="124" y="73"/>
                  </a:lnTo>
                  <a:lnTo>
                    <a:pt x="124" y="74"/>
                  </a:lnTo>
                  <a:lnTo>
                    <a:pt x="124" y="78"/>
                  </a:lnTo>
                  <a:lnTo>
                    <a:pt x="121" y="82"/>
                  </a:lnTo>
                  <a:lnTo>
                    <a:pt x="121" y="84"/>
                  </a:lnTo>
                  <a:lnTo>
                    <a:pt x="121" y="88"/>
                  </a:lnTo>
                  <a:lnTo>
                    <a:pt x="121" y="94"/>
                  </a:lnTo>
                  <a:lnTo>
                    <a:pt x="121" y="96"/>
                  </a:lnTo>
                  <a:lnTo>
                    <a:pt x="120" y="97"/>
                  </a:lnTo>
                  <a:lnTo>
                    <a:pt x="116" y="97"/>
                  </a:lnTo>
                  <a:lnTo>
                    <a:pt x="115" y="96"/>
                  </a:lnTo>
                  <a:lnTo>
                    <a:pt x="112" y="94"/>
                  </a:lnTo>
                  <a:lnTo>
                    <a:pt x="111" y="96"/>
                  </a:lnTo>
                  <a:lnTo>
                    <a:pt x="107" y="96"/>
                  </a:lnTo>
                  <a:lnTo>
                    <a:pt x="104" y="96"/>
                  </a:lnTo>
                  <a:lnTo>
                    <a:pt x="103" y="97"/>
                  </a:lnTo>
                  <a:lnTo>
                    <a:pt x="99" y="100"/>
                  </a:lnTo>
                  <a:lnTo>
                    <a:pt x="99" y="101"/>
                  </a:lnTo>
                  <a:lnTo>
                    <a:pt x="103" y="104"/>
                  </a:lnTo>
                  <a:lnTo>
                    <a:pt x="95" y="105"/>
                  </a:lnTo>
                  <a:lnTo>
                    <a:pt x="91" y="105"/>
                  </a:lnTo>
                  <a:lnTo>
                    <a:pt x="89" y="104"/>
                  </a:lnTo>
                  <a:lnTo>
                    <a:pt x="88" y="104"/>
                  </a:lnTo>
                  <a:lnTo>
                    <a:pt x="85" y="105"/>
                  </a:lnTo>
                  <a:lnTo>
                    <a:pt x="84" y="109"/>
                  </a:lnTo>
                  <a:lnTo>
                    <a:pt x="81" y="111"/>
                  </a:lnTo>
                  <a:lnTo>
                    <a:pt x="81" y="114"/>
                  </a:lnTo>
                  <a:lnTo>
                    <a:pt x="81" y="122"/>
                  </a:lnTo>
                  <a:lnTo>
                    <a:pt x="81" y="126"/>
                  </a:lnTo>
                  <a:lnTo>
                    <a:pt x="84" y="127"/>
                  </a:lnTo>
                  <a:lnTo>
                    <a:pt x="81" y="130"/>
                  </a:lnTo>
                  <a:lnTo>
                    <a:pt x="77" y="131"/>
                  </a:lnTo>
                  <a:lnTo>
                    <a:pt x="71" y="134"/>
                  </a:lnTo>
                  <a:lnTo>
                    <a:pt x="63" y="135"/>
                  </a:lnTo>
                  <a:lnTo>
                    <a:pt x="59" y="135"/>
                  </a:lnTo>
                  <a:lnTo>
                    <a:pt x="55" y="135"/>
                  </a:lnTo>
                  <a:lnTo>
                    <a:pt x="51" y="138"/>
                  </a:lnTo>
                  <a:lnTo>
                    <a:pt x="47" y="138"/>
                  </a:lnTo>
                  <a:lnTo>
                    <a:pt x="44" y="135"/>
                  </a:lnTo>
                  <a:lnTo>
                    <a:pt x="38" y="135"/>
                  </a:lnTo>
                  <a:lnTo>
                    <a:pt x="28" y="138"/>
                  </a:lnTo>
                  <a:lnTo>
                    <a:pt x="19" y="138"/>
                  </a:lnTo>
                  <a:lnTo>
                    <a:pt x="10" y="134"/>
                  </a:lnTo>
                  <a:lnTo>
                    <a:pt x="0" y="130"/>
                  </a:lnTo>
                  <a:lnTo>
                    <a:pt x="3" y="134"/>
                  </a:lnTo>
                  <a:lnTo>
                    <a:pt x="7" y="139"/>
                  </a:lnTo>
                  <a:lnTo>
                    <a:pt x="11" y="145"/>
                  </a:lnTo>
                  <a:lnTo>
                    <a:pt x="15" y="149"/>
                  </a:lnTo>
                  <a:lnTo>
                    <a:pt x="19" y="153"/>
                  </a:lnTo>
                  <a:lnTo>
                    <a:pt x="24" y="157"/>
                  </a:lnTo>
                  <a:lnTo>
                    <a:pt x="31" y="158"/>
                  </a:lnTo>
                  <a:lnTo>
                    <a:pt x="32" y="161"/>
                  </a:lnTo>
                  <a:lnTo>
                    <a:pt x="34" y="165"/>
                  </a:lnTo>
                  <a:lnTo>
                    <a:pt x="36" y="171"/>
                  </a:lnTo>
                  <a:lnTo>
                    <a:pt x="36" y="175"/>
                  </a:lnTo>
                  <a:lnTo>
                    <a:pt x="36" y="178"/>
                  </a:lnTo>
                  <a:lnTo>
                    <a:pt x="41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7"/>
                  </a:lnTo>
                  <a:lnTo>
                    <a:pt x="41" y="187"/>
                  </a:lnTo>
                  <a:lnTo>
                    <a:pt x="40" y="188"/>
                  </a:lnTo>
                  <a:lnTo>
                    <a:pt x="34" y="188"/>
                  </a:lnTo>
                  <a:lnTo>
                    <a:pt x="31" y="191"/>
                  </a:lnTo>
                  <a:lnTo>
                    <a:pt x="28" y="191"/>
                  </a:lnTo>
                  <a:lnTo>
                    <a:pt x="28" y="192"/>
                  </a:lnTo>
                  <a:lnTo>
                    <a:pt x="27" y="192"/>
                  </a:lnTo>
                  <a:lnTo>
                    <a:pt x="24" y="195"/>
                  </a:lnTo>
                  <a:lnTo>
                    <a:pt x="23" y="202"/>
                  </a:lnTo>
                  <a:lnTo>
                    <a:pt x="20" y="210"/>
                  </a:lnTo>
                  <a:lnTo>
                    <a:pt x="20" y="214"/>
                  </a:lnTo>
                  <a:lnTo>
                    <a:pt x="19" y="214"/>
                  </a:lnTo>
                  <a:lnTo>
                    <a:pt x="19" y="214"/>
                  </a:lnTo>
                  <a:lnTo>
                    <a:pt x="22" y="214"/>
                  </a:lnTo>
                  <a:lnTo>
                    <a:pt x="23" y="215"/>
                  </a:lnTo>
                  <a:lnTo>
                    <a:pt x="24" y="218"/>
                  </a:lnTo>
                  <a:lnTo>
                    <a:pt x="28" y="215"/>
                  </a:lnTo>
                  <a:lnTo>
                    <a:pt x="28" y="214"/>
                  </a:lnTo>
                  <a:lnTo>
                    <a:pt x="31" y="214"/>
                  </a:lnTo>
                  <a:lnTo>
                    <a:pt x="32" y="215"/>
                  </a:lnTo>
                  <a:lnTo>
                    <a:pt x="34" y="215"/>
                  </a:lnTo>
                  <a:lnTo>
                    <a:pt x="34" y="214"/>
                  </a:lnTo>
                  <a:lnTo>
                    <a:pt x="40" y="214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3" y="211"/>
                  </a:lnTo>
                  <a:lnTo>
                    <a:pt x="59" y="211"/>
                  </a:lnTo>
                  <a:lnTo>
                    <a:pt x="57" y="210"/>
                  </a:lnTo>
                  <a:lnTo>
                    <a:pt x="59" y="210"/>
                  </a:lnTo>
                  <a:lnTo>
                    <a:pt x="60" y="211"/>
                  </a:lnTo>
                  <a:lnTo>
                    <a:pt x="64" y="214"/>
                  </a:lnTo>
                  <a:lnTo>
                    <a:pt x="67" y="214"/>
                  </a:lnTo>
                  <a:lnTo>
                    <a:pt x="68" y="214"/>
                  </a:lnTo>
                  <a:lnTo>
                    <a:pt x="68" y="215"/>
                  </a:lnTo>
                  <a:lnTo>
                    <a:pt x="71" y="214"/>
                  </a:lnTo>
                  <a:lnTo>
                    <a:pt x="72" y="211"/>
                  </a:lnTo>
                  <a:lnTo>
                    <a:pt x="77" y="211"/>
                  </a:lnTo>
                  <a:lnTo>
                    <a:pt x="88" y="210"/>
                  </a:lnTo>
                  <a:lnTo>
                    <a:pt x="91" y="210"/>
                  </a:lnTo>
                  <a:lnTo>
                    <a:pt x="91" y="208"/>
                  </a:lnTo>
                  <a:lnTo>
                    <a:pt x="93" y="208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1" y="214"/>
                  </a:lnTo>
                  <a:lnTo>
                    <a:pt x="101" y="219"/>
                  </a:lnTo>
                  <a:lnTo>
                    <a:pt x="101" y="222"/>
                  </a:lnTo>
                  <a:lnTo>
                    <a:pt x="104" y="222"/>
                  </a:lnTo>
                  <a:lnTo>
                    <a:pt x="108" y="222"/>
                  </a:lnTo>
                  <a:lnTo>
                    <a:pt x="111" y="223"/>
                  </a:lnTo>
                  <a:lnTo>
                    <a:pt x="111" y="226"/>
                  </a:lnTo>
                  <a:lnTo>
                    <a:pt x="111" y="228"/>
                  </a:lnTo>
                  <a:lnTo>
                    <a:pt x="112" y="228"/>
                  </a:lnTo>
                  <a:lnTo>
                    <a:pt x="111" y="231"/>
                  </a:lnTo>
                  <a:lnTo>
                    <a:pt x="112" y="232"/>
                  </a:lnTo>
                  <a:lnTo>
                    <a:pt x="116" y="235"/>
                  </a:lnTo>
                  <a:lnTo>
                    <a:pt x="115" y="236"/>
                  </a:lnTo>
                  <a:lnTo>
                    <a:pt x="117" y="236"/>
                  </a:lnTo>
                  <a:lnTo>
                    <a:pt x="117" y="240"/>
                  </a:lnTo>
                  <a:lnTo>
                    <a:pt x="120" y="240"/>
                  </a:lnTo>
                  <a:lnTo>
                    <a:pt x="120" y="239"/>
                  </a:lnTo>
                  <a:lnTo>
                    <a:pt x="124" y="240"/>
                  </a:lnTo>
                  <a:lnTo>
                    <a:pt x="124" y="236"/>
                  </a:lnTo>
                  <a:lnTo>
                    <a:pt x="125" y="240"/>
                  </a:lnTo>
                  <a:lnTo>
                    <a:pt x="128" y="239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154"/>
            <p:cNvSpPr>
              <a:spLocks/>
            </p:cNvSpPr>
            <p:nvPr/>
          </p:nvSpPr>
          <p:spPr bwMode="auto">
            <a:xfrm>
              <a:off x="6330950" y="3057525"/>
              <a:ext cx="84138" cy="46038"/>
            </a:xfrm>
            <a:custGeom>
              <a:avLst/>
              <a:gdLst>
                <a:gd name="T0" fmla="*/ 3 w 53"/>
                <a:gd name="T1" fmla="*/ 21 h 29"/>
                <a:gd name="T2" fmla="*/ 4 w 53"/>
                <a:gd name="T3" fmla="*/ 24 h 29"/>
                <a:gd name="T4" fmla="*/ 7 w 53"/>
                <a:gd name="T5" fmla="*/ 25 h 29"/>
                <a:gd name="T6" fmla="*/ 12 w 53"/>
                <a:gd name="T7" fmla="*/ 26 h 29"/>
                <a:gd name="T8" fmla="*/ 16 w 53"/>
                <a:gd name="T9" fmla="*/ 26 h 29"/>
                <a:gd name="T10" fmla="*/ 20 w 53"/>
                <a:gd name="T11" fmla="*/ 29 h 29"/>
                <a:gd name="T12" fmla="*/ 23 w 53"/>
                <a:gd name="T13" fmla="*/ 26 h 29"/>
                <a:gd name="T14" fmla="*/ 25 w 53"/>
                <a:gd name="T15" fmla="*/ 26 h 29"/>
                <a:gd name="T16" fmla="*/ 27 w 53"/>
                <a:gd name="T17" fmla="*/ 25 h 29"/>
                <a:gd name="T18" fmla="*/ 35 w 53"/>
                <a:gd name="T19" fmla="*/ 26 h 29"/>
                <a:gd name="T20" fmla="*/ 40 w 53"/>
                <a:gd name="T21" fmla="*/ 26 h 29"/>
                <a:gd name="T22" fmla="*/ 43 w 53"/>
                <a:gd name="T23" fmla="*/ 26 h 29"/>
                <a:gd name="T24" fmla="*/ 44 w 53"/>
                <a:gd name="T25" fmla="*/ 26 h 29"/>
                <a:gd name="T26" fmla="*/ 48 w 53"/>
                <a:gd name="T27" fmla="*/ 26 h 29"/>
                <a:gd name="T28" fmla="*/ 52 w 53"/>
                <a:gd name="T29" fmla="*/ 26 h 29"/>
                <a:gd name="T30" fmla="*/ 53 w 53"/>
                <a:gd name="T31" fmla="*/ 25 h 29"/>
                <a:gd name="T32" fmla="*/ 52 w 53"/>
                <a:gd name="T33" fmla="*/ 24 h 29"/>
                <a:gd name="T34" fmla="*/ 52 w 53"/>
                <a:gd name="T35" fmla="*/ 20 h 29"/>
                <a:gd name="T36" fmla="*/ 52 w 53"/>
                <a:gd name="T37" fmla="*/ 17 h 29"/>
                <a:gd name="T38" fmla="*/ 48 w 53"/>
                <a:gd name="T39" fmla="*/ 16 h 29"/>
                <a:gd name="T40" fmla="*/ 47 w 53"/>
                <a:gd name="T41" fmla="*/ 16 h 29"/>
                <a:gd name="T42" fmla="*/ 44 w 53"/>
                <a:gd name="T43" fmla="*/ 13 h 29"/>
                <a:gd name="T44" fmla="*/ 44 w 53"/>
                <a:gd name="T45" fmla="*/ 11 h 29"/>
                <a:gd name="T46" fmla="*/ 44 w 53"/>
                <a:gd name="T47" fmla="*/ 8 h 29"/>
                <a:gd name="T48" fmla="*/ 40 w 53"/>
                <a:gd name="T49" fmla="*/ 7 h 29"/>
                <a:gd name="T50" fmla="*/ 37 w 53"/>
                <a:gd name="T51" fmla="*/ 4 h 29"/>
                <a:gd name="T52" fmla="*/ 35 w 53"/>
                <a:gd name="T53" fmla="*/ 7 h 29"/>
                <a:gd name="T54" fmla="*/ 33 w 53"/>
                <a:gd name="T55" fmla="*/ 7 h 29"/>
                <a:gd name="T56" fmla="*/ 31 w 53"/>
                <a:gd name="T57" fmla="*/ 7 h 29"/>
                <a:gd name="T58" fmla="*/ 23 w 53"/>
                <a:gd name="T59" fmla="*/ 4 h 29"/>
                <a:gd name="T60" fmla="*/ 21 w 53"/>
                <a:gd name="T61" fmla="*/ 3 h 29"/>
                <a:gd name="T62" fmla="*/ 21 w 53"/>
                <a:gd name="T63" fmla="*/ 0 h 29"/>
                <a:gd name="T64" fmla="*/ 18 w 53"/>
                <a:gd name="T65" fmla="*/ 0 h 29"/>
                <a:gd name="T66" fmla="*/ 12 w 53"/>
                <a:gd name="T67" fmla="*/ 3 h 29"/>
                <a:gd name="T68" fmla="*/ 10 w 53"/>
                <a:gd name="T69" fmla="*/ 7 h 29"/>
                <a:gd name="T70" fmla="*/ 7 w 53"/>
                <a:gd name="T71" fmla="*/ 12 h 29"/>
                <a:gd name="T72" fmla="*/ 4 w 53"/>
                <a:gd name="T73" fmla="*/ 13 h 29"/>
                <a:gd name="T74" fmla="*/ 3 w 53"/>
                <a:gd name="T75" fmla="*/ 17 h 29"/>
                <a:gd name="T76" fmla="*/ 0 w 53"/>
                <a:gd name="T77" fmla="*/ 20 h 29"/>
                <a:gd name="T78" fmla="*/ 3 w 53"/>
                <a:gd name="T79" fmla="*/ 21 h 29"/>
                <a:gd name="T80" fmla="*/ 3 w 53"/>
                <a:gd name="T81" fmla="*/ 21 h 29"/>
                <a:gd name="T82" fmla="*/ 3 w 53"/>
                <a:gd name="T83" fmla="*/ 21 h 29"/>
                <a:gd name="T84" fmla="*/ 3 w 53"/>
                <a:gd name="T85" fmla="*/ 21 h 29"/>
                <a:gd name="T86" fmla="*/ 3 w 53"/>
                <a:gd name="T87" fmla="*/ 21 h 29"/>
                <a:gd name="T88" fmla="*/ 3 w 53"/>
                <a:gd name="T89" fmla="*/ 21 h 29"/>
                <a:gd name="T90" fmla="*/ 3 w 53"/>
                <a:gd name="T9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29">
                  <a:moveTo>
                    <a:pt x="3" y="21"/>
                  </a:moveTo>
                  <a:lnTo>
                    <a:pt x="4" y="24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9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7" y="25"/>
                  </a:lnTo>
                  <a:lnTo>
                    <a:pt x="35" y="26"/>
                  </a:lnTo>
                  <a:lnTo>
                    <a:pt x="40" y="26"/>
                  </a:lnTo>
                  <a:lnTo>
                    <a:pt x="43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4" y="8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155"/>
            <p:cNvSpPr>
              <a:spLocks/>
            </p:cNvSpPr>
            <p:nvPr/>
          </p:nvSpPr>
          <p:spPr bwMode="auto">
            <a:xfrm>
              <a:off x="6323013" y="3105150"/>
              <a:ext cx="123825" cy="160338"/>
            </a:xfrm>
            <a:custGeom>
              <a:avLst/>
              <a:gdLst>
                <a:gd name="T0" fmla="*/ 76 w 78"/>
                <a:gd name="T1" fmla="*/ 95 h 101"/>
                <a:gd name="T2" fmla="*/ 70 w 78"/>
                <a:gd name="T3" fmla="*/ 52 h 101"/>
                <a:gd name="T4" fmla="*/ 65 w 78"/>
                <a:gd name="T5" fmla="*/ 54 h 101"/>
                <a:gd name="T6" fmla="*/ 65 w 78"/>
                <a:gd name="T7" fmla="*/ 62 h 101"/>
                <a:gd name="T8" fmla="*/ 61 w 78"/>
                <a:gd name="T9" fmla="*/ 66 h 101"/>
                <a:gd name="T10" fmla="*/ 53 w 78"/>
                <a:gd name="T11" fmla="*/ 56 h 101"/>
                <a:gd name="T12" fmla="*/ 58 w 78"/>
                <a:gd name="T13" fmla="*/ 47 h 101"/>
                <a:gd name="T14" fmla="*/ 62 w 78"/>
                <a:gd name="T15" fmla="*/ 44 h 101"/>
                <a:gd name="T16" fmla="*/ 66 w 78"/>
                <a:gd name="T17" fmla="*/ 31 h 101"/>
                <a:gd name="T18" fmla="*/ 61 w 78"/>
                <a:gd name="T19" fmla="*/ 27 h 101"/>
                <a:gd name="T20" fmla="*/ 34 w 78"/>
                <a:gd name="T21" fmla="*/ 26 h 101"/>
                <a:gd name="T22" fmla="*/ 26 w 78"/>
                <a:gd name="T23" fmla="*/ 14 h 101"/>
                <a:gd name="T24" fmla="*/ 23 w 78"/>
                <a:gd name="T25" fmla="*/ 10 h 101"/>
                <a:gd name="T26" fmla="*/ 15 w 78"/>
                <a:gd name="T27" fmla="*/ 8 h 101"/>
                <a:gd name="T28" fmla="*/ 8 w 78"/>
                <a:gd name="T29" fmla="*/ 7 h 101"/>
                <a:gd name="T30" fmla="*/ 1 w 78"/>
                <a:gd name="T31" fmla="*/ 3 h 101"/>
                <a:gd name="T32" fmla="*/ 1 w 78"/>
                <a:gd name="T33" fmla="*/ 7 h 101"/>
                <a:gd name="T34" fmla="*/ 4 w 78"/>
                <a:gd name="T35" fmla="*/ 16 h 101"/>
                <a:gd name="T36" fmla="*/ 12 w 78"/>
                <a:gd name="T37" fmla="*/ 20 h 101"/>
                <a:gd name="T38" fmla="*/ 13 w 78"/>
                <a:gd name="T39" fmla="*/ 23 h 101"/>
                <a:gd name="T40" fmla="*/ 15 w 78"/>
                <a:gd name="T41" fmla="*/ 27 h 101"/>
                <a:gd name="T42" fmla="*/ 8 w 78"/>
                <a:gd name="T43" fmla="*/ 30 h 101"/>
                <a:gd name="T44" fmla="*/ 1 w 78"/>
                <a:gd name="T45" fmla="*/ 35 h 101"/>
                <a:gd name="T46" fmla="*/ 9 w 78"/>
                <a:gd name="T47" fmla="*/ 40 h 101"/>
                <a:gd name="T48" fmla="*/ 15 w 78"/>
                <a:gd name="T49" fmla="*/ 48 h 101"/>
                <a:gd name="T50" fmla="*/ 13 w 78"/>
                <a:gd name="T51" fmla="*/ 54 h 101"/>
                <a:gd name="T52" fmla="*/ 19 w 78"/>
                <a:gd name="T53" fmla="*/ 62 h 101"/>
                <a:gd name="T54" fmla="*/ 21 w 78"/>
                <a:gd name="T55" fmla="*/ 71 h 101"/>
                <a:gd name="T56" fmla="*/ 25 w 78"/>
                <a:gd name="T57" fmla="*/ 83 h 101"/>
                <a:gd name="T58" fmla="*/ 28 w 78"/>
                <a:gd name="T59" fmla="*/ 88 h 101"/>
                <a:gd name="T60" fmla="*/ 32 w 78"/>
                <a:gd name="T61" fmla="*/ 87 h 101"/>
                <a:gd name="T62" fmla="*/ 36 w 78"/>
                <a:gd name="T63" fmla="*/ 87 h 101"/>
                <a:gd name="T64" fmla="*/ 36 w 78"/>
                <a:gd name="T65" fmla="*/ 79 h 101"/>
                <a:gd name="T66" fmla="*/ 38 w 78"/>
                <a:gd name="T67" fmla="*/ 80 h 101"/>
                <a:gd name="T68" fmla="*/ 40 w 78"/>
                <a:gd name="T69" fmla="*/ 84 h 101"/>
                <a:gd name="T70" fmla="*/ 42 w 78"/>
                <a:gd name="T71" fmla="*/ 87 h 101"/>
                <a:gd name="T72" fmla="*/ 44 w 78"/>
                <a:gd name="T73" fmla="*/ 87 h 101"/>
                <a:gd name="T74" fmla="*/ 48 w 78"/>
                <a:gd name="T75" fmla="*/ 80 h 101"/>
                <a:gd name="T76" fmla="*/ 44 w 78"/>
                <a:gd name="T77" fmla="*/ 71 h 101"/>
                <a:gd name="T78" fmla="*/ 45 w 78"/>
                <a:gd name="T79" fmla="*/ 64 h 101"/>
                <a:gd name="T80" fmla="*/ 45 w 78"/>
                <a:gd name="T81" fmla="*/ 58 h 101"/>
                <a:gd name="T82" fmla="*/ 45 w 78"/>
                <a:gd name="T83" fmla="*/ 56 h 101"/>
                <a:gd name="T84" fmla="*/ 48 w 78"/>
                <a:gd name="T85" fmla="*/ 64 h 101"/>
                <a:gd name="T86" fmla="*/ 52 w 78"/>
                <a:gd name="T87" fmla="*/ 73 h 101"/>
                <a:gd name="T88" fmla="*/ 56 w 78"/>
                <a:gd name="T89" fmla="*/ 73 h 101"/>
                <a:gd name="T90" fmla="*/ 58 w 78"/>
                <a:gd name="T91" fmla="*/ 70 h 101"/>
                <a:gd name="T92" fmla="*/ 62 w 78"/>
                <a:gd name="T93" fmla="*/ 75 h 101"/>
                <a:gd name="T94" fmla="*/ 72 w 78"/>
                <a:gd name="T95" fmla="*/ 92 h 101"/>
                <a:gd name="T96" fmla="*/ 76 w 78"/>
                <a:gd name="T97" fmla="*/ 101 h 101"/>
                <a:gd name="T98" fmla="*/ 76 w 78"/>
                <a:gd name="T99" fmla="*/ 95 h 101"/>
                <a:gd name="T100" fmla="*/ 76 w 78"/>
                <a:gd name="T101" fmla="*/ 9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" h="101">
                  <a:moveTo>
                    <a:pt x="76" y="95"/>
                  </a:moveTo>
                  <a:lnTo>
                    <a:pt x="76" y="95"/>
                  </a:lnTo>
                  <a:lnTo>
                    <a:pt x="76" y="95"/>
                  </a:lnTo>
                  <a:lnTo>
                    <a:pt x="78" y="79"/>
                  </a:lnTo>
                  <a:lnTo>
                    <a:pt x="70" y="54"/>
                  </a:lnTo>
                  <a:lnTo>
                    <a:pt x="70" y="52"/>
                  </a:lnTo>
                  <a:lnTo>
                    <a:pt x="69" y="54"/>
                  </a:lnTo>
                  <a:lnTo>
                    <a:pt x="66" y="54"/>
                  </a:lnTo>
                  <a:lnTo>
                    <a:pt x="65" y="54"/>
                  </a:lnTo>
                  <a:lnTo>
                    <a:pt x="66" y="56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4"/>
                  </a:lnTo>
                  <a:lnTo>
                    <a:pt x="65" y="67"/>
                  </a:lnTo>
                  <a:lnTo>
                    <a:pt x="61" y="66"/>
                  </a:lnTo>
                  <a:lnTo>
                    <a:pt x="57" y="62"/>
                  </a:lnTo>
                  <a:lnTo>
                    <a:pt x="57" y="64"/>
                  </a:lnTo>
                  <a:lnTo>
                    <a:pt x="53" y="56"/>
                  </a:lnTo>
                  <a:lnTo>
                    <a:pt x="56" y="51"/>
                  </a:lnTo>
                  <a:lnTo>
                    <a:pt x="56" y="47"/>
                  </a:lnTo>
                  <a:lnTo>
                    <a:pt x="58" y="47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62" y="44"/>
                  </a:lnTo>
                  <a:lnTo>
                    <a:pt x="66" y="39"/>
                  </a:lnTo>
                  <a:lnTo>
                    <a:pt x="69" y="35"/>
                  </a:lnTo>
                  <a:lnTo>
                    <a:pt x="66" y="31"/>
                  </a:lnTo>
                  <a:lnTo>
                    <a:pt x="70" y="31"/>
                  </a:lnTo>
                  <a:lnTo>
                    <a:pt x="66" y="27"/>
                  </a:lnTo>
                  <a:lnTo>
                    <a:pt x="61" y="27"/>
                  </a:lnTo>
                  <a:lnTo>
                    <a:pt x="53" y="26"/>
                  </a:lnTo>
                  <a:lnTo>
                    <a:pt x="44" y="27"/>
                  </a:lnTo>
                  <a:lnTo>
                    <a:pt x="34" y="26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5" y="3"/>
                  </a:lnTo>
                  <a:lnTo>
                    <a:pt x="1" y="0"/>
                  </a:lnTo>
                  <a:lnTo>
                    <a:pt x="1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4" y="39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5" y="47"/>
                  </a:lnTo>
                  <a:lnTo>
                    <a:pt x="15" y="48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3" y="54"/>
                  </a:lnTo>
                  <a:lnTo>
                    <a:pt x="17" y="56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71"/>
                  </a:lnTo>
                  <a:lnTo>
                    <a:pt x="23" y="77"/>
                  </a:lnTo>
                  <a:lnTo>
                    <a:pt x="25" y="80"/>
                  </a:lnTo>
                  <a:lnTo>
                    <a:pt x="25" y="83"/>
                  </a:lnTo>
                  <a:lnTo>
                    <a:pt x="26" y="87"/>
                  </a:lnTo>
                  <a:lnTo>
                    <a:pt x="28" y="91"/>
                  </a:lnTo>
                  <a:lnTo>
                    <a:pt x="28" y="88"/>
                  </a:lnTo>
                  <a:lnTo>
                    <a:pt x="28" y="84"/>
                  </a:lnTo>
                  <a:lnTo>
                    <a:pt x="30" y="91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4" y="87"/>
                  </a:lnTo>
                  <a:lnTo>
                    <a:pt x="36" y="87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8" y="75"/>
                  </a:lnTo>
                  <a:lnTo>
                    <a:pt x="38" y="80"/>
                  </a:lnTo>
                  <a:lnTo>
                    <a:pt x="38" y="84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87"/>
                  </a:lnTo>
                  <a:lnTo>
                    <a:pt x="42" y="84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4" y="79"/>
                  </a:lnTo>
                  <a:lnTo>
                    <a:pt x="45" y="83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5" y="73"/>
                  </a:lnTo>
                  <a:lnTo>
                    <a:pt x="44" y="71"/>
                  </a:lnTo>
                  <a:lnTo>
                    <a:pt x="44" y="67"/>
                  </a:lnTo>
                  <a:lnTo>
                    <a:pt x="44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60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9" y="71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3" y="71"/>
                  </a:lnTo>
                  <a:lnTo>
                    <a:pt x="56" y="73"/>
                  </a:lnTo>
                  <a:lnTo>
                    <a:pt x="57" y="73"/>
                  </a:lnTo>
                  <a:lnTo>
                    <a:pt x="57" y="71"/>
                  </a:lnTo>
                  <a:lnTo>
                    <a:pt x="58" y="70"/>
                  </a:lnTo>
                  <a:lnTo>
                    <a:pt x="61" y="67"/>
                  </a:lnTo>
                  <a:lnTo>
                    <a:pt x="61" y="71"/>
                  </a:lnTo>
                  <a:lnTo>
                    <a:pt x="62" y="75"/>
                  </a:lnTo>
                  <a:lnTo>
                    <a:pt x="66" y="80"/>
                  </a:lnTo>
                  <a:lnTo>
                    <a:pt x="69" y="84"/>
                  </a:lnTo>
                  <a:lnTo>
                    <a:pt x="72" y="92"/>
                  </a:lnTo>
                  <a:lnTo>
                    <a:pt x="72" y="97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156"/>
            <p:cNvSpPr>
              <a:spLocks/>
            </p:cNvSpPr>
            <p:nvPr/>
          </p:nvSpPr>
          <p:spPr bwMode="auto">
            <a:xfrm>
              <a:off x="4664075" y="2373313"/>
              <a:ext cx="398463" cy="222250"/>
            </a:xfrm>
            <a:custGeom>
              <a:avLst/>
              <a:gdLst>
                <a:gd name="T0" fmla="*/ 186 w 189"/>
                <a:gd name="T1" fmla="*/ 43 h 106"/>
                <a:gd name="T2" fmla="*/ 185 w 189"/>
                <a:gd name="T3" fmla="*/ 37 h 106"/>
                <a:gd name="T4" fmla="*/ 173 w 189"/>
                <a:gd name="T5" fmla="*/ 33 h 106"/>
                <a:gd name="T6" fmla="*/ 162 w 189"/>
                <a:gd name="T7" fmla="*/ 29 h 106"/>
                <a:gd name="T8" fmla="*/ 149 w 189"/>
                <a:gd name="T9" fmla="*/ 29 h 106"/>
                <a:gd name="T10" fmla="*/ 139 w 189"/>
                <a:gd name="T11" fmla="*/ 26 h 106"/>
                <a:gd name="T12" fmla="*/ 130 w 189"/>
                <a:gd name="T13" fmla="*/ 16 h 106"/>
                <a:gd name="T14" fmla="*/ 123 w 189"/>
                <a:gd name="T15" fmla="*/ 9 h 106"/>
                <a:gd name="T16" fmla="*/ 118 w 189"/>
                <a:gd name="T17" fmla="*/ 0 h 106"/>
                <a:gd name="T18" fmla="*/ 102 w 189"/>
                <a:gd name="T19" fmla="*/ 0 h 106"/>
                <a:gd name="T20" fmla="*/ 89 w 189"/>
                <a:gd name="T21" fmla="*/ 4 h 106"/>
                <a:gd name="T22" fmla="*/ 85 w 189"/>
                <a:gd name="T23" fmla="*/ 14 h 106"/>
                <a:gd name="T24" fmla="*/ 73 w 189"/>
                <a:gd name="T25" fmla="*/ 13 h 106"/>
                <a:gd name="T26" fmla="*/ 65 w 189"/>
                <a:gd name="T27" fmla="*/ 10 h 106"/>
                <a:gd name="T28" fmla="*/ 53 w 189"/>
                <a:gd name="T29" fmla="*/ 10 h 106"/>
                <a:gd name="T30" fmla="*/ 34 w 189"/>
                <a:gd name="T31" fmla="*/ 6 h 106"/>
                <a:gd name="T32" fmla="*/ 13 w 189"/>
                <a:gd name="T33" fmla="*/ 10 h 106"/>
                <a:gd name="T34" fmla="*/ 19 w 189"/>
                <a:gd name="T35" fmla="*/ 20 h 106"/>
                <a:gd name="T36" fmla="*/ 6 w 189"/>
                <a:gd name="T37" fmla="*/ 36 h 106"/>
                <a:gd name="T38" fmla="*/ 7 w 189"/>
                <a:gd name="T39" fmla="*/ 43 h 106"/>
                <a:gd name="T40" fmla="*/ 1 w 189"/>
                <a:gd name="T41" fmla="*/ 49 h 106"/>
                <a:gd name="T42" fmla="*/ 9 w 189"/>
                <a:gd name="T43" fmla="*/ 57 h 106"/>
                <a:gd name="T44" fmla="*/ 24 w 189"/>
                <a:gd name="T45" fmla="*/ 59 h 106"/>
                <a:gd name="T46" fmla="*/ 37 w 189"/>
                <a:gd name="T47" fmla="*/ 59 h 106"/>
                <a:gd name="T48" fmla="*/ 50 w 189"/>
                <a:gd name="T49" fmla="*/ 53 h 106"/>
                <a:gd name="T50" fmla="*/ 63 w 189"/>
                <a:gd name="T51" fmla="*/ 56 h 106"/>
                <a:gd name="T52" fmla="*/ 72 w 189"/>
                <a:gd name="T53" fmla="*/ 59 h 106"/>
                <a:gd name="T54" fmla="*/ 80 w 189"/>
                <a:gd name="T55" fmla="*/ 67 h 106"/>
                <a:gd name="T56" fmla="*/ 85 w 189"/>
                <a:gd name="T57" fmla="*/ 77 h 106"/>
                <a:gd name="T58" fmla="*/ 77 w 189"/>
                <a:gd name="T59" fmla="*/ 77 h 106"/>
                <a:gd name="T60" fmla="*/ 72 w 189"/>
                <a:gd name="T61" fmla="*/ 90 h 106"/>
                <a:gd name="T62" fmla="*/ 77 w 189"/>
                <a:gd name="T63" fmla="*/ 93 h 106"/>
                <a:gd name="T64" fmla="*/ 83 w 189"/>
                <a:gd name="T65" fmla="*/ 92 h 106"/>
                <a:gd name="T66" fmla="*/ 89 w 189"/>
                <a:gd name="T67" fmla="*/ 86 h 106"/>
                <a:gd name="T68" fmla="*/ 102 w 189"/>
                <a:gd name="T69" fmla="*/ 76 h 106"/>
                <a:gd name="T70" fmla="*/ 106 w 189"/>
                <a:gd name="T71" fmla="*/ 73 h 106"/>
                <a:gd name="T72" fmla="*/ 105 w 189"/>
                <a:gd name="T73" fmla="*/ 77 h 106"/>
                <a:gd name="T74" fmla="*/ 113 w 189"/>
                <a:gd name="T75" fmla="*/ 83 h 106"/>
                <a:gd name="T76" fmla="*/ 126 w 189"/>
                <a:gd name="T77" fmla="*/ 85 h 106"/>
                <a:gd name="T78" fmla="*/ 115 w 189"/>
                <a:gd name="T79" fmla="*/ 93 h 106"/>
                <a:gd name="T80" fmla="*/ 128 w 189"/>
                <a:gd name="T81" fmla="*/ 100 h 106"/>
                <a:gd name="T82" fmla="*/ 136 w 189"/>
                <a:gd name="T83" fmla="*/ 102 h 106"/>
                <a:gd name="T84" fmla="*/ 148 w 189"/>
                <a:gd name="T85" fmla="*/ 96 h 106"/>
                <a:gd name="T86" fmla="*/ 158 w 189"/>
                <a:gd name="T87" fmla="*/ 95 h 106"/>
                <a:gd name="T88" fmla="*/ 149 w 189"/>
                <a:gd name="T89" fmla="*/ 93 h 106"/>
                <a:gd name="T90" fmla="*/ 142 w 189"/>
                <a:gd name="T91" fmla="*/ 93 h 106"/>
                <a:gd name="T92" fmla="*/ 135 w 189"/>
                <a:gd name="T93" fmla="*/ 87 h 106"/>
                <a:gd name="T94" fmla="*/ 130 w 189"/>
                <a:gd name="T95" fmla="*/ 83 h 106"/>
                <a:gd name="T96" fmla="*/ 133 w 189"/>
                <a:gd name="T97" fmla="*/ 82 h 106"/>
                <a:gd name="T98" fmla="*/ 138 w 189"/>
                <a:gd name="T99" fmla="*/ 85 h 106"/>
                <a:gd name="T100" fmla="*/ 143 w 189"/>
                <a:gd name="T101" fmla="*/ 80 h 106"/>
                <a:gd name="T102" fmla="*/ 152 w 189"/>
                <a:gd name="T103" fmla="*/ 76 h 106"/>
                <a:gd name="T104" fmla="*/ 165 w 189"/>
                <a:gd name="T105" fmla="*/ 72 h 106"/>
                <a:gd name="T106" fmla="*/ 172 w 189"/>
                <a:gd name="T107" fmla="*/ 66 h 106"/>
                <a:gd name="T108" fmla="*/ 182 w 189"/>
                <a:gd name="T109" fmla="*/ 60 h 106"/>
                <a:gd name="T110" fmla="*/ 188 w 189"/>
                <a:gd name="T11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06">
                  <a:moveTo>
                    <a:pt x="186" y="47"/>
                  </a:moveTo>
                  <a:cubicBezTo>
                    <a:pt x="189" y="47"/>
                    <a:pt x="189" y="47"/>
                    <a:pt x="189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4" y="85"/>
                    <a:pt x="100" y="84"/>
                    <a:pt x="101" y="83"/>
                  </a:cubicBezTo>
                  <a:cubicBezTo>
                    <a:pt x="101" y="82"/>
                    <a:pt x="101" y="80"/>
                    <a:pt x="101" y="76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6" y="97"/>
                    <a:pt x="126" y="97"/>
                    <a:pt x="126" y="97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8" y="97"/>
                    <a:pt x="148" y="97"/>
                    <a:pt x="148" y="97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2" y="93"/>
                    <a:pt x="142" y="93"/>
                    <a:pt x="142" y="93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39" y="89"/>
                    <a:pt x="139" y="89"/>
                    <a:pt x="139" y="89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86"/>
                    <a:pt x="138" y="86"/>
                    <a:pt x="138" y="86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5" y="83"/>
                    <a:pt x="135" y="83"/>
                    <a:pt x="135" y="83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72" y="70"/>
                    <a:pt x="172" y="70"/>
                    <a:pt x="172" y="70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8" y="60"/>
                    <a:pt x="178" y="60"/>
                    <a:pt x="178" y="60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2"/>
                    <a:pt x="188" y="52"/>
                    <a:pt x="188" y="52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49"/>
                    <a:pt x="185" y="49"/>
                    <a:pt x="185" y="49"/>
                  </a:cubicBezTo>
                  <a:lnTo>
                    <a:pt x="186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157"/>
            <p:cNvSpPr>
              <a:spLocks/>
            </p:cNvSpPr>
            <p:nvPr/>
          </p:nvSpPr>
          <p:spPr bwMode="auto">
            <a:xfrm>
              <a:off x="5083175" y="2619375"/>
              <a:ext cx="171450" cy="73025"/>
            </a:xfrm>
            <a:custGeom>
              <a:avLst/>
              <a:gdLst>
                <a:gd name="T0" fmla="*/ 52 w 81"/>
                <a:gd name="T1" fmla="*/ 32 h 35"/>
                <a:gd name="T2" fmla="*/ 58 w 81"/>
                <a:gd name="T3" fmla="*/ 32 h 35"/>
                <a:gd name="T4" fmla="*/ 62 w 81"/>
                <a:gd name="T5" fmla="*/ 29 h 35"/>
                <a:gd name="T6" fmla="*/ 64 w 81"/>
                <a:gd name="T7" fmla="*/ 29 h 35"/>
                <a:gd name="T8" fmla="*/ 64 w 81"/>
                <a:gd name="T9" fmla="*/ 29 h 35"/>
                <a:gd name="T10" fmla="*/ 70 w 81"/>
                <a:gd name="T11" fmla="*/ 32 h 35"/>
                <a:gd name="T12" fmla="*/ 75 w 81"/>
                <a:gd name="T13" fmla="*/ 33 h 35"/>
                <a:gd name="T14" fmla="*/ 78 w 81"/>
                <a:gd name="T15" fmla="*/ 32 h 35"/>
                <a:gd name="T16" fmla="*/ 73 w 81"/>
                <a:gd name="T17" fmla="*/ 28 h 35"/>
                <a:gd name="T18" fmla="*/ 72 w 81"/>
                <a:gd name="T19" fmla="*/ 25 h 35"/>
                <a:gd name="T20" fmla="*/ 73 w 81"/>
                <a:gd name="T21" fmla="*/ 22 h 35"/>
                <a:gd name="T22" fmla="*/ 81 w 81"/>
                <a:gd name="T23" fmla="*/ 26 h 35"/>
                <a:gd name="T24" fmla="*/ 75 w 81"/>
                <a:gd name="T25" fmla="*/ 22 h 35"/>
                <a:gd name="T26" fmla="*/ 66 w 81"/>
                <a:gd name="T27" fmla="*/ 19 h 35"/>
                <a:gd name="T28" fmla="*/ 65 w 81"/>
                <a:gd name="T29" fmla="*/ 16 h 35"/>
                <a:gd name="T30" fmla="*/ 62 w 81"/>
                <a:gd name="T31" fmla="*/ 13 h 35"/>
                <a:gd name="T32" fmla="*/ 56 w 81"/>
                <a:gd name="T33" fmla="*/ 12 h 35"/>
                <a:gd name="T34" fmla="*/ 55 w 81"/>
                <a:gd name="T35" fmla="*/ 13 h 35"/>
                <a:gd name="T36" fmla="*/ 52 w 81"/>
                <a:gd name="T37" fmla="*/ 12 h 35"/>
                <a:gd name="T38" fmla="*/ 46 w 81"/>
                <a:gd name="T39" fmla="*/ 13 h 35"/>
                <a:gd name="T40" fmla="*/ 42 w 81"/>
                <a:gd name="T41" fmla="*/ 11 h 35"/>
                <a:gd name="T42" fmla="*/ 33 w 81"/>
                <a:gd name="T43" fmla="*/ 6 h 35"/>
                <a:gd name="T44" fmla="*/ 26 w 81"/>
                <a:gd name="T45" fmla="*/ 5 h 35"/>
                <a:gd name="T46" fmla="*/ 15 w 81"/>
                <a:gd name="T47" fmla="*/ 3 h 35"/>
                <a:gd name="T48" fmla="*/ 2 w 81"/>
                <a:gd name="T49" fmla="*/ 0 h 35"/>
                <a:gd name="T50" fmla="*/ 0 w 81"/>
                <a:gd name="T51" fmla="*/ 3 h 35"/>
                <a:gd name="T52" fmla="*/ 0 w 81"/>
                <a:gd name="T53" fmla="*/ 3 h 35"/>
                <a:gd name="T54" fmla="*/ 6 w 81"/>
                <a:gd name="T55" fmla="*/ 6 h 35"/>
                <a:gd name="T56" fmla="*/ 13 w 81"/>
                <a:gd name="T57" fmla="*/ 9 h 35"/>
                <a:gd name="T58" fmla="*/ 17 w 81"/>
                <a:gd name="T59" fmla="*/ 12 h 35"/>
                <a:gd name="T60" fmla="*/ 22 w 81"/>
                <a:gd name="T61" fmla="*/ 23 h 35"/>
                <a:gd name="T62" fmla="*/ 20 w 81"/>
                <a:gd name="T63" fmla="*/ 28 h 35"/>
                <a:gd name="T64" fmla="*/ 25 w 81"/>
                <a:gd name="T65" fmla="*/ 29 h 35"/>
                <a:gd name="T66" fmla="*/ 34 w 81"/>
                <a:gd name="T67" fmla="*/ 35 h 35"/>
                <a:gd name="T68" fmla="*/ 39 w 81"/>
                <a:gd name="T69" fmla="*/ 32 h 35"/>
                <a:gd name="T70" fmla="*/ 42 w 81"/>
                <a:gd name="T71" fmla="*/ 32 h 35"/>
                <a:gd name="T72" fmla="*/ 46 w 81"/>
                <a:gd name="T7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35">
                  <a:moveTo>
                    <a:pt x="46" y="33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7" y="33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5" y="33"/>
                    <a:pt x="45" y="33"/>
                    <a:pt x="45" y="33"/>
                  </a:cubicBezTo>
                  <a:lnTo>
                    <a:pt x="46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158"/>
            <p:cNvSpPr>
              <a:spLocks/>
            </p:cNvSpPr>
            <p:nvPr/>
          </p:nvSpPr>
          <p:spPr bwMode="auto">
            <a:xfrm>
              <a:off x="4594225" y="1912938"/>
              <a:ext cx="223838" cy="258763"/>
            </a:xfrm>
            <a:custGeom>
              <a:avLst/>
              <a:gdLst>
                <a:gd name="T0" fmla="*/ 137 w 141"/>
                <a:gd name="T1" fmla="*/ 120 h 163"/>
                <a:gd name="T2" fmla="*/ 141 w 141"/>
                <a:gd name="T3" fmla="*/ 113 h 163"/>
                <a:gd name="T4" fmla="*/ 119 w 141"/>
                <a:gd name="T5" fmla="*/ 100 h 163"/>
                <a:gd name="T6" fmla="*/ 126 w 141"/>
                <a:gd name="T7" fmla="*/ 89 h 163"/>
                <a:gd name="T8" fmla="*/ 119 w 141"/>
                <a:gd name="T9" fmla="*/ 84 h 163"/>
                <a:gd name="T10" fmla="*/ 114 w 141"/>
                <a:gd name="T11" fmla="*/ 80 h 163"/>
                <a:gd name="T12" fmla="*/ 113 w 141"/>
                <a:gd name="T13" fmla="*/ 75 h 163"/>
                <a:gd name="T14" fmla="*/ 113 w 141"/>
                <a:gd name="T15" fmla="*/ 69 h 163"/>
                <a:gd name="T16" fmla="*/ 110 w 141"/>
                <a:gd name="T17" fmla="*/ 57 h 163"/>
                <a:gd name="T18" fmla="*/ 102 w 141"/>
                <a:gd name="T19" fmla="*/ 45 h 163"/>
                <a:gd name="T20" fmla="*/ 110 w 141"/>
                <a:gd name="T21" fmla="*/ 39 h 163"/>
                <a:gd name="T22" fmla="*/ 97 w 141"/>
                <a:gd name="T23" fmla="*/ 29 h 163"/>
                <a:gd name="T24" fmla="*/ 89 w 141"/>
                <a:gd name="T25" fmla="*/ 25 h 163"/>
                <a:gd name="T26" fmla="*/ 92 w 141"/>
                <a:gd name="T27" fmla="*/ 21 h 163"/>
                <a:gd name="T28" fmla="*/ 89 w 141"/>
                <a:gd name="T29" fmla="*/ 17 h 163"/>
                <a:gd name="T30" fmla="*/ 96 w 141"/>
                <a:gd name="T31" fmla="*/ 13 h 163"/>
                <a:gd name="T32" fmla="*/ 93 w 141"/>
                <a:gd name="T33" fmla="*/ 6 h 163"/>
                <a:gd name="T34" fmla="*/ 78 w 141"/>
                <a:gd name="T35" fmla="*/ 0 h 163"/>
                <a:gd name="T36" fmla="*/ 72 w 141"/>
                <a:gd name="T37" fmla="*/ 2 h 163"/>
                <a:gd name="T38" fmla="*/ 58 w 141"/>
                <a:gd name="T39" fmla="*/ 6 h 163"/>
                <a:gd name="T40" fmla="*/ 57 w 141"/>
                <a:gd name="T41" fmla="*/ 17 h 163"/>
                <a:gd name="T42" fmla="*/ 52 w 141"/>
                <a:gd name="T43" fmla="*/ 19 h 163"/>
                <a:gd name="T44" fmla="*/ 44 w 141"/>
                <a:gd name="T45" fmla="*/ 21 h 163"/>
                <a:gd name="T46" fmla="*/ 30 w 141"/>
                <a:gd name="T47" fmla="*/ 21 h 163"/>
                <a:gd name="T48" fmla="*/ 9 w 141"/>
                <a:gd name="T49" fmla="*/ 13 h 163"/>
                <a:gd name="T50" fmla="*/ 4 w 141"/>
                <a:gd name="T51" fmla="*/ 13 h 163"/>
                <a:gd name="T52" fmla="*/ 19 w 141"/>
                <a:gd name="T53" fmla="*/ 23 h 163"/>
                <a:gd name="T54" fmla="*/ 32 w 141"/>
                <a:gd name="T55" fmla="*/ 31 h 163"/>
                <a:gd name="T56" fmla="*/ 32 w 141"/>
                <a:gd name="T57" fmla="*/ 36 h 163"/>
                <a:gd name="T58" fmla="*/ 36 w 141"/>
                <a:gd name="T59" fmla="*/ 43 h 163"/>
                <a:gd name="T60" fmla="*/ 38 w 141"/>
                <a:gd name="T61" fmla="*/ 48 h 163"/>
                <a:gd name="T62" fmla="*/ 38 w 141"/>
                <a:gd name="T63" fmla="*/ 53 h 163"/>
                <a:gd name="T64" fmla="*/ 44 w 141"/>
                <a:gd name="T65" fmla="*/ 65 h 163"/>
                <a:gd name="T66" fmla="*/ 49 w 141"/>
                <a:gd name="T67" fmla="*/ 67 h 163"/>
                <a:gd name="T68" fmla="*/ 58 w 141"/>
                <a:gd name="T69" fmla="*/ 71 h 163"/>
                <a:gd name="T70" fmla="*/ 61 w 141"/>
                <a:gd name="T71" fmla="*/ 76 h 163"/>
                <a:gd name="T72" fmla="*/ 61 w 141"/>
                <a:gd name="T73" fmla="*/ 83 h 163"/>
                <a:gd name="T74" fmla="*/ 49 w 141"/>
                <a:gd name="T75" fmla="*/ 86 h 163"/>
                <a:gd name="T76" fmla="*/ 38 w 141"/>
                <a:gd name="T77" fmla="*/ 93 h 163"/>
                <a:gd name="T78" fmla="*/ 32 w 141"/>
                <a:gd name="T79" fmla="*/ 100 h 163"/>
                <a:gd name="T80" fmla="*/ 29 w 141"/>
                <a:gd name="T81" fmla="*/ 101 h 163"/>
                <a:gd name="T82" fmla="*/ 23 w 141"/>
                <a:gd name="T83" fmla="*/ 106 h 163"/>
                <a:gd name="T84" fmla="*/ 17 w 141"/>
                <a:gd name="T85" fmla="*/ 109 h 163"/>
                <a:gd name="T86" fmla="*/ 15 w 141"/>
                <a:gd name="T87" fmla="*/ 113 h 163"/>
                <a:gd name="T88" fmla="*/ 15 w 141"/>
                <a:gd name="T89" fmla="*/ 124 h 163"/>
                <a:gd name="T90" fmla="*/ 21 w 141"/>
                <a:gd name="T91" fmla="*/ 136 h 163"/>
                <a:gd name="T92" fmla="*/ 19 w 141"/>
                <a:gd name="T93" fmla="*/ 141 h 163"/>
                <a:gd name="T94" fmla="*/ 19 w 141"/>
                <a:gd name="T95" fmla="*/ 149 h 163"/>
                <a:gd name="T96" fmla="*/ 25 w 141"/>
                <a:gd name="T97" fmla="*/ 150 h 163"/>
                <a:gd name="T98" fmla="*/ 36 w 141"/>
                <a:gd name="T99" fmla="*/ 157 h 163"/>
                <a:gd name="T100" fmla="*/ 40 w 141"/>
                <a:gd name="T101" fmla="*/ 158 h 163"/>
                <a:gd name="T102" fmla="*/ 40 w 141"/>
                <a:gd name="T103" fmla="*/ 163 h 163"/>
                <a:gd name="T104" fmla="*/ 56 w 141"/>
                <a:gd name="T105" fmla="*/ 159 h 163"/>
                <a:gd name="T106" fmla="*/ 61 w 141"/>
                <a:gd name="T107" fmla="*/ 158 h 163"/>
                <a:gd name="T108" fmla="*/ 74 w 141"/>
                <a:gd name="T109" fmla="*/ 154 h 163"/>
                <a:gd name="T110" fmla="*/ 76 w 141"/>
                <a:gd name="T111" fmla="*/ 154 h 163"/>
                <a:gd name="T112" fmla="*/ 80 w 141"/>
                <a:gd name="T113" fmla="*/ 153 h 163"/>
                <a:gd name="T114" fmla="*/ 86 w 141"/>
                <a:gd name="T115" fmla="*/ 153 h 163"/>
                <a:gd name="T116" fmla="*/ 96 w 141"/>
                <a:gd name="T117" fmla="*/ 153 h 163"/>
                <a:gd name="T118" fmla="*/ 109 w 141"/>
                <a:gd name="T119" fmla="*/ 145 h 163"/>
                <a:gd name="T120" fmla="*/ 118 w 141"/>
                <a:gd name="T121" fmla="*/ 137 h 163"/>
                <a:gd name="T122" fmla="*/ 118 w 141"/>
                <a:gd name="T123" fmla="*/ 13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163">
                  <a:moveTo>
                    <a:pt x="118" y="137"/>
                  </a:moveTo>
                  <a:lnTo>
                    <a:pt x="135" y="122"/>
                  </a:lnTo>
                  <a:lnTo>
                    <a:pt x="137" y="120"/>
                  </a:lnTo>
                  <a:lnTo>
                    <a:pt x="139" y="118"/>
                  </a:lnTo>
                  <a:lnTo>
                    <a:pt x="141" y="114"/>
                  </a:lnTo>
                  <a:lnTo>
                    <a:pt x="141" y="113"/>
                  </a:lnTo>
                  <a:lnTo>
                    <a:pt x="141" y="110"/>
                  </a:lnTo>
                  <a:lnTo>
                    <a:pt x="139" y="109"/>
                  </a:lnTo>
                  <a:lnTo>
                    <a:pt x="119" y="100"/>
                  </a:lnTo>
                  <a:lnTo>
                    <a:pt x="126" y="96"/>
                  </a:lnTo>
                  <a:lnTo>
                    <a:pt x="127" y="92"/>
                  </a:lnTo>
                  <a:lnTo>
                    <a:pt x="126" y="89"/>
                  </a:lnTo>
                  <a:lnTo>
                    <a:pt x="119" y="88"/>
                  </a:lnTo>
                  <a:lnTo>
                    <a:pt x="118" y="86"/>
                  </a:lnTo>
                  <a:lnTo>
                    <a:pt x="119" y="84"/>
                  </a:lnTo>
                  <a:lnTo>
                    <a:pt x="118" y="83"/>
                  </a:lnTo>
                  <a:lnTo>
                    <a:pt x="115" y="83"/>
                  </a:lnTo>
                  <a:lnTo>
                    <a:pt x="114" y="80"/>
                  </a:lnTo>
                  <a:lnTo>
                    <a:pt x="113" y="79"/>
                  </a:lnTo>
                  <a:lnTo>
                    <a:pt x="114" y="76"/>
                  </a:lnTo>
                  <a:lnTo>
                    <a:pt x="113" y="75"/>
                  </a:lnTo>
                  <a:lnTo>
                    <a:pt x="113" y="73"/>
                  </a:lnTo>
                  <a:lnTo>
                    <a:pt x="114" y="71"/>
                  </a:lnTo>
                  <a:lnTo>
                    <a:pt x="113" y="69"/>
                  </a:lnTo>
                  <a:lnTo>
                    <a:pt x="115" y="67"/>
                  </a:lnTo>
                  <a:lnTo>
                    <a:pt x="114" y="63"/>
                  </a:lnTo>
                  <a:lnTo>
                    <a:pt x="110" y="57"/>
                  </a:lnTo>
                  <a:lnTo>
                    <a:pt x="102" y="49"/>
                  </a:lnTo>
                  <a:lnTo>
                    <a:pt x="101" y="48"/>
                  </a:lnTo>
                  <a:lnTo>
                    <a:pt x="102" y="45"/>
                  </a:lnTo>
                  <a:lnTo>
                    <a:pt x="105" y="43"/>
                  </a:lnTo>
                  <a:lnTo>
                    <a:pt x="109" y="40"/>
                  </a:lnTo>
                  <a:lnTo>
                    <a:pt x="110" y="39"/>
                  </a:lnTo>
                  <a:lnTo>
                    <a:pt x="110" y="36"/>
                  </a:lnTo>
                  <a:lnTo>
                    <a:pt x="101" y="31"/>
                  </a:lnTo>
                  <a:lnTo>
                    <a:pt x="97" y="29"/>
                  </a:lnTo>
                  <a:lnTo>
                    <a:pt x="93" y="27"/>
                  </a:lnTo>
                  <a:lnTo>
                    <a:pt x="90" y="25"/>
                  </a:lnTo>
                  <a:lnTo>
                    <a:pt x="89" y="25"/>
                  </a:lnTo>
                  <a:lnTo>
                    <a:pt x="90" y="24"/>
                  </a:lnTo>
                  <a:lnTo>
                    <a:pt x="90" y="23"/>
                  </a:lnTo>
                  <a:lnTo>
                    <a:pt x="92" y="21"/>
                  </a:lnTo>
                  <a:lnTo>
                    <a:pt x="93" y="19"/>
                  </a:lnTo>
                  <a:lnTo>
                    <a:pt x="92" y="19"/>
                  </a:lnTo>
                  <a:lnTo>
                    <a:pt x="89" y="17"/>
                  </a:lnTo>
                  <a:lnTo>
                    <a:pt x="93" y="17"/>
                  </a:lnTo>
                  <a:lnTo>
                    <a:pt x="97" y="16"/>
                  </a:lnTo>
                  <a:lnTo>
                    <a:pt x="96" y="13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3" y="6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6"/>
                  </a:lnTo>
                  <a:lnTo>
                    <a:pt x="57" y="10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52" y="19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23" y="21"/>
                  </a:lnTo>
                  <a:lnTo>
                    <a:pt x="17" y="17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9" y="23"/>
                  </a:lnTo>
                  <a:lnTo>
                    <a:pt x="26" y="27"/>
                  </a:lnTo>
                  <a:lnTo>
                    <a:pt x="29" y="29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8" y="48"/>
                  </a:lnTo>
                  <a:lnTo>
                    <a:pt x="40" y="49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9"/>
                  </a:lnTo>
                  <a:lnTo>
                    <a:pt x="58" y="80"/>
                  </a:lnTo>
                  <a:lnTo>
                    <a:pt x="61" y="83"/>
                  </a:lnTo>
                  <a:lnTo>
                    <a:pt x="57" y="80"/>
                  </a:lnTo>
                  <a:lnTo>
                    <a:pt x="53" y="83"/>
                  </a:lnTo>
                  <a:lnTo>
                    <a:pt x="49" y="86"/>
                  </a:lnTo>
                  <a:lnTo>
                    <a:pt x="42" y="92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4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6" y="102"/>
                  </a:lnTo>
                  <a:lnTo>
                    <a:pt x="26" y="105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9"/>
                  </a:lnTo>
                  <a:lnTo>
                    <a:pt x="19" y="110"/>
                  </a:lnTo>
                  <a:lnTo>
                    <a:pt x="17" y="110"/>
                  </a:lnTo>
                  <a:lnTo>
                    <a:pt x="15" y="113"/>
                  </a:lnTo>
                  <a:lnTo>
                    <a:pt x="12" y="116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19" y="136"/>
                  </a:lnTo>
                  <a:lnTo>
                    <a:pt x="19" y="137"/>
                  </a:lnTo>
                  <a:lnTo>
                    <a:pt x="19" y="141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19" y="149"/>
                  </a:lnTo>
                  <a:lnTo>
                    <a:pt x="21" y="150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30" y="153"/>
                  </a:lnTo>
                  <a:lnTo>
                    <a:pt x="34" y="154"/>
                  </a:lnTo>
                  <a:lnTo>
                    <a:pt x="36" y="157"/>
                  </a:lnTo>
                  <a:lnTo>
                    <a:pt x="40" y="154"/>
                  </a:lnTo>
                  <a:lnTo>
                    <a:pt x="38" y="157"/>
                  </a:lnTo>
                  <a:lnTo>
                    <a:pt x="40" y="158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40" y="163"/>
                  </a:lnTo>
                  <a:lnTo>
                    <a:pt x="44" y="162"/>
                  </a:lnTo>
                  <a:lnTo>
                    <a:pt x="49" y="159"/>
                  </a:lnTo>
                  <a:lnTo>
                    <a:pt x="56" y="159"/>
                  </a:lnTo>
                  <a:lnTo>
                    <a:pt x="57" y="159"/>
                  </a:lnTo>
                  <a:lnTo>
                    <a:pt x="58" y="159"/>
                  </a:lnTo>
                  <a:lnTo>
                    <a:pt x="61" y="158"/>
                  </a:lnTo>
                  <a:lnTo>
                    <a:pt x="65" y="157"/>
                  </a:lnTo>
                  <a:lnTo>
                    <a:pt x="70" y="157"/>
                  </a:lnTo>
                  <a:lnTo>
                    <a:pt x="74" y="154"/>
                  </a:lnTo>
                  <a:lnTo>
                    <a:pt x="74" y="157"/>
                  </a:lnTo>
                  <a:lnTo>
                    <a:pt x="76" y="157"/>
                  </a:lnTo>
                  <a:lnTo>
                    <a:pt x="76" y="154"/>
                  </a:lnTo>
                  <a:lnTo>
                    <a:pt x="78" y="154"/>
                  </a:lnTo>
                  <a:lnTo>
                    <a:pt x="78" y="153"/>
                  </a:lnTo>
                  <a:lnTo>
                    <a:pt x="80" y="153"/>
                  </a:lnTo>
                  <a:lnTo>
                    <a:pt x="82" y="154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92" y="150"/>
                  </a:lnTo>
                  <a:lnTo>
                    <a:pt x="93" y="150"/>
                  </a:lnTo>
                  <a:lnTo>
                    <a:pt x="96" y="153"/>
                  </a:lnTo>
                  <a:lnTo>
                    <a:pt x="97" y="153"/>
                  </a:lnTo>
                  <a:lnTo>
                    <a:pt x="101" y="150"/>
                  </a:lnTo>
                  <a:lnTo>
                    <a:pt x="109" y="145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159"/>
            <p:cNvSpPr>
              <a:spLocks noEditPoints="1"/>
            </p:cNvSpPr>
            <p:nvPr/>
          </p:nvSpPr>
          <p:spPr bwMode="auto">
            <a:xfrm>
              <a:off x="4292600" y="1885950"/>
              <a:ext cx="482600" cy="333375"/>
            </a:xfrm>
            <a:custGeom>
              <a:avLst/>
              <a:gdLst>
                <a:gd name="T0" fmla="*/ 180 w 229"/>
                <a:gd name="T1" fmla="*/ 29 h 158"/>
                <a:gd name="T2" fmla="*/ 200 w 229"/>
                <a:gd name="T3" fmla="*/ 13 h 158"/>
                <a:gd name="T4" fmla="*/ 219 w 229"/>
                <a:gd name="T5" fmla="*/ 22 h 158"/>
                <a:gd name="T6" fmla="*/ 215 w 229"/>
                <a:gd name="T7" fmla="*/ 13 h 158"/>
                <a:gd name="T8" fmla="*/ 222 w 229"/>
                <a:gd name="T9" fmla="*/ 6 h 158"/>
                <a:gd name="T10" fmla="*/ 206 w 229"/>
                <a:gd name="T11" fmla="*/ 9 h 158"/>
                <a:gd name="T12" fmla="*/ 195 w 229"/>
                <a:gd name="T13" fmla="*/ 3 h 158"/>
                <a:gd name="T14" fmla="*/ 190 w 229"/>
                <a:gd name="T15" fmla="*/ 7 h 158"/>
                <a:gd name="T16" fmla="*/ 180 w 229"/>
                <a:gd name="T17" fmla="*/ 9 h 158"/>
                <a:gd name="T18" fmla="*/ 175 w 229"/>
                <a:gd name="T19" fmla="*/ 3 h 158"/>
                <a:gd name="T20" fmla="*/ 165 w 229"/>
                <a:gd name="T21" fmla="*/ 13 h 158"/>
                <a:gd name="T22" fmla="*/ 152 w 229"/>
                <a:gd name="T23" fmla="*/ 10 h 158"/>
                <a:gd name="T24" fmla="*/ 144 w 229"/>
                <a:gd name="T25" fmla="*/ 14 h 158"/>
                <a:gd name="T26" fmla="*/ 134 w 229"/>
                <a:gd name="T27" fmla="*/ 22 h 158"/>
                <a:gd name="T28" fmla="*/ 127 w 229"/>
                <a:gd name="T29" fmla="*/ 17 h 158"/>
                <a:gd name="T30" fmla="*/ 119 w 229"/>
                <a:gd name="T31" fmla="*/ 22 h 158"/>
                <a:gd name="T32" fmla="*/ 106 w 229"/>
                <a:gd name="T33" fmla="*/ 30 h 158"/>
                <a:gd name="T34" fmla="*/ 106 w 229"/>
                <a:gd name="T35" fmla="*/ 37 h 158"/>
                <a:gd name="T36" fmla="*/ 100 w 229"/>
                <a:gd name="T37" fmla="*/ 37 h 158"/>
                <a:gd name="T38" fmla="*/ 94 w 229"/>
                <a:gd name="T39" fmla="*/ 40 h 158"/>
                <a:gd name="T40" fmla="*/ 87 w 229"/>
                <a:gd name="T41" fmla="*/ 45 h 158"/>
                <a:gd name="T42" fmla="*/ 87 w 229"/>
                <a:gd name="T43" fmla="*/ 47 h 158"/>
                <a:gd name="T44" fmla="*/ 79 w 229"/>
                <a:gd name="T45" fmla="*/ 55 h 158"/>
                <a:gd name="T46" fmla="*/ 79 w 229"/>
                <a:gd name="T47" fmla="*/ 57 h 158"/>
                <a:gd name="T48" fmla="*/ 70 w 229"/>
                <a:gd name="T49" fmla="*/ 68 h 158"/>
                <a:gd name="T50" fmla="*/ 61 w 229"/>
                <a:gd name="T51" fmla="*/ 75 h 158"/>
                <a:gd name="T52" fmla="*/ 57 w 229"/>
                <a:gd name="T53" fmla="*/ 76 h 158"/>
                <a:gd name="T54" fmla="*/ 48 w 229"/>
                <a:gd name="T55" fmla="*/ 86 h 158"/>
                <a:gd name="T56" fmla="*/ 58 w 229"/>
                <a:gd name="T57" fmla="*/ 86 h 158"/>
                <a:gd name="T58" fmla="*/ 47 w 229"/>
                <a:gd name="T59" fmla="*/ 90 h 158"/>
                <a:gd name="T60" fmla="*/ 36 w 229"/>
                <a:gd name="T61" fmla="*/ 93 h 158"/>
                <a:gd name="T62" fmla="*/ 31 w 229"/>
                <a:gd name="T63" fmla="*/ 98 h 158"/>
                <a:gd name="T64" fmla="*/ 25 w 229"/>
                <a:gd name="T65" fmla="*/ 100 h 158"/>
                <a:gd name="T66" fmla="*/ 14 w 229"/>
                <a:gd name="T67" fmla="*/ 105 h 158"/>
                <a:gd name="T68" fmla="*/ 3 w 229"/>
                <a:gd name="T69" fmla="*/ 109 h 158"/>
                <a:gd name="T70" fmla="*/ 4 w 229"/>
                <a:gd name="T71" fmla="*/ 116 h 158"/>
                <a:gd name="T72" fmla="*/ 1 w 229"/>
                <a:gd name="T73" fmla="*/ 123 h 158"/>
                <a:gd name="T74" fmla="*/ 3 w 229"/>
                <a:gd name="T75" fmla="*/ 129 h 158"/>
                <a:gd name="T76" fmla="*/ 15 w 229"/>
                <a:gd name="T77" fmla="*/ 132 h 158"/>
                <a:gd name="T78" fmla="*/ 5 w 229"/>
                <a:gd name="T79" fmla="*/ 138 h 158"/>
                <a:gd name="T80" fmla="*/ 11 w 229"/>
                <a:gd name="T81" fmla="*/ 139 h 158"/>
                <a:gd name="T82" fmla="*/ 11 w 229"/>
                <a:gd name="T83" fmla="*/ 148 h 158"/>
                <a:gd name="T84" fmla="*/ 21 w 229"/>
                <a:gd name="T85" fmla="*/ 158 h 158"/>
                <a:gd name="T86" fmla="*/ 47 w 229"/>
                <a:gd name="T87" fmla="*/ 146 h 158"/>
                <a:gd name="T88" fmla="*/ 54 w 229"/>
                <a:gd name="T89" fmla="*/ 135 h 158"/>
                <a:gd name="T90" fmla="*/ 61 w 229"/>
                <a:gd name="T91" fmla="*/ 146 h 158"/>
                <a:gd name="T92" fmla="*/ 71 w 229"/>
                <a:gd name="T93" fmla="*/ 132 h 158"/>
                <a:gd name="T94" fmla="*/ 68 w 229"/>
                <a:gd name="T95" fmla="*/ 112 h 158"/>
                <a:gd name="T96" fmla="*/ 70 w 229"/>
                <a:gd name="T97" fmla="*/ 86 h 158"/>
                <a:gd name="T98" fmla="*/ 89 w 229"/>
                <a:gd name="T99" fmla="*/ 69 h 158"/>
                <a:gd name="T100" fmla="*/ 106 w 229"/>
                <a:gd name="T101" fmla="*/ 46 h 158"/>
                <a:gd name="T102" fmla="*/ 122 w 229"/>
                <a:gd name="T103" fmla="*/ 30 h 158"/>
                <a:gd name="T104" fmla="*/ 143 w 229"/>
                <a:gd name="T105" fmla="*/ 25 h 158"/>
                <a:gd name="T106" fmla="*/ 5 w 229"/>
                <a:gd name="T107" fmla="*/ 141 h 158"/>
                <a:gd name="T108" fmla="*/ 18 w 229"/>
                <a:gd name="T109" fmla="*/ 122 h 158"/>
                <a:gd name="T110" fmla="*/ 21 w 229"/>
                <a:gd name="T111" fmla="*/ 106 h 158"/>
                <a:gd name="T112" fmla="*/ 23 w 229"/>
                <a:gd name="T113" fmla="*/ 116 h 158"/>
                <a:gd name="T114" fmla="*/ 73 w 229"/>
                <a:gd name="T115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158">
                  <a:moveTo>
                    <a:pt x="144" y="23"/>
                  </a:moveTo>
                  <a:cubicBezTo>
                    <a:pt x="147" y="22"/>
                    <a:pt x="147" y="22"/>
                    <a:pt x="147" y="22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4" y="23"/>
                  </a:lnTo>
                  <a:close/>
                  <a:moveTo>
                    <a:pt x="4" y="123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5" y="122"/>
                    <a:pt x="5" y="122"/>
                    <a:pt x="5" y="122"/>
                  </a:cubicBezTo>
                  <a:lnTo>
                    <a:pt x="4" y="123"/>
                  </a:lnTo>
                  <a:close/>
                  <a:moveTo>
                    <a:pt x="5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5" y="139"/>
                    <a:pt x="5" y="139"/>
                    <a:pt x="5" y="139"/>
                  </a:cubicBezTo>
                  <a:lnTo>
                    <a:pt x="5" y="141"/>
                  </a:lnTo>
                  <a:close/>
                  <a:moveTo>
                    <a:pt x="10" y="112"/>
                  </a:moveTo>
                  <a:cubicBezTo>
                    <a:pt x="10" y="111"/>
                    <a:pt x="10" y="111"/>
                    <a:pt x="1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3" y="111"/>
                    <a:pt x="13" y="111"/>
                    <a:pt x="13" y="111"/>
                  </a:cubicBezTo>
                  <a:lnTo>
                    <a:pt x="10" y="112"/>
                  </a:lnTo>
                  <a:close/>
                  <a:moveTo>
                    <a:pt x="21" y="119"/>
                  </a:moveTo>
                  <a:cubicBezTo>
                    <a:pt x="20" y="121"/>
                    <a:pt x="20" y="121"/>
                    <a:pt x="20" y="121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0" y="119"/>
                    <a:pt x="20" y="119"/>
                    <a:pt x="20" y="119"/>
                  </a:cubicBezTo>
                  <a:lnTo>
                    <a:pt x="21" y="119"/>
                  </a:lnTo>
                  <a:close/>
                  <a:moveTo>
                    <a:pt x="21" y="106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6"/>
                    <a:pt x="20" y="106"/>
                    <a:pt x="20" y="106"/>
                  </a:cubicBezTo>
                  <a:lnTo>
                    <a:pt x="21" y="106"/>
                  </a:lnTo>
                  <a:close/>
                  <a:moveTo>
                    <a:pt x="25" y="118"/>
                  </a:move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8"/>
                    <a:pt x="24" y="118"/>
                    <a:pt x="24" y="118"/>
                  </a:cubicBezTo>
                  <a:lnTo>
                    <a:pt x="25" y="118"/>
                  </a:lnTo>
                  <a:close/>
                  <a:moveTo>
                    <a:pt x="27" y="99"/>
                  </a:moveTo>
                  <a:cubicBezTo>
                    <a:pt x="30" y="99"/>
                    <a:pt x="30" y="99"/>
                    <a:pt x="30" y="99"/>
                  </a:cubicBezTo>
                  <a:cubicBezTo>
                    <a:pt x="31" y="100"/>
                    <a:pt x="31" y="100"/>
                    <a:pt x="31" y="100"/>
                  </a:cubicBezTo>
                  <a:lnTo>
                    <a:pt x="27" y="99"/>
                  </a:lnTo>
                  <a:close/>
                  <a:moveTo>
                    <a:pt x="73" y="68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4" y="66"/>
                    <a:pt x="74" y="66"/>
                    <a:pt x="74" y="66"/>
                  </a:cubicBezTo>
                  <a:lnTo>
                    <a:pt x="73" y="68"/>
                  </a:lnTo>
                  <a:close/>
                  <a:moveTo>
                    <a:pt x="113" y="33"/>
                  </a:moveTo>
                  <a:cubicBezTo>
                    <a:pt x="111" y="32"/>
                    <a:pt x="111" y="32"/>
                    <a:pt x="111" y="32"/>
                  </a:cubicBezTo>
                  <a:cubicBezTo>
                    <a:pt x="114" y="32"/>
                    <a:pt x="114" y="32"/>
                    <a:pt x="114" y="32"/>
                  </a:cubicBezTo>
                  <a:lnTo>
                    <a:pt x="113" y="33"/>
                  </a:lnTo>
                  <a:close/>
                  <a:moveTo>
                    <a:pt x="130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0" y="20"/>
                  </a:cubicBezTo>
                  <a:lnTo>
                    <a:pt x="130" y="22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160"/>
            <p:cNvSpPr>
              <a:spLocks/>
            </p:cNvSpPr>
            <p:nvPr/>
          </p:nvSpPr>
          <p:spPr bwMode="auto">
            <a:xfrm>
              <a:off x="5289550" y="3006725"/>
              <a:ext cx="44450" cy="44450"/>
            </a:xfrm>
            <a:custGeom>
              <a:avLst/>
              <a:gdLst>
                <a:gd name="T0" fmla="*/ 13 w 21"/>
                <a:gd name="T1" fmla="*/ 0 h 21"/>
                <a:gd name="T2" fmla="*/ 10 w 21"/>
                <a:gd name="T3" fmla="*/ 0 h 21"/>
                <a:gd name="T4" fmla="*/ 7 w 21"/>
                <a:gd name="T5" fmla="*/ 0 h 21"/>
                <a:gd name="T6" fmla="*/ 4 w 21"/>
                <a:gd name="T7" fmla="*/ 1 h 21"/>
                <a:gd name="T8" fmla="*/ 3 w 21"/>
                <a:gd name="T9" fmla="*/ 10 h 21"/>
                <a:gd name="T10" fmla="*/ 0 w 21"/>
                <a:gd name="T11" fmla="*/ 13 h 21"/>
                <a:gd name="T12" fmla="*/ 1 w 21"/>
                <a:gd name="T13" fmla="*/ 13 h 21"/>
                <a:gd name="T14" fmla="*/ 8 w 21"/>
                <a:gd name="T15" fmla="*/ 14 h 21"/>
                <a:gd name="T16" fmla="*/ 10 w 21"/>
                <a:gd name="T17" fmla="*/ 14 h 21"/>
                <a:gd name="T18" fmla="*/ 11 w 21"/>
                <a:gd name="T19" fmla="*/ 16 h 21"/>
                <a:gd name="T20" fmla="*/ 13 w 21"/>
                <a:gd name="T21" fmla="*/ 20 h 21"/>
                <a:gd name="T22" fmla="*/ 14 w 21"/>
                <a:gd name="T23" fmla="*/ 21 h 21"/>
                <a:gd name="T24" fmla="*/ 14 w 21"/>
                <a:gd name="T25" fmla="*/ 21 h 21"/>
                <a:gd name="T26" fmla="*/ 15 w 21"/>
                <a:gd name="T27" fmla="*/ 21 h 21"/>
                <a:gd name="T28" fmla="*/ 15 w 21"/>
                <a:gd name="T29" fmla="*/ 21 h 21"/>
                <a:gd name="T30" fmla="*/ 20 w 21"/>
                <a:gd name="T31" fmla="*/ 20 h 21"/>
                <a:gd name="T32" fmla="*/ 21 w 21"/>
                <a:gd name="T33" fmla="*/ 21 h 21"/>
                <a:gd name="T34" fmla="*/ 20 w 21"/>
                <a:gd name="T35" fmla="*/ 17 h 21"/>
                <a:gd name="T36" fmla="*/ 18 w 21"/>
                <a:gd name="T37" fmla="*/ 13 h 21"/>
                <a:gd name="T38" fmla="*/ 15 w 21"/>
                <a:gd name="T39" fmla="*/ 10 h 21"/>
                <a:gd name="T40" fmla="*/ 13 w 21"/>
                <a:gd name="T41" fmla="*/ 10 h 21"/>
                <a:gd name="T42" fmla="*/ 14 w 21"/>
                <a:gd name="T43" fmla="*/ 7 h 21"/>
                <a:gd name="T44" fmla="*/ 15 w 21"/>
                <a:gd name="T45" fmla="*/ 6 h 21"/>
                <a:gd name="T46" fmla="*/ 17 w 21"/>
                <a:gd name="T47" fmla="*/ 7 h 21"/>
                <a:gd name="T48" fmla="*/ 17 w 21"/>
                <a:gd name="T49" fmla="*/ 4 h 21"/>
                <a:gd name="T50" fmla="*/ 16 w 21"/>
                <a:gd name="T51" fmla="*/ 1 h 21"/>
                <a:gd name="T52" fmla="*/ 14 w 21"/>
                <a:gd name="T53" fmla="*/ 0 h 21"/>
                <a:gd name="T54" fmla="*/ 13 w 21"/>
                <a:gd name="T5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161"/>
            <p:cNvSpPr>
              <a:spLocks/>
            </p:cNvSpPr>
            <p:nvPr/>
          </p:nvSpPr>
          <p:spPr bwMode="auto">
            <a:xfrm>
              <a:off x="5207000" y="2665413"/>
              <a:ext cx="133350" cy="98425"/>
            </a:xfrm>
            <a:custGeom>
              <a:avLst/>
              <a:gdLst>
                <a:gd name="T0" fmla="*/ 2 w 84"/>
                <a:gd name="T1" fmla="*/ 15 h 62"/>
                <a:gd name="T2" fmla="*/ 10 w 84"/>
                <a:gd name="T3" fmla="*/ 19 h 62"/>
                <a:gd name="T4" fmla="*/ 8 w 84"/>
                <a:gd name="T5" fmla="*/ 23 h 62"/>
                <a:gd name="T6" fmla="*/ 15 w 84"/>
                <a:gd name="T7" fmla="*/ 28 h 62"/>
                <a:gd name="T8" fmla="*/ 18 w 84"/>
                <a:gd name="T9" fmla="*/ 32 h 62"/>
                <a:gd name="T10" fmla="*/ 14 w 84"/>
                <a:gd name="T11" fmla="*/ 35 h 62"/>
                <a:gd name="T12" fmla="*/ 22 w 84"/>
                <a:gd name="T13" fmla="*/ 43 h 62"/>
                <a:gd name="T14" fmla="*/ 26 w 84"/>
                <a:gd name="T15" fmla="*/ 43 h 62"/>
                <a:gd name="T16" fmla="*/ 27 w 84"/>
                <a:gd name="T17" fmla="*/ 45 h 62"/>
                <a:gd name="T18" fmla="*/ 31 w 84"/>
                <a:gd name="T19" fmla="*/ 49 h 62"/>
                <a:gd name="T20" fmla="*/ 30 w 84"/>
                <a:gd name="T21" fmla="*/ 52 h 62"/>
                <a:gd name="T22" fmla="*/ 36 w 84"/>
                <a:gd name="T23" fmla="*/ 49 h 62"/>
                <a:gd name="T24" fmla="*/ 40 w 84"/>
                <a:gd name="T25" fmla="*/ 45 h 62"/>
                <a:gd name="T26" fmla="*/ 48 w 84"/>
                <a:gd name="T27" fmla="*/ 40 h 62"/>
                <a:gd name="T28" fmla="*/ 56 w 84"/>
                <a:gd name="T29" fmla="*/ 45 h 62"/>
                <a:gd name="T30" fmla="*/ 54 w 84"/>
                <a:gd name="T31" fmla="*/ 52 h 62"/>
                <a:gd name="T32" fmla="*/ 54 w 84"/>
                <a:gd name="T33" fmla="*/ 53 h 62"/>
                <a:gd name="T34" fmla="*/ 54 w 84"/>
                <a:gd name="T35" fmla="*/ 57 h 62"/>
                <a:gd name="T36" fmla="*/ 63 w 84"/>
                <a:gd name="T37" fmla="*/ 62 h 62"/>
                <a:gd name="T38" fmla="*/ 65 w 84"/>
                <a:gd name="T39" fmla="*/ 57 h 62"/>
                <a:gd name="T40" fmla="*/ 67 w 84"/>
                <a:gd name="T41" fmla="*/ 52 h 62"/>
                <a:gd name="T42" fmla="*/ 69 w 84"/>
                <a:gd name="T43" fmla="*/ 53 h 62"/>
                <a:gd name="T44" fmla="*/ 71 w 84"/>
                <a:gd name="T45" fmla="*/ 45 h 62"/>
                <a:gd name="T46" fmla="*/ 69 w 84"/>
                <a:gd name="T47" fmla="*/ 39 h 62"/>
                <a:gd name="T48" fmla="*/ 75 w 84"/>
                <a:gd name="T49" fmla="*/ 28 h 62"/>
                <a:gd name="T50" fmla="*/ 84 w 84"/>
                <a:gd name="T51" fmla="*/ 31 h 62"/>
                <a:gd name="T52" fmla="*/ 75 w 84"/>
                <a:gd name="T53" fmla="*/ 25 h 62"/>
                <a:gd name="T54" fmla="*/ 69 w 84"/>
                <a:gd name="T55" fmla="*/ 23 h 62"/>
                <a:gd name="T56" fmla="*/ 67 w 84"/>
                <a:gd name="T57" fmla="*/ 21 h 62"/>
                <a:gd name="T58" fmla="*/ 56 w 84"/>
                <a:gd name="T59" fmla="*/ 5 h 62"/>
                <a:gd name="T60" fmla="*/ 50 w 84"/>
                <a:gd name="T61" fmla="*/ 4 h 62"/>
                <a:gd name="T62" fmla="*/ 46 w 84"/>
                <a:gd name="T63" fmla="*/ 9 h 62"/>
                <a:gd name="T64" fmla="*/ 44 w 84"/>
                <a:gd name="T65" fmla="*/ 12 h 62"/>
                <a:gd name="T66" fmla="*/ 36 w 84"/>
                <a:gd name="T67" fmla="*/ 12 h 62"/>
                <a:gd name="T68" fmla="*/ 34 w 84"/>
                <a:gd name="T69" fmla="*/ 11 h 62"/>
                <a:gd name="T70" fmla="*/ 30 w 84"/>
                <a:gd name="T71" fmla="*/ 5 h 62"/>
                <a:gd name="T72" fmla="*/ 19 w 84"/>
                <a:gd name="T73" fmla="*/ 0 h 62"/>
                <a:gd name="T74" fmla="*/ 18 w 84"/>
                <a:gd name="T75" fmla="*/ 4 h 62"/>
                <a:gd name="T76" fmla="*/ 19 w 84"/>
                <a:gd name="T77" fmla="*/ 8 h 62"/>
                <a:gd name="T78" fmla="*/ 26 w 84"/>
                <a:gd name="T79" fmla="*/ 13 h 62"/>
                <a:gd name="T80" fmla="*/ 22 w 84"/>
                <a:gd name="T81" fmla="*/ 15 h 62"/>
                <a:gd name="T82" fmla="*/ 15 w 84"/>
                <a:gd name="T83" fmla="*/ 13 h 62"/>
                <a:gd name="T84" fmla="*/ 7 w 84"/>
                <a:gd name="T85" fmla="*/ 9 h 62"/>
                <a:gd name="T86" fmla="*/ 6 w 84"/>
                <a:gd name="T87" fmla="*/ 9 h 62"/>
                <a:gd name="T88" fmla="*/ 0 w 84"/>
                <a:gd name="T89" fmla="*/ 12 h 62"/>
                <a:gd name="T90" fmla="*/ 4 w 84"/>
                <a:gd name="T91" fmla="*/ 15 h 62"/>
                <a:gd name="T92" fmla="*/ 4 w 84"/>
                <a:gd name="T93" fmla="*/ 15 h 62"/>
                <a:gd name="T94" fmla="*/ 4 w 84"/>
                <a:gd name="T95" fmla="*/ 15 h 62"/>
                <a:gd name="T96" fmla="*/ 4 w 84"/>
                <a:gd name="T97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62">
                  <a:moveTo>
                    <a:pt x="4" y="15"/>
                  </a:moveTo>
                  <a:lnTo>
                    <a:pt x="2" y="15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5" y="28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9" y="40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30" y="48"/>
                  </a:lnTo>
                  <a:lnTo>
                    <a:pt x="31" y="49"/>
                  </a:lnTo>
                  <a:lnTo>
                    <a:pt x="30" y="49"/>
                  </a:lnTo>
                  <a:lnTo>
                    <a:pt x="30" y="52"/>
                  </a:lnTo>
                  <a:lnTo>
                    <a:pt x="31" y="54"/>
                  </a:lnTo>
                  <a:lnTo>
                    <a:pt x="36" y="49"/>
                  </a:lnTo>
                  <a:lnTo>
                    <a:pt x="39" y="48"/>
                  </a:lnTo>
                  <a:lnTo>
                    <a:pt x="40" y="45"/>
                  </a:lnTo>
                  <a:lnTo>
                    <a:pt x="46" y="43"/>
                  </a:lnTo>
                  <a:lnTo>
                    <a:pt x="48" y="40"/>
                  </a:lnTo>
                  <a:lnTo>
                    <a:pt x="52" y="43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6" y="53"/>
                  </a:lnTo>
                  <a:lnTo>
                    <a:pt x="54" y="53"/>
                  </a:lnTo>
                  <a:lnTo>
                    <a:pt x="52" y="56"/>
                  </a:lnTo>
                  <a:lnTo>
                    <a:pt x="54" y="57"/>
                  </a:lnTo>
                  <a:lnTo>
                    <a:pt x="57" y="58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5" y="57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3"/>
                  </a:lnTo>
                  <a:lnTo>
                    <a:pt x="69" y="53"/>
                  </a:lnTo>
                  <a:lnTo>
                    <a:pt x="69" y="49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2"/>
                  </a:lnTo>
                  <a:lnTo>
                    <a:pt x="75" y="28"/>
                  </a:lnTo>
                  <a:lnTo>
                    <a:pt x="79" y="28"/>
                  </a:lnTo>
                  <a:lnTo>
                    <a:pt x="84" y="31"/>
                  </a:lnTo>
                  <a:lnTo>
                    <a:pt x="80" y="27"/>
                  </a:lnTo>
                  <a:lnTo>
                    <a:pt x="75" y="25"/>
                  </a:lnTo>
                  <a:lnTo>
                    <a:pt x="71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9" y="9"/>
                  </a:lnTo>
                  <a:lnTo>
                    <a:pt x="56" y="5"/>
                  </a:lnTo>
                  <a:lnTo>
                    <a:pt x="52" y="1"/>
                  </a:lnTo>
                  <a:lnTo>
                    <a:pt x="50" y="4"/>
                  </a:lnTo>
                  <a:lnTo>
                    <a:pt x="48" y="5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3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4" y="11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3"/>
                  </a:lnTo>
                  <a:lnTo>
                    <a:pt x="15" y="13"/>
                  </a:lnTo>
                  <a:lnTo>
                    <a:pt x="12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162"/>
            <p:cNvSpPr>
              <a:spLocks/>
            </p:cNvSpPr>
            <p:nvPr/>
          </p:nvSpPr>
          <p:spPr bwMode="auto">
            <a:xfrm>
              <a:off x="4773613" y="2663825"/>
              <a:ext cx="449263" cy="176213"/>
            </a:xfrm>
            <a:custGeom>
              <a:avLst/>
              <a:gdLst>
                <a:gd name="T0" fmla="*/ 209 w 213"/>
                <a:gd name="T1" fmla="*/ 60 h 84"/>
                <a:gd name="T2" fmla="*/ 205 w 213"/>
                <a:gd name="T3" fmla="*/ 53 h 84"/>
                <a:gd name="T4" fmla="*/ 203 w 213"/>
                <a:gd name="T5" fmla="*/ 44 h 84"/>
                <a:gd name="T6" fmla="*/ 203 w 213"/>
                <a:gd name="T7" fmla="*/ 33 h 84"/>
                <a:gd name="T8" fmla="*/ 205 w 213"/>
                <a:gd name="T9" fmla="*/ 28 h 84"/>
                <a:gd name="T10" fmla="*/ 193 w 213"/>
                <a:gd name="T11" fmla="*/ 25 h 84"/>
                <a:gd name="T12" fmla="*/ 193 w 213"/>
                <a:gd name="T13" fmla="*/ 20 h 84"/>
                <a:gd name="T14" fmla="*/ 189 w 213"/>
                <a:gd name="T15" fmla="*/ 11 h 84"/>
                <a:gd name="T16" fmla="*/ 181 w 213"/>
                <a:gd name="T17" fmla="*/ 14 h 84"/>
                <a:gd name="T18" fmla="*/ 167 w 213"/>
                <a:gd name="T19" fmla="*/ 7 h 84"/>
                <a:gd name="T20" fmla="*/ 144 w 213"/>
                <a:gd name="T21" fmla="*/ 12 h 84"/>
                <a:gd name="T22" fmla="*/ 130 w 213"/>
                <a:gd name="T23" fmla="*/ 15 h 84"/>
                <a:gd name="T24" fmla="*/ 124 w 213"/>
                <a:gd name="T25" fmla="*/ 14 h 84"/>
                <a:gd name="T26" fmla="*/ 113 w 213"/>
                <a:gd name="T27" fmla="*/ 10 h 84"/>
                <a:gd name="T28" fmla="*/ 107 w 213"/>
                <a:gd name="T29" fmla="*/ 4 h 84"/>
                <a:gd name="T30" fmla="*/ 100 w 213"/>
                <a:gd name="T31" fmla="*/ 4 h 84"/>
                <a:gd name="T32" fmla="*/ 94 w 213"/>
                <a:gd name="T33" fmla="*/ 0 h 84"/>
                <a:gd name="T34" fmla="*/ 80 w 213"/>
                <a:gd name="T35" fmla="*/ 1 h 84"/>
                <a:gd name="T36" fmla="*/ 58 w 213"/>
                <a:gd name="T37" fmla="*/ 8 h 84"/>
                <a:gd name="T38" fmla="*/ 48 w 213"/>
                <a:gd name="T39" fmla="*/ 12 h 84"/>
                <a:gd name="T40" fmla="*/ 31 w 213"/>
                <a:gd name="T41" fmla="*/ 12 h 84"/>
                <a:gd name="T42" fmla="*/ 35 w 213"/>
                <a:gd name="T43" fmla="*/ 17 h 84"/>
                <a:gd name="T44" fmla="*/ 28 w 213"/>
                <a:gd name="T45" fmla="*/ 21 h 84"/>
                <a:gd name="T46" fmla="*/ 28 w 213"/>
                <a:gd name="T47" fmla="*/ 22 h 84"/>
                <a:gd name="T48" fmla="*/ 20 w 213"/>
                <a:gd name="T49" fmla="*/ 21 h 84"/>
                <a:gd name="T50" fmla="*/ 11 w 213"/>
                <a:gd name="T51" fmla="*/ 21 h 84"/>
                <a:gd name="T52" fmla="*/ 2 w 213"/>
                <a:gd name="T53" fmla="*/ 25 h 84"/>
                <a:gd name="T54" fmla="*/ 1 w 213"/>
                <a:gd name="T55" fmla="*/ 35 h 84"/>
                <a:gd name="T56" fmla="*/ 5 w 213"/>
                <a:gd name="T57" fmla="*/ 37 h 84"/>
                <a:gd name="T58" fmla="*/ 10 w 213"/>
                <a:gd name="T59" fmla="*/ 43 h 84"/>
                <a:gd name="T60" fmla="*/ 11 w 213"/>
                <a:gd name="T61" fmla="*/ 48 h 84"/>
                <a:gd name="T62" fmla="*/ 7 w 213"/>
                <a:gd name="T63" fmla="*/ 51 h 84"/>
                <a:gd name="T64" fmla="*/ 14 w 213"/>
                <a:gd name="T65" fmla="*/ 55 h 84"/>
                <a:gd name="T66" fmla="*/ 13 w 213"/>
                <a:gd name="T67" fmla="*/ 60 h 84"/>
                <a:gd name="T68" fmla="*/ 17 w 213"/>
                <a:gd name="T69" fmla="*/ 64 h 84"/>
                <a:gd name="T70" fmla="*/ 15 w 213"/>
                <a:gd name="T71" fmla="*/ 68 h 84"/>
                <a:gd name="T72" fmla="*/ 24 w 213"/>
                <a:gd name="T73" fmla="*/ 70 h 84"/>
                <a:gd name="T74" fmla="*/ 17 w 213"/>
                <a:gd name="T75" fmla="*/ 73 h 84"/>
                <a:gd name="T76" fmla="*/ 24 w 213"/>
                <a:gd name="T77" fmla="*/ 73 h 84"/>
                <a:gd name="T78" fmla="*/ 30 w 213"/>
                <a:gd name="T79" fmla="*/ 71 h 84"/>
                <a:gd name="T80" fmla="*/ 35 w 213"/>
                <a:gd name="T81" fmla="*/ 74 h 84"/>
                <a:gd name="T82" fmla="*/ 44 w 213"/>
                <a:gd name="T83" fmla="*/ 80 h 84"/>
                <a:gd name="T84" fmla="*/ 51 w 213"/>
                <a:gd name="T85" fmla="*/ 78 h 84"/>
                <a:gd name="T86" fmla="*/ 54 w 213"/>
                <a:gd name="T87" fmla="*/ 70 h 84"/>
                <a:gd name="T88" fmla="*/ 71 w 213"/>
                <a:gd name="T89" fmla="*/ 77 h 84"/>
                <a:gd name="T90" fmla="*/ 84 w 213"/>
                <a:gd name="T91" fmla="*/ 80 h 84"/>
                <a:gd name="T92" fmla="*/ 91 w 213"/>
                <a:gd name="T93" fmla="*/ 78 h 84"/>
                <a:gd name="T94" fmla="*/ 107 w 213"/>
                <a:gd name="T95" fmla="*/ 74 h 84"/>
                <a:gd name="T96" fmla="*/ 114 w 213"/>
                <a:gd name="T97" fmla="*/ 70 h 84"/>
                <a:gd name="T98" fmla="*/ 113 w 213"/>
                <a:gd name="T99" fmla="*/ 77 h 84"/>
                <a:gd name="T100" fmla="*/ 114 w 213"/>
                <a:gd name="T101" fmla="*/ 83 h 84"/>
                <a:gd name="T102" fmla="*/ 119 w 213"/>
                <a:gd name="T103" fmla="*/ 81 h 84"/>
                <a:gd name="T104" fmla="*/ 120 w 213"/>
                <a:gd name="T105" fmla="*/ 73 h 84"/>
                <a:gd name="T106" fmla="*/ 127 w 213"/>
                <a:gd name="T107" fmla="*/ 73 h 84"/>
                <a:gd name="T108" fmla="*/ 143 w 213"/>
                <a:gd name="T109" fmla="*/ 71 h 84"/>
                <a:gd name="T110" fmla="*/ 159 w 213"/>
                <a:gd name="T111" fmla="*/ 70 h 84"/>
                <a:gd name="T112" fmla="*/ 174 w 213"/>
                <a:gd name="T113" fmla="*/ 67 h 84"/>
                <a:gd name="T114" fmla="*/ 185 w 213"/>
                <a:gd name="T115" fmla="*/ 66 h 84"/>
                <a:gd name="T116" fmla="*/ 187 w 213"/>
                <a:gd name="T117" fmla="*/ 65 h 84"/>
                <a:gd name="T118" fmla="*/ 199 w 213"/>
                <a:gd name="T119" fmla="*/ 65 h 84"/>
                <a:gd name="T120" fmla="*/ 206 w 213"/>
                <a:gd name="T121" fmla="*/ 65 h 84"/>
                <a:gd name="T122" fmla="*/ 210 w 213"/>
                <a:gd name="T123" fmla="*/ 6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" h="84">
                  <a:moveTo>
                    <a:pt x="212" y="65"/>
                  </a:moveTo>
                  <a:cubicBezTo>
                    <a:pt x="212" y="64"/>
                    <a:pt x="212" y="64"/>
                    <a:pt x="212" y="64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6" y="50"/>
                    <a:pt x="206" y="50"/>
                    <a:pt x="206" y="50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7"/>
                    <a:pt x="200" y="27"/>
                    <a:pt x="200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5" y="24"/>
                    <a:pt x="195" y="24"/>
                    <a:pt x="195" y="24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7"/>
                    <a:pt x="192" y="17"/>
                    <a:pt x="192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0"/>
                    <a:pt x="186" y="10"/>
                    <a:pt x="186" y="10"/>
                  </a:cubicBezTo>
                  <a:cubicBezTo>
                    <a:pt x="184" y="12"/>
                    <a:pt x="181" y="14"/>
                    <a:pt x="181" y="14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1" y="78"/>
                    <a:pt x="121" y="78"/>
                    <a:pt x="121" y="78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4" y="73"/>
                    <a:pt x="144" y="73"/>
                    <a:pt x="144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4" y="67"/>
                    <a:pt x="174" y="67"/>
                    <a:pt x="174" y="67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5" y="64"/>
                    <a:pt x="185" y="64"/>
                    <a:pt x="185" y="64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9" y="64"/>
                    <a:pt x="189" y="64"/>
                    <a:pt x="189" y="64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3" y="64"/>
                    <a:pt x="203" y="64"/>
                    <a:pt x="203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2" y="67"/>
                    <a:pt x="212" y="67"/>
                    <a:pt x="212" y="67"/>
                  </a:cubicBezTo>
                  <a:cubicBezTo>
                    <a:pt x="213" y="68"/>
                    <a:pt x="213" y="68"/>
                    <a:pt x="213" y="68"/>
                  </a:cubicBezTo>
                  <a:lnTo>
                    <a:pt x="212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163"/>
            <p:cNvSpPr>
              <a:spLocks/>
            </p:cNvSpPr>
            <p:nvPr/>
          </p:nvSpPr>
          <p:spPr bwMode="auto">
            <a:xfrm>
              <a:off x="5172075" y="2684463"/>
              <a:ext cx="84138" cy="69850"/>
            </a:xfrm>
            <a:custGeom>
              <a:avLst/>
              <a:gdLst>
                <a:gd name="T0" fmla="*/ 28 w 53"/>
                <a:gd name="T1" fmla="*/ 33 h 44"/>
                <a:gd name="T2" fmla="*/ 32 w 53"/>
                <a:gd name="T3" fmla="*/ 37 h 44"/>
                <a:gd name="T4" fmla="*/ 34 w 53"/>
                <a:gd name="T5" fmla="*/ 39 h 44"/>
                <a:gd name="T6" fmla="*/ 37 w 53"/>
                <a:gd name="T7" fmla="*/ 41 h 44"/>
                <a:gd name="T8" fmla="*/ 41 w 53"/>
                <a:gd name="T9" fmla="*/ 44 h 44"/>
                <a:gd name="T10" fmla="*/ 48 w 53"/>
                <a:gd name="T11" fmla="*/ 44 h 44"/>
                <a:gd name="T12" fmla="*/ 49 w 53"/>
                <a:gd name="T13" fmla="*/ 44 h 44"/>
                <a:gd name="T14" fmla="*/ 52 w 53"/>
                <a:gd name="T15" fmla="*/ 44 h 44"/>
                <a:gd name="T16" fmla="*/ 53 w 53"/>
                <a:gd name="T17" fmla="*/ 42 h 44"/>
                <a:gd name="T18" fmla="*/ 52 w 53"/>
                <a:gd name="T19" fmla="*/ 40 h 44"/>
                <a:gd name="T20" fmla="*/ 52 w 53"/>
                <a:gd name="T21" fmla="*/ 37 h 44"/>
                <a:gd name="T22" fmla="*/ 53 w 53"/>
                <a:gd name="T23" fmla="*/ 37 h 44"/>
                <a:gd name="T24" fmla="*/ 49 w 53"/>
                <a:gd name="T25" fmla="*/ 33 h 44"/>
                <a:gd name="T26" fmla="*/ 49 w 53"/>
                <a:gd name="T27" fmla="*/ 32 h 44"/>
                <a:gd name="T28" fmla="*/ 48 w 53"/>
                <a:gd name="T29" fmla="*/ 31 h 44"/>
                <a:gd name="T30" fmla="*/ 44 w 53"/>
                <a:gd name="T31" fmla="*/ 31 h 44"/>
                <a:gd name="T32" fmla="*/ 41 w 53"/>
                <a:gd name="T33" fmla="*/ 28 h 44"/>
                <a:gd name="T34" fmla="*/ 36 w 53"/>
                <a:gd name="T35" fmla="*/ 23 h 44"/>
                <a:gd name="T36" fmla="*/ 37 w 53"/>
                <a:gd name="T37" fmla="*/ 23 h 44"/>
                <a:gd name="T38" fmla="*/ 40 w 53"/>
                <a:gd name="T39" fmla="*/ 20 h 44"/>
                <a:gd name="T40" fmla="*/ 40 w 53"/>
                <a:gd name="T41" fmla="*/ 19 h 44"/>
                <a:gd name="T42" fmla="*/ 37 w 53"/>
                <a:gd name="T43" fmla="*/ 16 h 44"/>
                <a:gd name="T44" fmla="*/ 32 w 53"/>
                <a:gd name="T45" fmla="*/ 13 h 44"/>
                <a:gd name="T46" fmla="*/ 30 w 53"/>
                <a:gd name="T47" fmla="*/ 11 h 44"/>
                <a:gd name="T48" fmla="*/ 34 w 53"/>
                <a:gd name="T49" fmla="*/ 9 h 44"/>
                <a:gd name="T50" fmla="*/ 30 w 53"/>
                <a:gd name="T51" fmla="*/ 5 h 44"/>
                <a:gd name="T52" fmla="*/ 24 w 53"/>
                <a:gd name="T53" fmla="*/ 3 h 44"/>
                <a:gd name="T54" fmla="*/ 26 w 53"/>
                <a:gd name="T55" fmla="*/ 3 h 44"/>
                <a:gd name="T56" fmla="*/ 26 w 53"/>
                <a:gd name="T57" fmla="*/ 1 h 44"/>
                <a:gd name="T58" fmla="*/ 22 w 53"/>
                <a:gd name="T59" fmla="*/ 0 h 44"/>
                <a:gd name="T60" fmla="*/ 21 w 53"/>
                <a:gd name="T61" fmla="*/ 1 h 44"/>
                <a:gd name="T62" fmla="*/ 13 w 53"/>
                <a:gd name="T63" fmla="*/ 1 h 44"/>
                <a:gd name="T64" fmla="*/ 5 w 53"/>
                <a:gd name="T65" fmla="*/ 3 h 44"/>
                <a:gd name="T66" fmla="*/ 4 w 53"/>
                <a:gd name="T67" fmla="*/ 3 h 44"/>
                <a:gd name="T68" fmla="*/ 0 w 53"/>
                <a:gd name="T69" fmla="*/ 1 h 44"/>
                <a:gd name="T70" fmla="*/ 1 w 53"/>
                <a:gd name="T71" fmla="*/ 5 h 44"/>
                <a:gd name="T72" fmla="*/ 4 w 53"/>
                <a:gd name="T73" fmla="*/ 9 h 44"/>
                <a:gd name="T74" fmla="*/ 5 w 53"/>
                <a:gd name="T75" fmla="*/ 11 h 44"/>
                <a:gd name="T76" fmla="*/ 5 w 53"/>
                <a:gd name="T77" fmla="*/ 13 h 44"/>
                <a:gd name="T78" fmla="*/ 5 w 53"/>
                <a:gd name="T79" fmla="*/ 15 h 44"/>
                <a:gd name="T80" fmla="*/ 5 w 53"/>
                <a:gd name="T81" fmla="*/ 16 h 44"/>
                <a:gd name="T82" fmla="*/ 8 w 53"/>
                <a:gd name="T83" fmla="*/ 19 h 44"/>
                <a:gd name="T84" fmla="*/ 5 w 53"/>
                <a:gd name="T85" fmla="*/ 20 h 44"/>
                <a:gd name="T86" fmla="*/ 10 w 53"/>
                <a:gd name="T87" fmla="*/ 23 h 44"/>
                <a:gd name="T88" fmla="*/ 14 w 53"/>
                <a:gd name="T89" fmla="*/ 23 h 44"/>
                <a:gd name="T90" fmla="*/ 18 w 53"/>
                <a:gd name="T91" fmla="*/ 23 h 44"/>
                <a:gd name="T92" fmla="*/ 21 w 53"/>
                <a:gd name="T93" fmla="*/ 24 h 44"/>
                <a:gd name="T94" fmla="*/ 22 w 53"/>
                <a:gd name="T95" fmla="*/ 27 h 44"/>
                <a:gd name="T96" fmla="*/ 22 w 53"/>
                <a:gd name="T97" fmla="*/ 29 h 44"/>
                <a:gd name="T98" fmla="*/ 24 w 53"/>
                <a:gd name="T99" fmla="*/ 31 h 44"/>
                <a:gd name="T100" fmla="*/ 28 w 53"/>
                <a:gd name="T101" fmla="*/ 33 h 44"/>
                <a:gd name="T102" fmla="*/ 28 w 53"/>
                <a:gd name="T103" fmla="*/ 33 h 44"/>
                <a:gd name="T104" fmla="*/ 28 w 53"/>
                <a:gd name="T105" fmla="*/ 33 h 44"/>
                <a:gd name="T106" fmla="*/ 28 w 53"/>
                <a:gd name="T107" fmla="*/ 33 h 44"/>
                <a:gd name="T108" fmla="*/ 28 w 53"/>
                <a:gd name="T109" fmla="*/ 33 h 44"/>
                <a:gd name="T110" fmla="*/ 28 w 53"/>
                <a:gd name="T111" fmla="*/ 33 h 44"/>
                <a:gd name="T112" fmla="*/ 28 w 53"/>
                <a:gd name="T113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" h="44">
                  <a:moveTo>
                    <a:pt x="28" y="33"/>
                  </a:moveTo>
                  <a:lnTo>
                    <a:pt x="32" y="37"/>
                  </a:lnTo>
                  <a:lnTo>
                    <a:pt x="34" y="39"/>
                  </a:lnTo>
                  <a:lnTo>
                    <a:pt x="37" y="41"/>
                  </a:lnTo>
                  <a:lnTo>
                    <a:pt x="41" y="44"/>
                  </a:lnTo>
                  <a:lnTo>
                    <a:pt x="48" y="44"/>
                  </a:lnTo>
                  <a:lnTo>
                    <a:pt x="49" y="44"/>
                  </a:lnTo>
                  <a:lnTo>
                    <a:pt x="52" y="44"/>
                  </a:lnTo>
                  <a:lnTo>
                    <a:pt x="53" y="42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3" y="37"/>
                  </a:lnTo>
                  <a:lnTo>
                    <a:pt x="49" y="33"/>
                  </a:lnTo>
                  <a:lnTo>
                    <a:pt x="49" y="32"/>
                  </a:lnTo>
                  <a:lnTo>
                    <a:pt x="48" y="31"/>
                  </a:lnTo>
                  <a:lnTo>
                    <a:pt x="44" y="31"/>
                  </a:lnTo>
                  <a:lnTo>
                    <a:pt x="41" y="28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37" y="16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4" y="9"/>
                  </a:lnTo>
                  <a:lnTo>
                    <a:pt x="30" y="5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3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0" y="1"/>
                  </a:lnTo>
                  <a:lnTo>
                    <a:pt x="1" y="5"/>
                  </a:lnTo>
                  <a:lnTo>
                    <a:pt x="4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8" y="19"/>
                  </a:lnTo>
                  <a:lnTo>
                    <a:pt x="5" y="20"/>
                  </a:lnTo>
                  <a:lnTo>
                    <a:pt x="10" y="23"/>
                  </a:lnTo>
                  <a:lnTo>
                    <a:pt x="14" y="23"/>
                  </a:lnTo>
                  <a:lnTo>
                    <a:pt x="18" y="23"/>
                  </a:lnTo>
                  <a:lnTo>
                    <a:pt x="21" y="24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4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164"/>
            <p:cNvSpPr>
              <a:spLocks/>
            </p:cNvSpPr>
            <p:nvPr/>
          </p:nvSpPr>
          <p:spPr bwMode="auto">
            <a:xfrm>
              <a:off x="5089525" y="2795588"/>
              <a:ext cx="244475" cy="241300"/>
            </a:xfrm>
            <a:custGeom>
              <a:avLst/>
              <a:gdLst>
                <a:gd name="T0" fmla="*/ 149 w 154"/>
                <a:gd name="T1" fmla="*/ 128 h 152"/>
                <a:gd name="T2" fmla="*/ 145 w 154"/>
                <a:gd name="T3" fmla="*/ 121 h 152"/>
                <a:gd name="T4" fmla="*/ 145 w 154"/>
                <a:gd name="T5" fmla="*/ 116 h 152"/>
                <a:gd name="T6" fmla="*/ 139 w 154"/>
                <a:gd name="T7" fmla="*/ 115 h 152"/>
                <a:gd name="T8" fmla="*/ 139 w 154"/>
                <a:gd name="T9" fmla="*/ 104 h 152"/>
                <a:gd name="T10" fmla="*/ 135 w 154"/>
                <a:gd name="T11" fmla="*/ 95 h 152"/>
                <a:gd name="T12" fmla="*/ 128 w 154"/>
                <a:gd name="T13" fmla="*/ 89 h 152"/>
                <a:gd name="T14" fmla="*/ 120 w 154"/>
                <a:gd name="T15" fmla="*/ 84 h 152"/>
                <a:gd name="T16" fmla="*/ 110 w 154"/>
                <a:gd name="T17" fmla="*/ 77 h 152"/>
                <a:gd name="T18" fmla="*/ 105 w 154"/>
                <a:gd name="T19" fmla="*/ 68 h 152"/>
                <a:gd name="T20" fmla="*/ 100 w 154"/>
                <a:gd name="T21" fmla="*/ 61 h 152"/>
                <a:gd name="T22" fmla="*/ 100 w 154"/>
                <a:gd name="T23" fmla="*/ 55 h 152"/>
                <a:gd name="T24" fmla="*/ 104 w 154"/>
                <a:gd name="T25" fmla="*/ 51 h 152"/>
                <a:gd name="T26" fmla="*/ 104 w 154"/>
                <a:gd name="T27" fmla="*/ 45 h 152"/>
                <a:gd name="T28" fmla="*/ 106 w 154"/>
                <a:gd name="T29" fmla="*/ 42 h 152"/>
                <a:gd name="T30" fmla="*/ 105 w 154"/>
                <a:gd name="T31" fmla="*/ 34 h 152"/>
                <a:gd name="T32" fmla="*/ 109 w 154"/>
                <a:gd name="T33" fmla="*/ 28 h 152"/>
                <a:gd name="T34" fmla="*/ 100 w 154"/>
                <a:gd name="T35" fmla="*/ 28 h 152"/>
                <a:gd name="T36" fmla="*/ 93 w 154"/>
                <a:gd name="T37" fmla="*/ 23 h 152"/>
                <a:gd name="T38" fmla="*/ 88 w 154"/>
                <a:gd name="T39" fmla="*/ 15 h 152"/>
                <a:gd name="T40" fmla="*/ 84 w 154"/>
                <a:gd name="T41" fmla="*/ 7 h 152"/>
                <a:gd name="T42" fmla="*/ 78 w 154"/>
                <a:gd name="T43" fmla="*/ 6 h 152"/>
                <a:gd name="T44" fmla="*/ 74 w 154"/>
                <a:gd name="T45" fmla="*/ 3 h 152"/>
                <a:gd name="T46" fmla="*/ 69 w 154"/>
                <a:gd name="T47" fmla="*/ 3 h 152"/>
                <a:gd name="T48" fmla="*/ 56 w 154"/>
                <a:gd name="T49" fmla="*/ 0 h 152"/>
                <a:gd name="T50" fmla="*/ 48 w 154"/>
                <a:gd name="T51" fmla="*/ 6 h 152"/>
                <a:gd name="T52" fmla="*/ 47 w 154"/>
                <a:gd name="T53" fmla="*/ 7 h 152"/>
                <a:gd name="T54" fmla="*/ 36 w 154"/>
                <a:gd name="T55" fmla="*/ 15 h 152"/>
                <a:gd name="T56" fmla="*/ 32 w 154"/>
                <a:gd name="T57" fmla="*/ 23 h 152"/>
                <a:gd name="T58" fmla="*/ 32 w 154"/>
                <a:gd name="T59" fmla="*/ 40 h 152"/>
                <a:gd name="T60" fmla="*/ 31 w 154"/>
                <a:gd name="T61" fmla="*/ 53 h 152"/>
                <a:gd name="T62" fmla="*/ 5 w 154"/>
                <a:gd name="T63" fmla="*/ 69 h 152"/>
                <a:gd name="T64" fmla="*/ 4 w 154"/>
                <a:gd name="T65" fmla="*/ 88 h 152"/>
                <a:gd name="T66" fmla="*/ 8 w 154"/>
                <a:gd name="T67" fmla="*/ 93 h 152"/>
                <a:gd name="T68" fmla="*/ 17 w 154"/>
                <a:gd name="T69" fmla="*/ 97 h 152"/>
                <a:gd name="T70" fmla="*/ 43 w 154"/>
                <a:gd name="T71" fmla="*/ 108 h 152"/>
                <a:gd name="T72" fmla="*/ 86 w 154"/>
                <a:gd name="T73" fmla="*/ 138 h 152"/>
                <a:gd name="T74" fmla="*/ 97 w 154"/>
                <a:gd name="T75" fmla="*/ 148 h 152"/>
                <a:gd name="T76" fmla="*/ 126 w 154"/>
                <a:gd name="T77" fmla="*/ 150 h 152"/>
                <a:gd name="T78" fmla="*/ 135 w 154"/>
                <a:gd name="T79" fmla="*/ 133 h 152"/>
                <a:gd name="T80" fmla="*/ 145 w 154"/>
                <a:gd name="T81" fmla="*/ 133 h 152"/>
                <a:gd name="T82" fmla="*/ 154 w 154"/>
                <a:gd name="T83" fmla="*/ 134 h 152"/>
                <a:gd name="T84" fmla="*/ 153 w 154"/>
                <a:gd name="T85" fmla="*/ 133 h 152"/>
                <a:gd name="T86" fmla="*/ 153 w 154"/>
                <a:gd name="T87" fmla="*/ 1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152">
                  <a:moveTo>
                    <a:pt x="153" y="133"/>
                  </a:moveTo>
                  <a:lnTo>
                    <a:pt x="150" y="132"/>
                  </a:lnTo>
                  <a:lnTo>
                    <a:pt x="149" y="128"/>
                  </a:lnTo>
                  <a:lnTo>
                    <a:pt x="146" y="125"/>
                  </a:lnTo>
                  <a:lnTo>
                    <a:pt x="145" y="124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5" y="118"/>
                  </a:lnTo>
                  <a:lnTo>
                    <a:pt x="145" y="116"/>
                  </a:lnTo>
                  <a:lnTo>
                    <a:pt x="143" y="116"/>
                  </a:lnTo>
                  <a:lnTo>
                    <a:pt x="141" y="116"/>
                  </a:lnTo>
                  <a:lnTo>
                    <a:pt x="139" y="115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9" y="104"/>
                  </a:lnTo>
                  <a:lnTo>
                    <a:pt x="139" y="103"/>
                  </a:lnTo>
                  <a:lnTo>
                    <a:pt x="139" y="101"/>
                  </a:lnTo>
                  <a:lnTo>
                    <a:pt x="135" y="95"/>
                  </a:lnTo>
                  <a:lnTo>
                    <a:pt x="134" y="92"/>
                  </a:lnTo>
                  <a:lnTo>
                    <a:pt x="131" y="91"/>
                  </a:lnTo>
                  <a:lnTo>
                    <a:pt x="128" y="89"/>
                  </a:lnTo>
                  <a:lnTo>
                    <a:pt x="126" y="89"/>
                  </a:lnTo>
                  <a:lnTo>
                    <a:pt x="124" y="88"/>
                  </a:lnTo>
                  <a:lnTo>
                    <a:pt x="120" y="84"/>
                  </a:lnTo>
                  <a:lnTo>
                    <a:pt x="117" y="81"/>
                  </a:lnTo>
                  <a:lnTo>
                    <a:pt x="113" y="80"/>
                  </a:lnTo>
                  <a:lnTo>
                    <a:pt x="110" y="77"/>
                  </a:lnTo>
                  <a:lnTo>
                    <a:pt x="113" y="76"/>
                  </a:lnTo>
                  <a:lnTo>
                    <a:pt x="109" y="72"/>
                  </a:lnTo>
                  <a:lnTo>
                    <a:pt x="105" y="68"/>
                  </a:lnTo>
                  <a:lnTo>
                    <a:pt x="104" y="67"/>
                  </a:lnTo>
                  <a:lnTo>
                    <a:pt x="100" y="63"/>
                  </a:lnTo>
                  <a:lnTo>
                    <a:pt x="100" y="61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104" y="51"/>
                  </a:lnTo>
                  <a:lnTo>
                    <a:pt x="101" y="49"/>
                  </a:lnTo>
                  <a:lnTo>
                    <a:pt x="101" y="47"/>
                  </a:lnTo>
                  <a:lnTo>
                    <a:pt x="104" y="45"/>
                  </a:lnTo>
                  <a:lnTo>
                    <a:pt x="104" y="44"/>
                  </a:lnTo>
                  <a:lnTo>
                    <a:pt x="105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5" y="36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6" y="31"/>
                  </a:lnTo>
                  <a:lnTo>
                    <a:pt x="109" y="28"/>
                  </a:lnTo>
                  <a:lnTo>
                    <a:pt x="105" y="28"/>
                  </a:lnTo>
                  <a:lnTo>
                    <a:pt x="104" y="28"/>
                  </a:lnTo>
                  <a:lnTo>
                    <a:pt x="100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2" y="20"/>
                  </a:lnTo>
                  <a:lnTo>
                    <a:pt x="88" y="18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6" y="11"/>
                  </a:lnTo>
                  <a:lnTo>
                    <a:pt x="84" y="7"/>
                  </a:lnTo>
                  <a:lnTo>
                    <a:pt x="82" y="6"/>
                  </a:lnTo>
                  <a:lnTo>
                    <a:pt x="80" y="3"/>
                  </a:lnTo>
                  <a:lnTo>
                    <a:pt x="78" y="6"/>
                  </a:lnTo>
                  <a:lnTo>
                    <a:pt x="74" y="7"/>
                  </a:lnTo>
                  <a:lnTo>
                    <a:pt x="74" y="6"/>
                  </a:lnTo>
                  <a:lnTo>
                    <a:pt x="74" y="3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9" y="3"/>
                  </a:lnTo>
                  <a:lnTo>
                    <a:pt x="65" y="3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4" y="10"/>
                  </a:lnTo>
                  <a:lnTo>
                    <a:pt x="40" y="14"/>
                  </a:lnTo>
                  <a:lnTo>
                    <a:pt x="36" y="15"/>
                  </a:lnTo>
                  <a:lnTo>
                    <a:pt x="35" y="18"/>
                  </a:lnTo>
                  <a:lnTo>
                    <a:pt x="31" y="19"/>
                  </a:lnTo>
                  <a:lnTo>
                    <a:pt x="32" y="23"/>
                  </a:lnTo>
                  <a:lnTo>
                    <a:pt x="35" y="31"/>
                  </a:lnTo>
                  <a:lnTo>
                    <a:pt x="35" y="34"/>
                  </a:lnTo>
                  <a:lnTo>
                    <a:pt x="32" y="40"/>
                  </a:lnTo>
                  <a:lnTo>
                    <a:pt x="32" y="45"/>
                  </a:lnTo>
                  <a:lnTo>
                    <a:pt x="32" y="49"/>
                  </a:lnTo>
                  <a:lnTo>
                    <a:pt x="31" y="53"/>
                  </a:lnTo>
                  <a:lnTo>
                    <a:pt x="25" y="59"/>
                  </a:lnTo>
                  <a:lnTo>
                    <a:pt x="12" y="67"/>
                  </a:lnTo>
                  <a:lnTo>
                    <a:pt x="5" y="69"/>
                  </a:lnTo>
                  <a:lnTo>
                    <a:pt x="0" y="73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4" y="91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5" y="95"/>
                  </a:lnTo>
                  <a:lnTo>
                    <a:pt x="17" y="97"/>
                  </a:lnTo>
                  <a:lnTo>
                    <a:pt x="27" y="100"/>
                  </a:lnTo>
                  <a:lnTo>
                    <a:pt x="27" y="101"/>
                  </a:lnTo>
                  <a:lnTo>
                    <a:pt x="43" y="108"/>
                  </a:lnTo>
                  <a:lnTo>
                    <a:pt x="57" y="118"/>
                  </a:lnTo>
                  <a:lnTo>
                    <a:pt x="65" y="124"/>
                  </a:lnTo>
                  <a:lnTo>
                    <a:pt x="86" y="138"/>
                  </a:lnTo>
                  <a:lnTo>
                    <a:pt x="92" y="145"/>
                  </a:lnTo>
                  <a:lnTo>
                    <a:pt x="96" y="148"/>
                  </a:lnTo>
                  <a:lnTo>
                    <a:pt x="97" y="148"/>
                  </a:lnTo>
                  <a:lnTo>
                    <a:pt x="100" y="148"/>
                  </a:lnTo>
                  <a:lnTo>
                    <a:pt x="122" y="152"/>
                  </a:lnTo>
                  <a:lnTo>
                    <a:pt x="126" y="150"/>
                  </a:lnTo>
                  <a:lnTo>
                    <a:pt x="130" y="146"/>
                  </a:lnTo>
                  <a:lnTo>
                    <a:pt x="131" y="134"/>
                  </a:lnTo>
                  <a:lnTo>
                    <a:pt x="135" y="133"/>
                  </a:lnTo>
                  <a:lnTo>
                    <a:pt x="139" y="133"/>
                  </a:lnTo>
                  <a:lnTo>
                    <a:pt x="143" y="133"/>
                  </a:lnTo>
                  <a:lnTo>
                    <a:pt x="145" y="133"/>
                  </a:lnTo>
                  <a:lnTo>
                    <a:pt x="147" y="134"/>
                  </a:lnTo>
                  <a:lnTo>
                    <a:pt x="149" y="134"/>
                  </a:lnTo>
                  <a:lnTo>
                    <a:pt x="154" y="134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165"/>
            <p:cNvSpPr>
              <a:spLocks/>
            </p:cNvSpPr>
            <p:nvPr/>
          </p:nvSpPr>
          <p:spPr bwMode="auto">
            <a:xfrm>
              <a:off x="4999038" y="2946400"/>
              <a:ext cx="531813" cy="457200"/>
            </a:xfrm>
            <a:custGeom>
              <a:avLst/>
              <a:gdLst>
                <a:gd name="T0" fmla="*/ 328 w 335"/>
                <a:gd name="T1" fmla="*/ 173 h 288"/>
                <a:gd name="T2" fmla="*/ 285 w 335"/>
                <a:gd name="T3" fmla="*/ 167 h 288"/>
                <a:gd name="T4" fmla="*/ 268 w 335"/>
                <a:gd name="T5" fmla="*/ 143 h 288"/>
                <a:gd name="T6" fmla="*/ 264 w 335"/>
                <a:gd name="T7" fmla="*/ 138 h 288"/>
                <a:gd name="T8" fmla="*/ 259 w 335"/>
                <a:gd name="T9" fmla="*/ 138 h 288"/>
                <a:gd name="T10" fmla="*/ 246 w 335"/>
                <a:gd name="T11" fmla="*/ 120 h 288"/>
                <a:gd name="T12" fmla="*/ 240 w 335"/>
                <a:gd name="T13" fmla="*/ 110 h 288"/>
                <a:gd name="T14" fmla="*/ 244 w 335"/>
                <a:gd name="T15" fmla="*/ 104 h 288"/>
                <a:gd name="T16" fmla="*/ 232 w 335"/>
                <a:gd name="T17" fmla="*/ 94 h 288"/>
                <a:gd name="T18" fmla="*/ 227 w 335"/>
                <a:gd name="T19" fmla="*/ 86 h 288"/>
                <a:gd name="T20" fmla="*/ 219 w 335"/>
                <a:gd name="T21" fmla="*/ 81 h 288"/>
                <a:gd name="T22" fmla="*/ 214 w 335"/>
                <a:gd name="T23" fmla="*/ 66 h 288"/>
                <a:gd name="T24" fmla="*/ 202 w 335"/>
                <a:gd name="T25" fmla="*/ 66 h 288"/>
                <a:gd name="T26" fmla="*/ 196 w 335"/>
                <a:gd name="T27" fmla="*/ 57 h 288"/>
                <a:gd name="T28" fmla="*/ 179 w 335"/>
                <a:gd name="T29" fmla="*/ 57 h 288"/>
                <a:gd name="T30" fmla="*/ 149 w 335"/>
                <a:gd name="T31" fmla="*/ 50 h 288"/>
                <a:gd name="T32" fmla="*/ 100 w 335"/>
                <a:gd name="T33" fmla="*/ 13 h 288"/>
                <a:gd name="T34" fmla="*/ 64 w 335"/>
                <a:gd name="T35" fmla="*/ 0 h 288"/>
                <a:gd name="T36" fmla="*/ 49 w 335"/>
                <a:gd name="T37" fmla="*/ 30 h 288"/>
                <a:gd name="T38" fmla="*/ 42 w 335"/>
                <a:gd name="T39" fmla="*/ 39 h 288"/>
                <a:gd name="T40" fmla="*/ 26 w 335"/>
                <a:gd name="T41" fmla="*/ 47 h 288"/>
                <a:gd name="T42" fmla="*/ 7 w 335"/>
                <a:gd name="T43" fmla="*/ 51 h 288"/>
                <a:gd name="T44" fmla="*/ 3 w 335"/>
                <a:gd name="T45" fmla="*/ 66 h 288"/>
                <a:gd name="T46" fmla="*/ 3 w 335"/>
                <a:gd name="T47" fmla="*/ 74 h 288"/>
                <a:gd name="T48" fmla="*/ 13 w 335"/>
                <a:gd name="T49" fmla="*/ 82 h 288"/>
                <a:gd name="T50" fmla="*/ 34 w 335"/>
                <a:gd name="T51" fmla="*/ 112 h 288"/>
                <a:gd name="T52" fmla="*/ 44 w 335"/>
                <a:gd name="T53" fmla="*/ 126 h 288"/>
                <a:gd name="T54" fmla="*/ 46 w 335"/>
                <a:gd name="T55" fmla="*/ 139 h 288"/>
                <a:gd name="T56" fmla="*/ 57 w 335"/>
                <a:gd name="T57" fmla="*/ 147 h 288"/>
                <a:gd name="T58" fmla="*/ 70 w 335"/>
                <a:gd name="T59" fmla="*/ 166 h 288"/>
                <a:gd name="T60" fmla="*/ 74 w 335"/>
                <a:gd name="T61" fmla="*/ 175 h 288"/>
                <a:gd name="T62" fmla="*/ 76 w 335"/>
                <a:gd name="T63" fmla="*/ 197 h 288"/>
                <a:gd name="T64" fmla="*/ 92 w 335"/>
                <a:gd name="T65" fmla="*/ 215 h 288"/>
                <a:gd name="T66" fmla="*/ 105 w 335"/>
                <a:gd name="T67" fmla="*/ 228 h 288"/>
                <a:gd name="T68" fmla="*/ 113 w 335"/>
                <a:gd name="T69" fmla="*/ 244 h 288"/>
                <a:gd name="T70" fmla="*/ 127 w 335"/>
                <a:gd name="T71" fmla="*/ 265 h 288"/>
                <a:gd name="T72" fmla="*/ 133 w 335"/>
                <a:gd name="T73" fmla="*/ 274 h 288"/>
                <a:gd name="T74" fmla="*/ 137 w 335"/>
                <a:gd name="T75" fmla="*/ 288 h 288"/>
                <a:gd name="T76" fmla="*/ 145 w 335"/>
                <a:gd name="T77" fmla="*/ 278 h 288"/>
                <a:gd name="T78" fmla="*/ 149 w 335"/>
                <a:gd name="T79" fmla="*/ 266 h 288"/>
                <a:gd name="T80" fmla="*/ 166 w 335"/>
                <a:gd name="T81" fmla="*/ 266 h 288"/>
                <a:gd name="T82" fmla="*/ 198 w 335"/>
                <a:gd name="T83" fmla="*/ 268 h 288"/>
                <a:gd name="T84" fmla="*/ 206 w 335"/>
                <a:gd name="T85" fmla="*/ 274 h 288"/>
                <a:gd name="T86" fmla="*/ 218 w 335"/>
                <a:gd name="T87" fmla="*/ 257 h 288"/>
                <a:gd name="T88" fmla="*/ 242 w 335"/>
                <a:gd name="T89" fmla="*/ 245 h 288"/>
                <a:gd name="T90" fmla="*/ 328 w 335"/>
                <a:gd name="T91" fmla="*/ 221 h 288"/>
                <a:gd name="T92" fmla="*/ 335 w 335"/>
                <a:gd name="T93" fmla="*/ 188 h 288"/>
                <a:gd name="T94" fmla="*/ 333 w 335"/>
                <a:gd name="T95" fmla="*/ 180 h 288"/>
                <a:gd name="T96" fmla="*/ 333 w 335"/>
                <a:gd name="T97" fmla="*/ 18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288">
                  <a:moveTo>
                    <a:pt x="333" y="180"/>
                  </a:moveTo>
                  <a:lnTo>
                    <a:pt x="329" y="177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5" y="171"/>
                  </a:lnTo>
                  <a:lnTo>
                    <a:pt x="324" y="173"/>
                  </a:lnTo>
                  <a:lnTo>
                    <a:pt x="308" y="170"/>
                  </a:lnTo>
                  <a:lnTo>
                    <a:pt x="285" y="167"/>
                  </a:lnTo>
                  <a:lnTo>
                    <a:pt x="280" y="160"/>
                  </a:lnTo>
                  <a:lnTo>
                    <a:pt x="271" y="148"/>
                  </a:lnTo>
                  <a:lnTo>
                    <a:pt x="270" y="144"/>
                  </a:lnTo>
                  <a:lnTo>
                    <a:pt x="268" y="143"/>
                  </a:lnTo>
                  <a:lnTo>
                    <a:pt x="264" y="143"/>
                  </a:lnTo>
                  <a:lnTo>
                    <a:pt x="264" y="140"/>
                  </a:lnTo>
                  <a:lnTo>
                    <a:pt x="267" y="138"/>
                  </a:lnTo>
                  <a:lnTo>
                    <a:pt x="264" y="138"/>
                  </a:lnTo>
                  <a:lnTo>
                    <a:pt x="263" y="139"/>
                  </a:lnTo>
                  <a:lnTo>
                    <a:pt x="263" y="138"/>
                  </a:lnTo>
                  <a:lnTo>
                    <a:pt x="262" y="138"/>
                  </a:lnTo>
                  <a:lnTo>
                    <a:pt x="259" y="138"/>
                  </a:lnTo>
                  <a:lnTo>
                    <a:pt x="255" y="135"/>
                  </a:lnTo>
                  <a:lnTo>
                    <a:pt x="254" y="131"/>
                  </a:lnTo>
                  <a:lnTo>
                    <a:pt x="250" y="123"/>
                  </a:lnTo>
                  <a:lnTo>
                    <a:pt x="246" y="120"/>
                  </a:lnTo>
                  <a:lnTo>
                    <a:pt x="244" y="116"/>
                  </a:lnTo>
                  <a:lnTo>
                    <a:pt x="246" y="118"/>
                  </a:lnTo>
                  <a:lnTo>
                    <a:pt x="242" y="112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2" y="110"/>
                  </a:lnTo>
                  <a:lnTo>
                    <a:pt x="244" y="108"/>
                  </a:lnTo>
                  <a:lnTo>
                    <a:pt x="244" y="104"/>
                  </a:lnTo>
                  <a:lnTo>
                    <a:pt x="242" y="103"/>
                  </a:lnTo>
                  <a:lnTo>
                    <a:pt x="240" y="99"/>
                  </a:lnTo>
                  <a:lnTo>
                    <a:pt x="236" y="95"/>
                  </a:lnTo>
                  <a:lnTo>
                    <a:pt x="232" y="94"/>
                  </a:lnTo>
                  <a:lnTo>
                    <a:pt x="232" y="90"/>
                  </a:lnTo>
                  <a:lnTo>
                    <a:pt x="231" y="91"/>
                  </a:lnTo>
                  <a:lnTo>
                    <a:pt x="228" y="90"/>
                  </a:lnTo>
                  <a:lnTo>
                    <a:pt x="227" y="86"/>
                  </a:lnTo>
                  <a:lnTo>
                    <a:pt x="227" y="83"/>
                  </a:lnTo>
                  <a:lnTo>
                    <a:pt x="224" y="83"/>
                  </a:lnTo>
                  <a:lnTo>
                    <a:pt x="220" y="82"/>
                  </a:lnTo>
                  <a:lnTo>
                    <a:pt x="219" y="81"/>
                  </a:lnTo>
                  <a:lnTo>
                    <a:pt x="219" y="78"/>
                  </a:lnTo>
                  <a:lnTo>
                    <a:pt x="219" y="74"/>
                  </a:lnTo>
                  <a:lnTo>
                    <a:pt x="215" y="70"/>
                  </a:lnTo>
                  <a:lnTo>
                    <a:pt x="214" y="66"/>
                  </a:lnTo>
                  <a:lnTo>
                    <a:pt x="211" y="66"/>
                  </a:lnTo>
                  <a:lnTo>
                    <a:pt x="210" y="65"/>
                  </a:lnTo>
                  <a:lnTo>
                    <a:pt x="203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0" y="65"/>
                  </a:lnTo>
                  <a:lnTo>
                    <a:pt x="198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85" y="55"/>
                  </a:lnTo>
                  <a:lnTo>
                    <a:pt x="183" y="55"/>
                  </a:lnTo>
                  <a:lnTo>
                    <a:pt x="179" y="57"/>
                  </a:lnTo>
                  <a:lnTo>
                    <a:pt x="157" y="53"/>
                  </a:lnTo>
                  <a:lnTo>
                    <a:pt x="154" y="53"/>
                  </a:lnTo>
                  <a:lnTo>
                    <a:pt x="153" y="53"/>
                  </a:lnTo>
                  <a:lnTo>
                    <a:pt x="149" y="50"/>
                  </a:lnTo>
                  <a:lnTo>
                    <a:pt x="143" y="43"/>
                  </a:lnTo>
                  <a:lnTo>
                    <a:pt x="122" y="29"/>
                  </a:lnTo>
                  <a:lnTo>
                    <a:pt x="114" y="23"/>
                  </a:lnTo>
                  <a:lnTo>
                    <a:pt x="100" y="13"/>
                  </a:lnTo>
                  <a:lnTo>
                    <a:pt x="84" y="6"/>
                  </a:lnTo>
                  <a:lnTo>
                    <a:pt x="84" y="5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48" y="8"/>
                  </a:lnTo>
                  <a:lnTo>
                    <a:pt x="32" y="12"/>
                  </a:lnTo>
                  <a:lnTo>
                    <a:pt x="49" y="30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34" y="39"/>
                  </a:lnTo>
                  <a:lnTo>
                    <a:pt x="30" y="43"/>
                  </a:lnTo>
                  <a:lnTo>
                    <a:pt x="26" y="47"/>
                  </a:lnTo>
                  <a:lnTo>
                    <a:pt x="25" y="51"/>
                  </a:lnTo>
                  <a:lnTo>
                    <a:pt x="21" y="53"/>
                  </a:lnTo>
                  <a:lnTo>
                    <a:pt x="12" y="53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3" y="55"/>
                  </a:lnTo>
                  <a:lnTo>
                    <a:pt x="3" y="61"/>
                  </a:lnTo>
                  <a:lnTo>
                    <a:pt x="3" y="66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4" y="73"/>
                  </a:lnTo>
                  <a:lnTo>
                    <a:pt x="8" y="74"/>
                  </a:lnTo>
                  <a:lnTo>
                    <a:pt x="12" y="77"/>
                  </a:lnTo>
                  <a:lnTo>
                    <a:pt x="13" y="82"/>
                  </a:lnTo>
                  <a:lnTo>
                    <a:pt x="21" y="94"/>
                  </a:lnTo>
                  <a:lnTo>
                    <a:pt x="29" y="107"/>
                  </a:lnTo>
                  <a:lnTo>
                    <a:pt x="32" y="110"/>
                  </a:lnTo>
                  <a:lnTo>
                    <a:pt x="34" y="112"/>
                  </a:lnTo>
                  <a:lnTo>
                    <a:pt x="34" y="114"/>
                  </a:lnTo>
                  <a:lnTo>
                    <a:pt x="36" y="116"/>
                  </a:lnTo>
                  <a:lnTo>
                    <a:pt x="38" y="120"/>
                  </a:lnTo>
                  <a:lnTo>
                    <a:pt x="44" y="126"/>
                  </a:lnTo>
                  <a:lnTo>
                    <a:pt x="44" y="130"/>
                  </a:lnTo>
                  <a:lnTo>
                    <a:pt x="44" y="131"/>
                  </a:lnTo>
                  <a:lnTo>
                    <a:pt x="42" y="134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3"/>
                  </a:lnTo>
                  <a:lnTo>
                    <a:pt x="53" y="144"/>
                  </a:lnTo>
                  <a:lnTo>
                    <a:pt x="57" y="147"/>
                  </a:lnTo>
                  <a:lnTo>
                    <a:pt x="62" y="152"/>
                  </a:lnTo>
                  <a:lnTo>
                    <a:pt x="66" y="158"/>
                  </a:lnTo>
                  <a:lnTo>
                    <a:pt x="69" y="164"/>
                  </a:lnTo>
                  <a:lnTo>
                    <a:pt x="70" y="166"/>
                  </a:lnTo>
                  <a:lnTo>
                    <a:pt x="73" y="167"/>
                  </a:lnTo>
                  <a:lnTo>
                    <a:pt x="70" y="167"/>
                  </a:lnTo>
                  <a:lnTo>
                    <a:pt x="73" y="170"/>
                  </a:lnTo>
                  <a:lnTo>
                    <a:pt x="74" y="175"/>
                  </a:lnTo>
                  <a:lnTo>
                    <a:pt x="74" y="180"/>
                  </a:lnTo>
                  <a:lnTo>
                    <a:pt x="74" y="187"/>
                  </a:lnTo>
                  <a:lnTo>
                    <a:pt x="76" y="195"/>
                  </a:lnTo>
                  <a:lnTo>
                    <a:pt x="76" y="197"/>
                  </a:lnTo>
                  <a:lnTo>
                    <a:pt x="78" y="201"/>
                  </a:lnTo>
                  <a:lnTo>
                    <a:pt x="82" y="208"/>
                  </a:lnTo>
                  <a:lnTo>
                    <a:pt x="88" y="213"/>
                  </a:lnTo>
                  <a:lnTo>
                    <a:pt x="92" y="215"/>
                  </a:lnTo>
                  <a:lnTo>
                    <a:pt x="96" y="217"/>
                  </a:lnTo>
                  <a:lnTo>
                    <a:pt x="101" y="223"/>
                  </a:lnTo>
                  <a:lnTo>
                    <a:pt x="104" y="224"/>
                  </a:lnTo>
                  <a:lnTo>
                    <a:pt x="105" y="228"/>
                  </a:lnTo>
                  <a:lnTo>
                    <a:pt x="106" y="231"/>
                  </a:lnTo>
                  <a:lnTo>
                    <a:pt x="109" y="235"/>
                  </a:lnTo>
                  <a:lnTo>
                    <a:pt x="110" y="240"/>
                  </a:lnTo>
                  <a:lnTo>
                    <a:pt x="113" y="244"/>
                  </a:lnTo>
                  <a:lnTo>
                    <a:pt x="114" y="248"/>
                  </a:lnTo>
                  <a:lnTo>
                    <a:pt x="117" y="252"/>
                  </a:lnTo>
                  <a:lnTo>
                    <a:pt x="119" y="258"/>
                  </a:lnTo>
                  <a:lnTo>
                    <a:pt x="127" y="265"/>
                  </a:lnTo>
                  <a:lnTo>
                    <a:pt x="130" y="268"/>
                  </a:lnTo>
                  <a:lnTo>
                    <a:pt x="130" y="272"/>
                  </a:lnTo>
                  <a:lnTo>
                    <a:pt x="131" y="272"/>
                  </a:lnTo>
                  <a:lnTo>
                    <a:pt x="133" y="274"/>
                  </a:lnTo>
                  <a:lnTo>
                    <a:pt x="135" y="278"/>
                  </a:lnTo>
                  <a:lnTo>
                    <a:pt x="137" y="281"/>
                  </a:lnTo>
                  <a:lnTo>
                    <a:pt x="137" y="285"/>
                  </a:lnTo>
                  <a:lnTo>
                    <a:pt x="137" y="288"/>
                  </a:lnTo>
                  <a:lnTo>
                    <a:pt x="139" y="285"/>
                  </a:lnTo>
                  <a:lnTo>
                    <a:pt x="141" y="284"/>
                  </a:lnTo>
                  <a:lnTo>
                    <a:pt x="145" y="280"/>
                  </a:lnTo>
                  <a:lnTo>
                    <a:pt x="145" y="278"/>
                  </a:lnTo>
                  <a:lnTo>
                    <a:pt x="143" y="276"/>
                  </a:lnTo>
                  <a:lnTo>
                    <a:pt x="143" y="268"/>
                  </a:lnTo>
                  <a:lnTo>
                    <a:pt x="145" y="266"/>
                  </a:lnTo>
                  <a:lnTo>
                    <a:pt x="149" y="266"/>
                  </a:lnTo>
                  <a:lnTo>
                    <a:pt x="150" y="266"/>
                  </a:lnTo>
                  <a:lnTo>
                    <a:pt x="154" y="268"/>
                  </a:lnTo>
                  <a:lnTo>
                    <a:pt x="161" y="268"/>
                  </a:lnTo>
                  <a:lnTo>
                    <a:pt x="166" y="266"/>
                  </a:lnTo>
                  <a:lnTo>
                    <a:pt x="174" y="266"/>
                  </a:lnTo>
                  <a:lnTo>
                    <a:pt x="179" y="266"/>
                  </a:lnTo>
                  <a:lnTo>
                    <a:pt x="183" y="268"/>
                  </a:lnTo>
                  <a:lnTo>
                    <a:pt x="198" y="268"/>
                  </a:lnTo>
                  <a:lnTo>
                    <a:pt x="200" y="270"/>
                  </a:lnTo>
                  <a:lnTo>
                    <a:pt x="202" y="272"/>
                  </a:lnTo>
                  <a:lnTo>
                    <a:pt x="202" y="274"/>
                  </a:lnTo>
                  <a:lnTo>
                    <a:pt x="206" y="274"/>
                  </a:lnTo>
                  <a:lnTo>
                    <a:pt x="210" y="274"/>
                  </a:lnTo>
                  <a:lnTo>
                    <a:pt x="211" y="270"/>
                  </a:lnTo>
                  <a:lnTo>
                    <a:pt x="215" y="262"/>
                  </a:lnTo>
                  <a:lnTo>
                    <a:pt x="218" y="257"/>
                  </a:lnTo>
                  <a:lnTo>
                    <a:pt x="223" y="253"/>
                  </a:lnTo>
                  <a:lnTo>
                    <a:pt x="228" y="249"/>
                  </a:lnTo>
                  <a:lnTo>
                    <a:pt x="236" y="245"/>
                  </a:lnTo>
                  <a:lnTo>
                    <a:pt x="242" y="245"/>
                  </a:lnTo>
                  <a:lnTo>
                    <a:pt x="281" y="236"/>
                  </a:lnTo>
                  <a:lnTo>
                    <a:pt x="281" y="236"/>
                  </a:lnTo>
                  <a:lnTo>
                    <a:pt x="308" y="228"/>
                  </a:lnTo>
                  <a:lnTo>
                    <a:pt x="328" y="221"/>
                  </a:lnTo>
                  <a:lnTo>
                    <a:pt x="328" y="219"/>
                  </a:lnTo>
                  <a:lnTo>
                    <a:pt x="328" y="217"/>
                  </a:lnTo>
                  <a:lnTo>
                    <a:pt x="333" y="196"/>
                  </a:lnTo>
                  <a:lnTo>
                    <a:pt x="335" y="188"/>
                  </a:lnTo>
                  <a:lnTo>
                    <a:pt x="335" y="184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166"/>
            <p:cNvSpPr>
              <a:spLocks noEditPoints="1"/>
            </p:cNvSpPr>
            <p:nvPr/>
          </p:nvSpPr>
          <p:spPr bwMode="auto">
            <a:xfrm>
              <a:off x="5238751" y="3203575"/>
              <a:ext cx="301625" cy="195263"/>
            </a:xfrm>
            <a:custGeom>
              <a:avLst/>
              <a:gdLst>
                <a:gd name="T0" fmla="*/ 184 w 190"/>
                <a:gd name="T1" fmla="*/ 117 h 123"/>
                <a:gd name="T2" fmla="*/ 176 w 190"/>
                <a:gd name="T3" fmla="*/ 117 h 123"/>
                <a:gd name="T4" fmla="*/ 173 w 190"/>
                <a:gd name="T5" fmla="*/ 122 h 123"/>
                <a:gd name="T6" fmla="*/ 186 w 190"/>
                <a:gd name="T7" fmla="*/ 123 h 123"/>
                <a:gd name="T8" fmla="*/ 190 w 190"/>
                <a:gd name="T9" fmla="*/ 119 h 123"/>
                <a:gd name="T10" fmla="*/ 186 w 190"/>
                <a:gd name="T11" fmla="*/ 118 h 123"/>
                <a:gd name="T12" fmla="*/ 186 w 190"/>
                <a:gd name="T13" fmla="*/ 118 h 123"/>
                <a:gd name="T14" fmla="*/ 186 w 190"/>
                <a:gd name="T15" fmla="*/ 118 h 123"/>
                <a:gd name="T16" fmla="*/ 164 w 190"/>
                <a:gd name="T17" fmla="*/ 42 h 123"/>
                <a:gd name="T18" fmla="*/ 162 w 190"/>
                <a:gd name="T19" fmla="*/ 36 h 123"/>
                <a:gd name="T20" fmla="*/ 160 w 190"/>
                <a:gd name="T21" fmla="*/ 30 h 123"/>
                <a:gd name="T22" fmla="*/ 157 w 190"/>
                <a:gd name="T23" fmla="*/ 26 h 123"/>
                <a:gd name="T24" fmla="*/ 153 w 190"/>
                <a:gd name="T25" fmla="*/ 16 h 123"/>
                <a:gd name="T26" fmla="*/ 146 w 190"/>
                <a:gd name="T27" fmla="*/ 3 h 123"/>
                <a:gd name="T28" fmla="*/ 146 w 190"/>
                <a:gd name="T29" fmla="*/ 0 h 123"/>
                <a:gd name="T30" fmla="*/ 101 w 190"/>
                <a:gd name="T31" fmla="*/ 9 h 123"/>
                <a:gd name="T32" fmla="*/ 88 w 190"/>
                <a:gd name="T33" fmla="*/ 17 h 123"/>
                <a:gd name="T34" fmla="*/ 80 w 190"/>
                <a:gd name="T35" fmla="*/ 26 h 123"/>
                <a:gd name="T36" fmla="*/ 75 w 190"/>
                <a:gd name="T37" fmla="*/ 38 h 123"/>
                <a:gd name="T38" fmla="*/ 67 w 190"/>
                <a:gd name="T39" fmla="*/ 38 h 123"/>
                <a:gd name="T40" fmla="*/ 65 w 190"/>
                <a:gd name="T41" fmla="*/ 34 h 123"/>
                <a:gd name="T42" fmla="*/ 48 w 190"/>
                <a:gd name="T43" fmla="*/ 32 h 123"/>
                <a:gd name="T44" fmla="*/ 39 w 190"/>
                <a:gd name="T45" fmla="*/ 30 h 123"/>
                <a:gd name="T46" fmla="*/ 26 w 190"/>
                <a:gd name="T47" fmla="*/ 32 h 123"/>
                <a:gd name="T48" fmla="*/ 15 w 190"/>
                <a:gd name="T49" fmla="*/ 30 h 123"/>
                <a:gd name="T50" fmla="*/ 10 w 190"/>
                <a:gd name="T51" fmla="*/ 30 h 123"/>
                <a:gd name="T52" fmla="*/ 8 w 190"/>
                <a:gd name="T53" fmla="*/ 40 h 123"/>
                <a:gd name="T54" fmla="*/ 10 w 190"/>
                <a:gd name="T55" fmla="*/ 44 h 123"/>
                <a:gd name="T56" fmla="*/ 4 w 190"/>
                <a:gd name="T57" fmla="*/ 49 h 123"/>
                <a:gd name="T58" fmla="*/ 4 w 190"/>
                <a:gd name="T59" fmla="*/ 53 h 123"/>
                <a:gd name="T60" fmla="*/ 2 w 190"/>
                <a:gd name="T61" fmla="*/ 62 h 123"/>
                <a:gd name="T62" fmla="*/ 4 w 190"/>
                <a:gd name="T63" fmla="*/ 70 h 123"/>
                <a:gd name="T64" fmla="*/ 0 w 190"/>
                <a:gd name="T65" fmla="*/ 70 h 123"/>
                <a:gd name="T66" fmla="*/ 6 w 190"/>
                <a:gd name="T67" fmla="*/ 78 h 123"/>
                <a:gd name="T68" fmla="*/ 11 w 190"/>
                <a:gd name="T69" fmla="*/ 97 h 123"/>
                <a:gd name="T70" fmla="*/ 11 w 190"/>
                <a:gd name="T71" fmla="*/ 105 h 123"/>
                <a:gd name="T72" fmla="*/ 14 w 190"/>
                <a:gd name="T73" fmla="*/ 110 h 123"/>
                <a:gd name="T74" fmla="*/ 15 w 190"/>
                <a:gd name="T75" fmla="*/ 117 h 123"/>
                <a:gd name="T76" fmla="*/ 22 w 190"/>
                <a:gd name="T77" fmla="*/ 117 h 123"/>
                <a:gd name="T78" fmla="*/ 27 w 190"/>
                <a:gd name="T79" fmla="*/ 118 h 123"/>
                <a:gd name="T80" fmla="*/ 35 w 190"/>
                <a:gd name="T81" fmla="*/ 117 h 123"/>
                <a:gd name="T82" fmla="*/ 39 w 190"/>
                <a:gd name="T83" fmla="*/ 114 h 123"/>
                <a:gd name="T84" fmla="*/ 42 w 190"/>
                <a:gd name="T85" fmla="*/ 113 h 123"/>
                <a:gd name="T86" fmla="*/ 46 w 190"/>
                <a:gd name="T87" fmla="*/ 110 h 123"/>
                <a:gd name="T88" fmla="*/ 53 w 190"/>
                <a:gd name="T89" fmla="*/ 105 h 123"/>
                <a:gd name="T90" fmla="*/ 71 w 190"/>
                <a:gd name="T91" fmla="*/ 102 h 123"/>
                <a:gd name="T92" fmla="*/ 80 w 190"/>
                <a:gd name="T93" fmla="*/ 97 h 123"/>
                <a:gd name="T94" fmla="*/ 88 w 190"/>
                <a:gd name="T95" fmla="*/ 93 h 123"/>
                <a:gd name="T96" fmla="*/ 93 w 190"/>
                <a:gd name="T97" fmla="*/ 93 h 123"/>
                <a:gd name="T98" fmla="*/ 101 w 190"/>
                <a:gd name="T99" fmla="*/ 87 h 123"/>
                <a:gd name="T100" fmla="*/ 111 w 190"/>
                <a:gd name="T101" fmla="*/ 80 h 123"/>
                <a:gd name="T102" fmla="*/ 127 w 190"/>
                <a:gd name="T103" fmla="*/ 76 h 123"/>
                <a:gd name="T104" fmla="*/ 140 w 190"/>
                <a:gd name="T105" fmla="*/ 70 h 123"/>
                <a:gd name="T106" fmla="*/ 145 w 190"/>
                <a:gd name="T107" fmla="*/ 66 h 123"/>
                <a:gd name="T108" fmla="*/ 150 w 190"/>
                <a:gd name="T109" fmla="*/ 65 h 123"/>
                <a:gd name="T110" fmla="*/ 153 w 190"/>
                <a:gd name="T111" fmla="*/ 60 h 123"/>
                <a:gd name="T112" fmla="*/ 154 w 190"/>
                <a:gd name="T113" fmla="*/ 52 h 123"/>
                <a:gd name="T114" fmla="*/ 166 w 190"/>
                <a:gd name="T115" fmla="*/ 44 h 123"/>
                <a:gd name="T116" fmla="*/ 164 w 190"/>
                <a:gd name="T117" fmla="*/ 42 h 123"/>
                <a:gd name="T118" fmla="*/ 164 w 190"/>
                <a:gd name="T119" fmla="*/ 42 h 123"/>
                <a:gd name="T120" fmla="*/ 164 w 190"/>
                <a:gd name="T121" fmla="*/ 42 h 123"/>
                <a:gd name="T122" fmla="*/ 164 w 190"/>
                <a:gd name="T123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" h="123">
                  <a:moveTo>
                    <a:pt x="186" y="118"/>
                  </a:moveTo>
                  <a:lnTo>
                    <a:pt x="184" y="117"/>
                  </a:lnTo>
                  <a:lnTo>
                    <a:pt x="180" y="118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3" y="122"/>
                  </a:lnTo>
                  <a:lnTo>
                    <a:pt x="180" y="123"/>
                  </a:lnTo>
                  <a:lnTo>
                    <a:pt x="186" y="123"/>
                  </a:lnTo>
                  <a:lnTo>
                    <a:pt x="189" y="122"/>
                  </a:lnTo>
                  <a:lnTo>
                    <a:pt x="190" y="119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close/>
                  <a:moveTo>
                    <a:pt x="164" y="42"/>
                  </a:moveTo>
                  <a:lnTo>
                    <a:pt x="162" y="40"/>
                  </a:lnTo>
                  <a:lnTo>
                    <a:pt x="162" y="36"/>
                  </a:lnTo>
                  <a:lnTo>
                    <a:pt x="160" y="34"/>
                  </a:lnTo>
                  <a:lnTo>
                    <a:pt x="160" y="30"/>
                  </a:lnTo>
                  <a:lnTo>
                    <a:pt x="158" y="29"/>
                  </a:lnTo>
                  <a:lnTo>
                    <a:pt x="157" y="26"/>
                  </a:lnTo>
                  <a:lnTo>
                    <a:pt x="156" y="22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46" y="3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07" y="9"/>
                  </a:lnTo>
                  <a:lnTo>
                    <a:pt x="101" y="9"/>
                  </a:lnTo>
                  <a:lnTo>
                    <a:pt x="93" y="13"/>
                  </a:lnTo>
                  <a:lnTo>
                    <a:pt x="88" y="17"/>
                  </a:lnTo>
                  <a:lnTo>
                    <a:pt x="83" y="21"/>
                  </a:lnTo>
                  <a:lnTo>
                    <a:pt x="80" y="26"/>
                  </a:lnTo>
                  <a:lnTo>
                    <a:pt x="76" y="34"/>
                  </a:lnTo>
                  <a:lnTo>
                    <a:pt x="75" y="38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7" y="36"/>
                  </a:lnTo>
                  <a:lnTo>
                    <a:pt x="65" y="34"/>
                  </a:lnTo>
                  <a:lnTo>
                    <a:pt x="63" y="32"/>
                  </a:lnTo>
                  <a:lnTo>
                    <a:pt x="48" y="32"/>
                  </a:lnTo>
                  <a:lnTo>
                    <a:pt x="44" y="30"/>
                  </a:lnTo>
                  <a:lnTo>
                    <a:pt x="39" y="30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19" y="32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6" y="48"/>
                  </a:lnTo>
                  <a:lnTo>
                    <a:pt x="4" y="49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4" y="73"/>
                  </a:lnTo>
                  <a:lnTo>
                    <a:pt x="6" y="78"/>
                  </a:lnTo>
                  <a:lnTo>
                    <a:pt x="10" y="93"/>
                  </a:lnTo>
                  <a:lnTo>
                    <a:pt x="11" y="97"/>
                  </a:lnTo>
                  <a:lnTo>
                    <a:pt x="11" y="101"/>
                  </a:lnTo>
                  <a:lnTo>
                    <a:pt x="11" y="105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5" y="114"/>
                  </a:lnTo>
                  <a:lnTo>
                    <a:pt x="15" y="117"/>
                  </a:lnTo>
                  <a:lnTo>
                    <a:pt x="19" y="117"/>
                  </a:lnTo>
                  <a:lnTo>
                    <a:pt x="22" y="117"/>
                  </a:lnTo>
                  <a:lnTo>
                    <a:pt x="23" y="118"/>
                  </a:lnTo>
                  <a:lnTo>
                    <a:pt x="27" y="118"/>
                  </a:lnTo>
                  <a:lnTo>
                    <a:pt x="32" y="117"/>
                  </a:lnTo>
                  <a:lnTo>
                    <a:pt x="35" y="117"/>
                  </a:lnTo>
                  <a:lnTo>
                    <a:pt x="39" y="117"/>
                  </a:lnTo>
                  <a:lnTo>
                    <a:pt x="39" y="114"/>
                  </a:lnTo>
                  <a:lnTo>
                    <a:pt x="40" y="117"/>
                  </a:lnTo>
                  <a:lnTo>
                    <a:pt x="42" y="113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50" y="106"/>
                  </a:lnTo>
                  <a:lnTo>
                    <a:pt x="53" y="105"/>
                  </a:lnTo>
                  <a:lnTo>
                    <a:pt x="67" y="102"/>
                  </a:lnTo>
                  <a:lnTo>
                    <a:pt x="71" y="102"/>
                  </a:lnTo>
                  <a:lnTo>
                    <a:pt x="75" y="101"/>
                  </a:lnTo>
                  <a:lnTo>
                    <a:pt x="80" y="97"/>
                  </a:lnTo>
                  <a:lnTo>
                    <a:pt x="84" y="95"/>
                  </a:lnTo>
                  <a:lnTo>
                    <a:pt x="88" y="93"/>
                  </a:lnTo>
                  <a:lnTo>
                    <a:pt x="89" y="93"/>
                  </a:lnTo>
                  <a:lnTo>
                    <a:pt x="93" y="93"/>
                  </a:lnTo>
                  <a:lnTo>
                    <a:pt x="99" y="91"/>
                  </a:lnTo>
                  <a:lnTo>
                    <a:pt x="101" y="87"/>
                  </a:lnTo>
                  <a:lnTo>
                    <a:pt x="105" y="83"/>
                  </a:lnTo>
                  <a:lnTo>
                    <a:pt x="111" y="80"/>
                  </a:lnTo>
                  <a:lnTo>
                    <a:pt x="119" y="78"/>
                  </a:lnTo>
                  <a:lnTo>
                    <a:pt x="127" y="76"/>
                  </a:lnTo>
                  <a:lnTo>
                    <a:pt x="132" y="74"/>
                  </a:lnTo>
                  <a:lnTo>
                    <a:pt x="140" y="70"/>
                  </a:lnTo>
                  <a:lnTo>
                    <a:pt x="142" y="69"/>
                  </a:lnTo>
                  <a:lnTo>
                    <a:pt x="145" y="66"/>
                  </a:lnTo>
                  <a:lnTo>
                    <a:pt x="149" y="65"/>
                  </a:lnTo>
                  <a:lnTo>
                    <a:pt x="150" y="65"/>
                  </a:lnTo>
                  <a:lnTo>
                    <a:pt x="153" y="62"/>
                  </a:lnTo>
                  <a:lnTo>
                    <a:pt x="153" y="60"/>
                  </a:lnTo>
                  <a:lnTo>
                    <a:pt x="153" y="53"/>
                  </a:lnTo>
                  <a:lnTo>
                    <a:pt x="154" y="52"/>
                  </a:lnTo>
                  <a:lnTo>
                    <a:pt x="158" y="48"/>
                  </a:lnTo>
                  <a:lnTo>
                    <a:pt x="166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sz="1350" dirty="0">
                  <a:solidFill>
                    <a:prstClr val="black"/>
                  </a:solidFill>
                </a:rPr>
                <a:t>              </a:t>
              </a:r>
            </a:p>
          </p:txBody>
        </p:sp>
        <p:sp>
          <p:nvSpPr>
            <p:cNvPr id="170" name="Freeform 167"/>
            <p:cNvSpPr>
              <a:spLocks/>
            </p:cNvSpPr>
            <p:nvPr/>
          </p:nvSpPr>
          <p:spPr bwMode="auto">
            <a:xfrm>
              <a:off x="5443538" y="3154363"/>
              <a:ext cx="190500" cy="236538"/>
            </a:xfrm>
            <a:custGeom>
              <a:avLst/>
              <a:gdLst>
                <a:gd name="T0" fmla="*/ 114 w 120"/>
                <a:gd name="T1" fmla="*/ 42 h 149"/>
                <a:gd name="T2" fmla="*/ 106 w 120"/>
                <a:gd name="T3" fmla="*/ 33 h 149"/>
                <a:gd name="T4" fmla="*/ 101 w 120"/>
                <a:gd name="T5" fmla="*/ 25 h 149"/>
                <a:gd name="T6" fmla="*/ 88 w 120"/>
                <a:gd name="T7" fmla="*/ 21 h 149"/>
                <a:gd name="T8" fmla="*/ 75 w 120"/>
                <a:gd name="T9" fmla="*/ 17 h 149"/>
                <a:gd name="T10" fmla="*/ 63 w 120"/>
                <a:gd name="T11" fmla="*/ 3 h 149"/>
                <a:gd name="T12" fmla="*/ 61 w 120"/>
                <a:gd name="T13" fmla="*/ 0 h 149"/>
                <a:gd name="T14" fmla="*/ 55 w 120"/>
                <a:gd name="T15" fmla="*/ 0 h 149"/>
                <a:gd name="T16" fmla="*/ 53 w 120"/>
                <a:gd name="T17" fmla="*/ 3 h 149"/>
                <a:gd name="T18" fmla="*/ 55 w 120"/>
                <a:gd name="T19" fmla="*/ 13 h 149"/>
                <a:gd name="T20" fmla="*/ 57 w 120"/>
                <a:gd name="T21" fmla="*/ 16 h 149"/>
                <a:gd name="T22" fmla="*/ 49 w 120"/>
                <a:gd name="T23" fmla="*/ 17 h 149"/>
                <a:gd name="T24" fmla="*/ 52 w 120"/>
                <a:gd name="T25" fmla="*/ 21 h 149"/>
                <a:gd name="T26" fmla="*/ 48 w 120"/>
                <a:gd name="T27" fmla="*/ 35 h 149"/>
                <a:gd name="T28" fmla="*/ 48 w 120"/>
                <a:gd name="T29" fmla="*/ 42 h 149"/>
                <a:gd name="T30" fmla="*/ 49 w 120"/>
                <a:gd name="T31" fmla="*/ 46 h 149"/>
                <a:gd name="T32" fmla="*/ 55 w 120"/>
                <a:gd name="T33" fmla="*/ 53 h 149"/>
                <a:gd name="T34" fmla="*/ 53 w 120"/>
                <a:gd name="T35" fmla="*/ 65 h 149"/>
                <a:gd name="T36" fmla="*/ 48 w 120"/>
                <a:gd name="T37" fmla="*/ 88 h 149"/>
                <a:gd name="T38" fmla="*/ 28 w 120"/>
                <a:gd name="T39" fmla="*/ 97 h 149"/>
                <a:gd name="T40" fmla="*/ 0 w 120"/>
                <a:gd name="T41" fmla="*/ 105 h 149"/>
                <a:gd name="T42" fmla="*/ 8 w 120"/>
                <a:gd name="T43" fmla="*/ 121 h 149"/>
                <a:gd name="T44" fmla="*/ 11 w 120"/>
                <a:gd name="T45" fmla="*/ 127 h 149"/>
                <a:gd name="T46" fmla="*/ 13 w 120"/>
                <a:gd name="T47" fmla="*/ 134 h 149"/>
                <a:gd name="T48" fmla="*/ 15 w 120"/>
                <a:gd name="T49" fmla="*/ 139 h 149"/>
                <a:gd name="T50" fmla="*/ 17 w 120"/>
                <a:gd name="T51" fmla="*/ 145 h 149"/>
                <a:gd name="T52" fmla="*/ 19 w 120"/>
                <a:gd name="T53" fmla="*/ 149 h 149"/>
                <a:gd name="T54" fmla="*/ 27 w 120"/>
                <a:gd name="T55" fmla="*/ 149 h 149"/>
                <a:gd name="T56" fmla="*/ 36 w 120"/>
                <a:gd name="T57" fmla="*/ 145 h 149"/>
                <a:gd name="T58" fmla="*/ 44 w 120"/>
                <a:gd name="T59" fmla="*/ 143 h 149"/>
                <a:gd name="T60" fmla="*/ 48 w 120"/>
                <a:gd name="T61" fmla="*/ 145 h 149"/>
                <a:gd name="T62" fmla="*/ 53 w 120"/>
                <a:gd name="T63" fmla="*/ 141 h 149"/>
                <a:gd name="T64" fmla="*/ 53 w 120"/>
                <a:gd name="T65" fmla="*/ 135 h 149"/>
                <a:gd name="T66" fmla="*/ 59 w 120"/>
                <a:gd name="T67" fmla="*/ 127 h 149"/>
                <a:gd name="T68" fmla="*/ 68 w 120"/>
                <a:gd name="T69" fmla="*/ 127 h 149"/>
                <a:gd name="T70" fmla="*/ 75 w 120"/>
                <a:gd name="T71" fmla="*/ 121 h 149"/>
                <a:gd name="T72" fmla="*/ 76 w 120"/>
                <a:gd name="T73" fmla="*/ 113 h 149"/>
                <a:gd name="T74" fmla="*/ 89 w 120"/>
                <a:gd name="T75" fmla="*/ 109 h 149"/>
                <a:gd name="T76" fmla="*/ 92 w 120"/>
                <a:gd name="T77" fmla="*/ 106 h 149"/>
                <a:gd name="T78" fmla="*/ 89 w 120"/>
                <a:gd name="T79" fmla="*/ 97 h 149"/>
                <a:gd name="T80" fmla="*/ 92 w 120"/>
                <a:gd name="T81" fmla="*/ 86 h 149"/>
                <a:gd name="T82" fmla="*/ 96 w 120"/>
                <a:gd name="T83" fmla="*/ 80 h 149"/>
                <a:gd name="T84" fmla="*/ 97 w 120"/>
                <a:gd name="T85" fmla="*/ 80 h 149"/>
                <a:gd name="T86" fmla="*/ 101 w 120"/>
                <a:gd name="T87" fmla="*/ 82 h 149"/>
                <a:gd name="T88" fmla="*/ 102 w 120"/>
                <a:gd name="T89" fmla="*/ 77 h 149"/>
                <a:gd name="T90" fmla="*/ 109 w 120"/>
                <a:gd name="T91" fmla="*/ 66 h 149"/>
                <a:gd name="T92" fmla="*/ 114 w 120"/>
                <a:gd name="T93" fmla="*/ 60 h 149"/>
                <a:gd name="T94" fmla="*/ 120 w 120"/>
                <a:gd name="T95" fmla="*/ 46 h 149"/>
                <a:gd name="T96" fmla="*/ 118 w 120"/>
                <a:gd name="T97" fmla="*/ 44 h 149"/>
                <a:gd name="T98" fmla="*/ 118 w 120"/>
                <a:gd name="T99" fmla="*/ 44 h 149"/>
                <a:gd name="T100" fmla="*/ 118 w 120"/>
                <a:gd name="T101" fmla="*/ 44 h 149"/>
                <a:gd name="T102" fmla="*/ 118 w 120"/>
                <a:gd name="T103" fmla="*/ 4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" h="149">
                  <a:moveTo>
                    <a:pt x="118" y="44"/>
                  </a:moveTo>
                  <a:lnTo>
                    <a:pt x="114" y="42"/>
                  </a:lnTo>
                  <a:lnTo>
                    <a:pt x="112" y="40"/>
                  </a:lnTo>
                  <a:lnTo>
                    <a:pt x="106" y="33"/>
                  </a:lnTo>
                  <a:lnTo>
                    <a:pt x="102" y="27"/>
                  </a:lnTo>
                  <a:lnTo>
                    <a:pt x="101" y="25"/>
                  </a:lnTo>
                  <a:lnTo>
                    <a:pt x="97" y="23"/>
                  </a:lnTo>
                  <a:lnTo>
                    <a:pt x="88" y="21"/>
                  </a:lnTo>
                  <a:lnTo>
                    <a:pt x="78" y="20"/>
                  </a:lnTo>
                  <a:lnTo>
                    <a:pt x="75" y="17"/>
                  </a:lnTo>
                  <a:lnTo>
                    <a:pt x="71" y="1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1" y="0"/>
                  </a:lnTo>
                  <a:lnTo>
                    <a:pt x="57" y="3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3"/>
                  </a:lnTo>
                  <a:lnTo>
                    <a:pt x="57" y="13"/>
                  </a:lnTo>
                  <a:lnTo>
                    <a:pt x="57" y="16"/>
                  </a:lnTo>
                  <a:lnTo>
                    <a:pt x="53" y="17"/>
                  </a:lnTo>
                  <a:lnTo>
                    <a:pt x="49" y="17"/>
                  </a:lnTo>
                  <a:lnTo>
                    <a:pt x="49" y="20"/>
                  </a:lnTo>
                  <a:lnTo>
                    <a:pt x="52" y="21"/>
                  </a:lnTo>
                  <a:lnTo>
                    <a:pt x="49" y="29"/>
                  </a:lnTo>
                  <a:lnTo>
                    <a:pt x="48" y="35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46"/>
                  </a:lnTo>
                  <a:lnTo>
                    <a:pt x="53" y="49"/>
                  </a:lnTo>
                  <a:lnTo>
                    <a:pt x="55" y="53"/>
                  </a:lnTo>
                  <a:lnTo>
                    <a:pt x="55" y="57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28" y="97"/>
                  </a:lnTo>
                  <a:lnTo>
                    <a:pt x="1" y="105"/>
                  </a:lnTo>
                  <a:lnTo>
                    <a:pt x="0" y="105"/>
                  </a:lnTo>
                  <a:lnTo>
                    <a:pt x="1" y="108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1" y="127"/>
                  </a:lnTo>
                  <a:lnTo>
                    <a:pt x="12" y="131"/>
                  </a:lnTo>
                  <a:lnTo>
                    <a:pt x="13" y="134"/>
                  </a:lnTo>
                  <a:lnTo>
                    <a:pt x="15" y="135"/>
                  </a:lnTo>
                  <a:lnTo>
                    <a:pt x="15" y="139"/>
                  </a:lnTo>
                  <a:lnTo>
                    <a:pt x="17" y="141"/>
                  </a:lnTo>
                  <a:lnTo>
                    <a:pt x="17" y="145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21" y="149"/>
                  </a:lnTo>
                  <a:lnTo>
                    <a:pt x="27" y="149"/>
                  </a:lnTo>
                  <a:lnTo>
                    <a:pt x="31" y="147"/>
                  </a:lnTo>
                  <a:lnTo>
                    <a:pt x="36" y="145"/>
                  </a:lnTo>
                  <a:lnTo>
                    <a:pt x="40" y="143"/>
                  </a:lnTo>
                  <a:lnTo>
                    <a:pt x="44" y="143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9" y="145"/>
                  </a:lnTo>
                  <a:lnTo>
                    <a:pt x="53" y="141"/>
                  </a:lnTo>
                  <a:lnTo>
                    <a:pt x="55" y="139"/>
                  </a:lnTo>
                  <a:lnTo>
                    <a:pt x="53" y="135"/>
                  </a:lnTo>
                  <a:lnTo>
                    <a:pt x="55" y="131"/>
                  </a:lnTo>
                  <a:lnTo>
                    <a:pt x="59" y="127"/>
                  </a:lnTo>
                  <a:lnTo>
                    <a:pt x="63" y="127"/>
                  </a:lnTo>
                  <a:lnTo>
                    <a:pt x="68" y="127"/>
                  </a:lnTo>
                  <a:lnTo>
                    <a:pt x="72" y="123"/>
                  </a:lnTo>
                  <a:lnTo>
                    <a:pt x="75" y="121"/>
                  </a:lnTo>
                  <a:lnTo>
                    <a:pt x="75" y="117"/>
                  </a:lnTo>
                  <a:lnTo>
                    <a:pt x="76" y="113"/>
                  </a:lnTo>
                  <a:lnTo>
                    <a:pt x="80" y="110"/>
                  </a:lnTo>
                  <a:lnTo>
                    <a:pt x="89" y="109"/>
                  </a:lnTo>
                  <a:lnTo>
                    <a:pt x="92" y="109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89" y="97"/>
                  </a:lnTo>
                  <a:lnTo>
                    <a:pt x="92" y="92"/>
                  </a:lnTo>
                  <a:lnTo>
                    <a:pt x="92" y="86"/>
                  </a:lnTo>
                  <a:lnTo>
                    <a:pt x="93" y="82"/>
                  </a:lnTo>
                  <a:lnTo>
                    <a:pt x="96" y="80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8" y="82"/>
                  </a:lnTo>
                  <a:lnTo>
                    <a:pt x="101" y="82"/>
                  </a:lnTo>
                  <a:lnTo>
                    <a:pt x="102" y="80"/>
                  </a:lnTo>
                  <a:lnTo>
                    <a:pt x="102" y="77"/>
                  </a:lnTo>
                  <a:lnTo>
                    <a:pt x="105" y="70"/>
                  </a:lnTo>
                  <a:lnTo>
                    <a:pt x="109" y="66"/>
                  </a:lnTo>
                  <a:lnTo>
                    <a:pt x="112" y="64"/>
                  </a:lnTo>
                  <a:lnTo>
                    <a:pt x="114" y="60"/>
                  </a:lnTo>
                  <a:lnTo>
                    <a:pt x="120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168"/>
            <p:cNvSpPr>
              <a:spLocks/>
            </p:cNvSpPr>
            <p:nvPr/>
          </p:nvSpPr>
          <p:spPr bwMode="auto">
            <a:xfrm>
              <a:off x="5011738" y="2798763"/>
              <a:ext cx="152400" cy="153988"/>
            </a:xfrm>
            <a:custGeom>
              <a:avLst/>
              <a:gdLst>
                <a:gd name="T0" fmla="*/ 66 w 72"/>
                <a:gd name="T1" fmla="*/ 3 h 73"/>
                <a:gd name="T2" fmla="*/ 59 w 72"/>
                <a:gd name="T3" fmla="*/ 3 h 73"/>
                <a:gd name="T4" fmla="*/ 51 w 72"/>
                <a:gd name="T5" fmla="*/ 3 h 73"/>
                <a:gd name="T6" fmla="*/ 39 w 72"/>
                <a:gd name="T7" fmla="*/ 9 h 73"/>
                <a:gd name="T8" fmla="*/ 31 w 72"/>
                <a:gd name="T9" fmla="*/ 9 h 73"/>
                <a:gd name="T10" fmla="*/ 27 w 72"/>
                <a:gd name="T11" fmla="*/ 6 h 73"/>
                <a:gd name="T12" fmla="*/ 20 w 72"/>
                <a:gd name="T13" fmla="*/ 7 h 73"/>
                <a:gd name="T14" fmla="*/ 13 w 72"/>
                <a:gd name="T15" fmla="*/ 9 h 73"/>
                <a:gd name="T16" fmla="*/ 8 w 72"/>
                <a:gd name="T17" fmla="*/ 7 h 73"/>
                <a:gd name="T18" fmla="*/ 7 w 72"/>
                <a:gd name="T19" fmla="*/ 10 h 73"/>
                <a:gd name="T20" fmla="*/ 6 w 72"/>
                <a:gd name="T21" fmla="*/ 14 h 73"/>
                <a:gd name="T22" fmla="*/ 5 w 72"/>
                <a:gd name="T23" fmla="*/ 18 h 73"/>
                <a:gd name="T24" fmla="*/ 3 w 72"/>
                <a:gd name="T25" fmla="*/ 20 h 73"/>
                <a:gd name="T26" fmla="*/ 0 w 72"/>
                <a:gd name="T27" fmla="*/ 19 h 73"/>
                <a:gd name="T28" fmla="*/ 1 w 72"/>
                <a:gd name="T29" fmla="*/ 26 h 73"/>
                <a:gd name="T30" fmla="*/ 1 w 72"/>
                <a:gd name="T31" fmla="*/ 29 h 73"/>
                <a:gd name="T32" fmla="*/ 3 w 72"/>
                <a:gd name="T33" fmla="*/ 36 h 73"/>
                <a:gd name="T34" fmla="*/ 6 w 72"/>
                <a:gd name="T35" fmla="*/ 36 h 73"/>
                <a:gd name="T36" fmla="*/ 7 w 72"/>
                <a:gd name="T37" fmla="*/ 39 h 73"/>
                <a:gd name="T38" fmla="*/ 10 w 72"/>
                <a:gd name="T39" fmla="*/ 42 h 73"/>
                <a:gd name="T40" fmla="*/ 8 w 72"/>
                <a:gd name="T41" fmla="*/ 45 h 73"/>
                <a:gd name="T42" fmla="*/ 8 w 72"/>
                <a:gd name="T43" fmla="*/ 47 h 73"/>
                <a:gd name="T44" fmla="*/ 4 w 72"/>
                <a:gd name="T45" fmla="*/ 49 h 73"/>
                <a:gd name="T46" fmla="*/ 3 w 72"/>
                <a:gd name="T47" fmla="*/ 53 h 73"/>
                <a:gd name="T48" fmla="*/ 1 w 72"/>
                <a:gd name="T49" fmla="*/ 60 h 73"/>
                <a:gd name="T50" fmla="*/ 1 w 72"/>
                <a:gd name="T51" fmla="*/ 67 h 73"/>
                <a:gd name="T52" fmla="*/ 5 w 72"/>
                <a:gd name="T53" fmla="*/ 70 h 73"/>
                <a:gd name="T54" fmla="*/ 39 w 72"/>
                <a:gd name="T55" fmla="*/ 70 h 73"/>
                <a:gd name="T56" fmla="*/ 43 w 72"/>
                <a:gd name="T57" fmla="*/ 69 h 73"/>
                <a:gd name="T58" fmla="*/ 40 w 72"/>
                <a:gd name="T59" fmla="*/ 66 h 73"/>
                <a:gd name="T60" fmla="*/ 40 w 72"/>
                <a:gd name="T61" fmla="*/ 63 h 73"/>
                <a:gd name="T62" fmla="*/ 41 w 72"/>
                <a:gd name="T63" fmla="*/ 51 h 73"/>
                <a:gd name="T64" fmla="*/ 56 w 72"/>
                <a:gd name="T65" fmla="*/ 43 h 73"/>
                <a:gd name="T66" fmla="*/ 61 w 72"/>
                <a:gd name="T67" fmla="*/ 36 h 73"/>
                <a:gd name="T68" fmla="*/ 61 w 72"/>
                <a:gd name="T69" fmla="*/ 29 h 73"/>
                <a:gd name="T70" fmla="*/ 63 w 72"/>
                <a:gd name="T71" fmla="*/ 22 h 73"/>
                <a:gd name="T72" fmla="*/ 60 w 72"/>
                <a:gd name="T73" fmla="*/ 13 h 73"/>
                <a:gd name="T74" fmla="*/ 64 w 72"/>
                <a:gd name="T75" fmla="*/ 10 h 73"/>
                <a:gd name="T76" fmla="*/ 70 w 72"/>
                <a:gd name="T77" fmla="*/ 6 h 73"/>
                <a:gd name="T78" fmla="*/ 72 w 72"/>
                <a:gd name="T79" fmla="*/ 3 h 73"/>
                <a:gd name="T80" fmla="*/ 72 w 72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73">
                  <a:moveTo>
                    <a:pt x="70" y="0"/>
                  </a:moveTo>
                  <a:cubicBezTo>
                    <a:pt x="66" y="3"/>
                    <a:pt x="66" y="3"/>
                    <a:pt x="66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40" y="70"/>
                    <a:pt x="41" y="70"/>
                  </a:cubicBezTo>
                  <a:cubicBezTo>
                    <a:pt x="41" y="69"/>
                    <a:pt x="42" y="69"/>
                    <a:pt x="43" y="69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169"/>
            <p:cNvSpPr>
              <a:spLocks/>
            </p:cNvSpPr>
            <p:nvPr/>
          </p:nvSpPr>
          <p:spPr bwMode="auto">
            <a:xfrm>
              <a:off x="6643688" y="3224213"/>
              <a:ext cx="207963" cy="246063"/>
            </a:xfrm>
            <a:custGeom>
              <a:avLst/>
              <a:gdLst>
                <a:gd name="T0" fmla="*/ 123 w 131"/>
                <a:gd name="T1" fmla="*/ 122 h 155"/>
                <a:gd name="T2" fmla="*/ 118 w 131"/>
                <a:gd name="T3" fmla="*/ 110 h 155"/>
                <a:gd name="T4" fmla="*/ 110 w 131"/>
                <a:gd name="T5" fmla="*/ 101 h 155"/>
                <a:gd name="T6" fmla="*/ 103 w 131"/>
                <a:gd name="T7" fmla="*/ 94 h 155"/>
                <a:gd name="T8" fmla="*/ 91 w 131"/>
                <a:gd name="T9" fmla="*/ 79 h 155"/>
                <a:gd name="T10" fmla="*/ 83 w 131"/>
                <a:gd name="T11" fmla="*/ 70 h 155"/>
                <a:gd name="T12" fmla="*/ 76 w 131"/>
                <a:gd name="T13" fmla="*/ 66 h 155"/>
                <a:gd name="T14" fmla="*/ 65 w 131"/>
                <a:gd name="T15" fmla="*/ 60 h 155"/>
                <a:gd name="T16" fmla="*/ 65 w 131"/>
                <a:gd name="T17" fmla="*/ 53 h 155"/>
                <a:gd name="T18" fmla="*/ 74 w 131"/>
                <a:gd name="T19" fmla="*/ 49 h 155"/>
                <a:gd name="T20" fmla="*/ 78 w 131"/>
                <a:gd name="T21" fmla="*/ 44 h 155"/>
                <a:gd name="T22" fmla="*/ 72 w 131"/>
                <a:gd name="T23" fmla="*/ 42 h 155"/>
                <a:gd name="T24" fmla="*/ 69 w 131"/>
                <a:gd name="T25" fmla="*/ 36 h 155"/>
                <a:gd name="T26" fmla="*/ 65 w 131"/>
                <a:gd name="T27" fmla="*/ 29 h 155"/>
                <a:gd name="T28" fmla="*/ 57 w 131"/>
                <a:gd name="T29" fmla="*/ 30 h 155"/>
                <a:gd name="T30" fmla="*/ 45 w 131"/>
                <a:gd name="T31" fmla="*/ 29 h 155"/>
                <a:gd name="T32" fmla="*/ 40 w 131"/>
                <a:gd name="T33" fmla="*/ 13 h 155"/>
                <a:gd name="T34" fmla="*/ 36 w 131"/>
                <a:gd name="T35" fmla="*/ 13 h 155"/>
                <a:gd name="T36" fmla="*/ 26 w 131"/>
                <a:gd name="T37" fmla="*/ 2 h 155"/>
                <a:gd name="T38" fmla="*/ 21 w 131"/>
                <a:gd name="T39" fmla="*/ 0 h 155"/>
                <a:gd name="T40" fmla="*/ 22 w 131"/>
                <a:gd name="T41" fmla="*/ 16 h 155"/>
                <a:gd name="T42" fmla="*/ 25 w 131"/>
                <a:gd name="T43" fmla="*/ 25 h 155"/>
                <a:gd name="T44" fmla="*/ 14 w 131"/>
                <a:gd name="T45" fmla="*/ 21 h 155"/>
                <a:gd name="T46" fmla="*/ 8 w 131"/>
                <a:gd name="T47" fmla="*/ 22 h 155"/>
                <a:gd name="T48" fmla="*/ 5 w 131"/>
                <a:gd name="T49" fmla="*/ 30 h 155"/>
                <a:gd name="T50" fmla="*/ 0 w 131"/>
                <a:gd name="T51" fmla="*/ 40 h 155"/>
                <a:gd name="T52" fmla="*/ 8 w 131"/>
                <a:gd name="T53" fmla="*/ 46 h 155"/>
                <a:gd name="T54" fmla="*/ 8 w 131"/>
                <a:gd name="T55" fmla="*/ 52 h 155"/>
                <a:gd name="T56" fmla="*/ 13 w 131"/>
                <a:gd name="T57" fmla="*/ 54 h 155"/>
                <a:gd name="T58" fmla="*/ 21 w 131"/>
                <a:gd name="T59" fmla="*/ 56 h 155"/>
                <a:gd name="T60" fmla="*/ 22 w 131"/>
                <a:gd name="T61" fmla="*/ 69 h 155"/>
                <a:gd name="T62" fmla="*/ 21 w 131"/>
                <a:gd name="T63" fmla="*/ 83 h 155"/>
                <a:gd name="T64" fmla="*/ 25 w 131"/>
                <a:gd name="T65" fmla="*/ 91 h 155"/>
                <a:gd name="T66" fmla="*/ 34 w 131"/>
                <a:gd name="T67" fmla="*/ 79 h 155"/>
                <a:gd name="T68" fmla="*/ 44 w 131"/>
                <a:gd name="T69" fmla="*/ 82 h 155"/>
                <a:gd name="T70" fmla="*/ 52 w 131"/>
                <a:gd name="T71" fmla="*/ 82 h 155"/>
                <a:gd name="T72" fmla="*/ 56 w 131"/>
                <a:gd name="T73" fmla="*/ 74 h 155"/>
                <a:gd name="T74" fmla="*/ 70 w 131"/>
                <a:gd name="T75" fmla="*/ 82 h 155"/>
                <a:gd name="T76" fmla="*/ 82 w 131"/>
                <a:gd name="T77" fmla="*/ 95 h 155"/>
                <a:gd name="T78" fmla="*/ 95 w 131"/>
                <a:gd name="T79" fmla="*/ 118 h 155"/>
                <a:gd name="T80" fmla="*/ 98 w 131"/>
                <a:gd name="T81" fmla="*/ 126 h 155"/>
                <a:gd name="T82" fmla="*/ 98 w 131"/>
                <a:gd name="T83" fmla="*/ 130 h 155"/>
                <a:gd name="T84" fmla="*/ 98 w 131"/>
                <a:gd name="T85" fmla="*/ 137 h 155"/>
                <a:gd name="T86" fmla="*/ 97 w 131"/>
                <a:gd name="T87" fmla="*/ 150 h 155"/>
                <a:gd name="T88" fmla="*/ 107 w 131"/>
                <a:gd name="T89" fmla="*/ 155 h 155"/>
                <a:gd name="T90" fmla="*/ 109 w 131"/>
                <a:gd name="T91" fmla="*/ 150 h 155"/>
                <a:gd name="T92" fmla="*/ 110 w 131"/>
                <a:gd name="T93" fmla="*/ 147 h 155"/>
                <a:gd name="T94" fmla="*/ 118 w 131"/>
                <a:gd name="T95" fmla="*/ 147 h 155"/>
                <a:gd name="T96" fmla="*/ 126 w 131"/>
                <a:gd name="T97" fmla="*/ 146 h 155"/>
                <a:gd name="T98" fmla="*/ 131 w 131"/>
                <a:gd name="T99" fmla="*/ 141 h 155"/>
                <a:gd name="T100" fmla="*/ 131 w 131"/>
                <a:gd name="T101" fmla="*/ 131 h 155"/>
                <a:gd name="T102" fmla="*/ 129 w 131"/>
                <a:gd name="T103" fmla="*/ 127 h 155"/>
                <a:gd name="T104" fmla="*/ 129 w 131"/>
                <a:gd name="T105" fmla="*/ 12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55">
                  <a:moveTo>
                    <a:pt x="129" y="127"/>
                  </a:moveTo>
                  <a:lnTo>
                    <a:pt x="127" y="126"/>
                  </a:lnTo>
                  <a:lnTo>
                    <a:pt x="123" y="123"/>
                  </a:lnTo>
                  <a:lnTo>
                    <a:pt x="123" y="122"/>
                  </a:lnTo>
                  <a:lnTo>
                    <a:pt x="126" y="121"/>
                  </a:lnTo>
                  <a:lnTo>
                    <a:pt x="127" y="118"/>
                  </a:lnTo>
                  <a:lnTo>
                    <a:pt x="119" y="113"/>
                  </a:lnTo>
                  <a:lnTo>
                    <a:pt x="118" y="110"/>
                  </a:lnTo>
                  <a:lnTo>
                    <a:pt x="115" y="110"/>
                  </a:lnTo>
                  <a:lnTo>
                    <a:pt x="114" y="110"/>
                  </a:lnTo>
                  <a:lnTo>
                    <a:pt x="113" y="106"/>
                  </a:lnTo>
                  <a:lnTo>
                    <a:pt x="110" y="101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6" y="95"/>
                  </a:lnTo>
                  <a:lnTo>
                    <a:pt x="103" y="94"/>
                  </a:lnTo>
                  <a:lnTo>
                    <a:pt x="99" y="91"/>
                  </a:lnTo>
                  <a:lnTo>
                    <a:pt x="95" y="86"/>
                  </a:lnTo>
                  <a:lnTo>
                    <a:pt x="93" y="82"/>
                  </a:lnTo>
                  <a:lnTo>
                    <a:pt x="91" y="79"/>
                  </a:lnTo>
                  <a:lnTo>
                    <a:pt x="89" y="78"/>
                  </a:lnTo>
                  <a:lnTo>
                    <a:pt x="85" y="74"/>
                  </a:lnTo>
                  <a:lnTo>
                    <a:pt x="83" y="73"/>
                  </a:lnTo>
                  <a:lnTo>
                    <a:pt x="83" y="70"/>
                  </a:lnTo>
                  <a:lnTo>
                    <a:pt x="83" y="69"/>
                  </a:lnTo>
                  <a:lnTo>
                    <a:pt x="82" y="69"/>
                  </a:lnTo>
                  <a:lnTo>
                    <a:pt x="78" y="66"/>
                  </a:lnTo>
                  <a:lnTo>
                    <a:pt x="76" y="66"/>
                  </a:lnTo>
                  <a:lnTo>
                    <a:pt x="73" y="65"/>
                  </a:lnTo>
                  <a:lnTo>
                    <a:pt x="72" y="62"/>
                  </a:lnTo>
                  <a:lnTo>
                    <a:pt x="66" y="60"/>
                  </a:lnTo>
                  <a:lnTo>
                    <a:pt x="65" y="60"/>
                  </a:lnTo>
                  <a:lnTo>
                    <a:pt x="62" y="57"/>
                  </a:lnTo>
                  <a:lnTo>
                    <a:pt x="65" y="57"/>
                  </a:lnTo>
                  <a:lnTo>
                    <a:pt x="65" y="56"/>
                  </a:lnTo>
                  <a:lnTo>
                    <a:pt x="65" y="53"/>
                  </a:lnTo>
                  <a:lnTo>
                    <a:pt x="62" y="52"/>
                  </a:lnTo>
                  <a:lnTo>
                    <a:pt x="66" y="52"/>
                  </a:lnTo>
                  <a:lnTo>
                    <a:pt x="70" y="52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0" y="38"/>
                  </a:lnTo>
                  <a:lnTo>
                    <a:pt x="66" y="38"/>
                  </a:lnTo>
                  <a:lnTo>
                    <a:pt x="69" y="36"/>
                  </a:lnTo>
                  <a:lnTo>
                    <a:pt x="70" y="34"/>
                  </a:lnTo>
                  <a:lnTo>
                    <a:pt x="69" y="33"/>
                  </a:lnTo>
                  <a:lnTo>
                    <a:pt x="66" y="30"/>
                  </a:lnTo>
                  <a:lnTo>
                    <a:pt x="65" y="29"/>
                  </a:lnTo>
                  <a:lnTo>
                    <a:pt x="62" y="29"/>
                  </a:lnTo>
                  <a:lnTo>
                    <a:pt x="61" y="29"/>
                  </a:lnTo>
                  <a:lnTo>
                    <a:pt x="58" y="29"/>
                  </a:lnTo>
                  <a:lnTo>
                    <a:pt x="57" y="30"/>
                  </a:lnTo>
                  <a:lnTo>
                    <a:pt x="57" y="34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5" y="29"/>
                  </a:lnTo>
                  <a:lnTo>
                    <a:pt x="41" y="22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6" y="13"/>
                  </a:lnTo>
                  <a:lnTo>
                    <a:pt x="34" y="9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9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2" y="20"/>
                  </a:lnTo>
                  <a:lnTo>
                    <a:pt x="25" y="21"/>
                  </a:lnTo>
                  <a:lnTo>
                    <a:pt x="25" y="25"/>
                  </a:lnTo>
                  <a:lnTo>
                    <a:pt x="22" y="25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3" y="13"/>
                  </a:lnTo>
                  <a:lnTo>
                    <a:pt x="13" y="17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8" y="29"/>
                  </a:lnTo>
                  <a:lnTo>
                    <a:pt x="5" y="30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2" y="56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8" y="53"/>
                  </a:lnTo>
                  <a:lnTo>
                    <a:pt x="21" y="56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2" y="65"/>
                  </a:lnTo>
                  <a:lnTo>
                    <a:pt x="22" y="69"/>
                  </a:lnTo>
                  <a:lnTo>
                    <a:pt x="21" y="70"/>
                  </a:lnTo>
                  <a:lnTo>
                    <a:pt x="21" y="73"/>
                  </a:lnTo>
                  <a:lnTo>
                    <a:pt x="22" y="78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1" y="90"/>
                  </a:lnTo>
                  <a:lnTo>
                    <a:pt x="22" y="91"/>
                  </a:lnTo>
                  <a:lnTo>
                    <a:pt x="25" y="91"/>
                  </a:lnTo>
                  <a:lnTo>
                    <a:pt x="28" y="86"/>
                  </a:lnTo>
                  <a:lnTo>
                    <a:pt x="30" y="83"/>
                  </a:lnTo>
                  <a:lnTo>
                    <a:pt x="32" y="79"/>
                  </a:lnTo>
                  <a:lnTo>
                    <a:pt x="34" y="79"/>
                  </a:lnTo>
                  <a:lnTo>
                    <a:pt x="36" y="78"/>
                  </a:lnTo>
                  <a:lnTo>
                    <a:pt x="38" y="78"/>
                  </a:lnTo>
                  <a:lnTo>
                    <a:pt x="40" y="79"/>
                  </a:lnTo>
                  <a:lnTo>
                    <a:pt x="44" y="82"/>
                  </a:lnTo>
                  <a:lnTo>
                    <a:pt x="45" y="83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52" y="82"/>
                  </a:lnTo>
                  <a:lnTo>
                    <a:pt x="53" y="79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7" y="74"/>
                  </a:lnTo>
                  <a:lnTo>
                    <a:pt x="62" y="77"/>
                  </a:lnTo>
                  <a:lnTo>
                    <a:pt x="69" y="78"/>
                  </a:lnTo>
                  <a:lnTo>
                    <a:pt x="70" y="82"/>
                  </a:lnTo>
                  <a:lnTo>
                    <a:pt x="74" y="86"/>
                  </a:lnTo>
                  <a:lnTo>
                    <a:pt x="78" y="90"/>
                  </a:lnTo>
                  <a:lnTo>
                    <a:pt x="79" y="91"/>
                  </a:lnTo>
                  <a:lnTo>
                    <a:pt x="82" y="95"/>
                  </a:lnTo>
                  <a:lnTo>
                    <a:pt x="82" y="105"/>
                  </a:lnTo>
                  <a:lnTo>
                    <a:pt x="83" y="110"/>
                  </a:lnTo>
                  <a:lnTo>
                    <a:pt x="85" y="113"/>
                  </a:lnTo>
                  <a:lnTo>
                    <a:pt x="95" y="118"/>
                  </a:lnTo>
                  <a:lnTo>
                    <a:pt x="93" y="121"/>
                  </a:lnTo>
                  <a:lnTo>
                    <a:pt x="95" y="122"/>
                  </a:lnTo>
                  <a:lnTo>
                    <a:pt x="98" y="123"/>
                  </a:lnTo>
                  <a:lnTo>
                    <a:pt x="98" y="126"/>
                  </a:lnTo>
                  <a:lnTo>
                    <a:pt x="98" y="127"/>
                  </a:lnTo>
                  <a:lnTo>
                    <a:pt x="97" y="130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7" y="134"/>
                  </a:lnTo>
                  <a:lnTo>
                    <a:pt x="97" y="135"/>
                  </a:lnTo>
                  <a:lnTo>
                    <a:pt x="98" y="137"/>
                  </a:lnTo>
                  <a:lnTo>
                    <a:pt x="98" y="143"/>
                  </a:lnTo>
                  <a:lnTo>
                    <a:pt x="97" y="144"/>
                  </a:lnTo>
                  <a:lnTo>
                    <a:pt x="95" y="148"/>
                  </a:lnTo>
                  <a:lnTo>
                    <a:pt x="97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5" y="154"/>
                  </a:lnTo>
                  <a:lnTo>
                    <a:pt x="107" y="155"/>
                  </a:lnTo>
                  <a:lnTo>
                    <a:pt x="109" y="154"/>
                  </a:lnTo>
                  <a:lnTo>
                    <a:pt x="110" y="154"/>
                  </a:lnTo>
                  <a:lnTo>
                    <a:pt x="110" y="152"/>
                  </a:lnTo>
                  <a:lnTo>
                    <a:pt x="109" y="150"/>
                  </a:lnTo>
                  <a:lnTo>
                    <a:pt x="106" y="148"/>
                  </a:lnTo>
                  <a:lnTo>
                    <a:pt x="109" y="148"/>
                  </a:lnTo>
                  <a:lnTo>
                    <a:pt x="109" y="147"/>
                  </a:lnTo>
                  <a:lnTo>
                    <a:pt x="110" y="147"/>
                  </a:lnTo>
                  <a:lnTo>
                    <a:pt x="113" y="147"/>
                  </a:lnTo>
                  <a:lnTo>
                    <a:pt x="114" y="144"/>
                  </a:lnTo>
                  <a:lnTo>
                    <a:pt x="115" y="144"/>
                  </a:lnTo>
                  <a:lnTo>
                    <a:pt x="118" y="147"/>
                  </a:lnTo>
                  <a:lnTo>
                    <a:pt x="119" y="147"/>
                  </a:lnTo>
                  <a:lnTo>
                    <a:pt x="122" y="147"/>
                  </a:lnTo>
                  <a:lnTo>
                    <a:pt x="123" y="147"/>
                  </a:lnTo>
                  <a:lnTo>
                    <a:pt x="126" y="146"/>
                  </a:lnTo>
                  <a:lnTo>
                    <a:pt x="129" y="147"/>
                  </a:lnTo>
                  <a:lnTo>
                    <a:pt x="129" y="147"/>
                  </a:lnTo>
                  <a:lnTo>
                    <a:pt x="131" y="143"/>
                  </a:lnTo>
                  <a:lnTo>
                    <a:pt x="131" y="141"/>
                  </a:lnTo>
                  <a:lnTo>
                    <a:pt x="131" y="139"/>
                  </a:lnTo>
                  <a:lnTo>
                    <a:pt x="129" y="137"/>
                  </a:lnTo>
                  <a:lnTo>
                    <a:pt x="131" y="134"/>
                  </a:lnTo>
                  <a:lnTo>
                    <a:pt x="131" y="131"/>
                  </a:lnTo>
                  <a:lnTo>
                    <a:pt x="131" y="130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3" name="Freeform 170"/>
            <p:cNvSpPr>
              <a:spLocks/>
            </p:cNvSpPr>
            <p:nvPr/>
          </p:nvSpPr>
          <p:spPr bwMode="auto">
            <a:xfrm>
              <a:off x="6581775" y="3284538"/>
              <a:ext cx="217488" cy="423863"/>
            </a:xfrm>
            <a:custGeom>
              <a:avLst/>
              <a:gdLst>
                <a:gd name="T0" fmla="*/ 137 w 137"/>
                <a:gd name="T1" fmla="*/ 92 h 267"/>
                <a:gd name="T2" fmla="*/ 137 w 137"/>
                <a:gd name="T3" fmla="*/ 88 h 267"/>
                <a:gd name="T4" fmla="*/ 124 w 137"/>
                <a:gd name="T5" fmla="*/ 75 h 267"/>
                <a:gd name="T6" fmla="*/ 117 w 137"/>
                <a:gd name="T7" fmla="*/ 52 h 267"/>
                <a:gd name="T8" fmla="*/ 96 w 137"/>
                <a:gd name="T9" fmla="*/ 36 h 267"/>
                <a:gd name="T10" fmla="*/ 91 w 137"/>
                <a:gd name="T11" fmla="*/ 44 h 267"/>
                <a:gd name="T12" fmla="*/ 79 w 137"/>
                <a:gd name="T13" fmla="*/ 41 h 267"/>
                <a:gd name="T14" fmla="*/ 69 w 137"/>
                <a:gd name="T15" fmla="*/ 45 h 267"/>
                <a:gd name="T16" fmla="*/ 60 w 137"/>
                <a:gd name="T17" fmla="*/ 49 h 267"/>
                <a:gd name="T18" fmla="*/ 61 w 137"/>
                <a:gd name="T19" fmla="*/ 31 h 267"/>
                <a:gd name="T20" fmla="*/ 57 w 137"/>
                <a:gd name="T21" fmla="*/ 15 h 267"/>
                <a:gd name="T22" fmla="*/ 51 w 137"/>
                <a:gd name="T23" fmla="*/ 18 h 267"/>
                <a:gd name="T24" fmla="*/ 47 w 137"/>
                <a:gd name="T25" fmla="*/ 10 h 267"/>
                <a:gd name="T26" fmla="*/ 39 w 137"/>
                <a:gd name="T27" fmla="*/ 2 h 267"/>
                <a:gd name="T28" fmla="*/ 31 w 137"/>
                <a:gd name="T29" fmla="*/ 4 h 267"/>
                <a:gd name="T30" fmla="*/ 23 w 137"/>
                <a:gd name="T31" fmla="*/ 10 h 267"/>
                <a:gd name="T32" fmla="*/ 7 w 137"/>
                <a:gd name="T33" fmla="*/ 14 h 267"/>
                <a:gd name="T34" fmla="*/ 7 w 137"/>
                <a:gd name="T35" fmla="*/ 32 h 267"/>
                <a:gd name="T36" fmla="*/ 4 w 137"/>
                <a:gd name="T37" fmla="*/ 39 h 267"/>
                <a:gd name="T38" fmla="*/ 10 w 137"/>
                <a:gd name="T39" fmla="*/ 52 h 267"/>
                <a:gd name="T40" fmla="*/ 27 w 137"/>
                <a:gd name="T41" fmla="*/ 75 h 267"/>
                <a:gd name="T42" fmla="*/ 26 w 137"/>
                <a:gd name="T43" fmla="*/ 80 h 267"/>
                <a:gd name="T44" fmla="*/ 23 w 137"/>
                <a:gd name="T45" fmla="*/ 93 h 267"/>
                <a:gd name="T46" fmla="*/ 30 w 137"/>
                <a:gd name="T47" fmla="*/ 109 h 267"/>
                <a:gd name="T48" fmla="*/ 39 w 137"/>
                <a:gd name="T49" fmla="*/ 136 h 267"/>
                <a:gd name="T50" fmla="*/ 48 w 137"/>
                <a:gd name="T51" fmla="*/ 160 h 267"/>
                <a:gd name="T52" fmla="*/ 35 w 137"/>
                <a:gd name="T53" fmla="*/ 189 h 267"/>
                <a:gd name="T54" fmla="*/ 35 w 137"/>
                <a:gd name="T55" fmla="*/ 221 h 267"/>
                <a:gd name="T56" fmla="*/ 40 w 137"/>
                <a:gd name="T57" fmla="*/ 225 h 267"/>
                <a:gd name="T58" fmla="*/ 48 w 137"/>
                <a:gd name="T59" fmla="*/ 230 h 267"/>
                <a:gd name="T60" fmla="*/ 53 w 137"/>
                <a:gd name="T61" fmla="*/ 239 h 267"/>
                <a:gd name="T62" fmla="*/ 57 w 137"/>
                <a:gd name="T63" fmla="*/ 247 h 267"/>
                <a:gd name="T64" fmla="*/ 67 w 137"/>
                <a:gd name="T65" fmla="*/ 251 h 267"/>
                <a:gd name="T66" fmla="*/ 79 w 137"/>
                <a:gd name="T67" fmla="*/ 259 h 267"/>
                <a:gd name="T68" fmla="*/ 83 w 137"/>
                <a:gd name="T69" fmla="*/ 264 h 267"/>
                <a:gd name="T70" fmla="*/ 92 w 137"/>
                <a:gd name="T71" fmla="*/ 264 h 267"/>
                <a:gd name="T72" fmla="*/ 88 w 137"/>
                <a:gd name="T73" fmla="*/ 250 h 267"/>
                <a:gd name="T74" fmla="*/ 71 w 137"/>
                <a:gd name="T75" fmla="*/ 242 h 267"/>
                <a:gd name="T76" fmla="*/ 64 w 137"/>
                <a:gd name="T77" fmla="*/ 230 h 267"/>
                <a:gd name="T78" fmla="*/ 65 w 137"/>
                <a:gd name="T79" fmla="*/ 229 h 267"/>
                <a:gd name="T80" fmla="*/ 56 w 137"/>
                <a:gd name="T81" fmla="*/ 203 h 267"/>
                <a:gd name="T82" fmla="*/ 47 w 137"/>
                <a:gd name="T83" fmla="*/ 198 h 267"/>
                <a:gd name="T84" fmla="*/ 44 w 137"/>
                <a:gd name="T85" fmla="*/ 182 h 267"/>
                <a:gd name="T86" fmla="*/ 47 w 137"/>
                <a:gd name="T87" fmla="*/ 172 h 267"/>
                <a:gd name="T88" fmla="*/ 52 w 137"/>
                <a:gd name="T89" fmla="*/ 140 h 267"/>
                <a:gd name="T90" fmla="*/ 60 w 137"/>
                <a:gd name="T91" fmla="*/ 125 h 267"/>
                <a:gd name="T92" fmla="*/ 67 w 137"/>
                <a:gd name="T93" fmla="*/ 136 h 267"/>
                <a:gd name="T94" fmla="*/ 75 w 137"/>
                <a:gd name="T95" fmla="*/ 141 h 267"/>
                <a:gd name="T96" fmla="*/ 84 w 137"/>
                <a:gd name="T97" fmla="*/ 141 h 267"/>
                <a:gd name="T98" fmla="*/ 92 w 137"/>
                <a:gd name="T99" fmla="*/ 146 h 267"/>
                <a:gd name="T100" fmla="*/ 97 w 137"/>
                <a:gd name="T101" fmla="*/ 150 h 267"/>
                <a:gd name="T102" fmla="*/ 91 w 137"/>
                <a:gd name="T103" fmla="*/ 129 h 267"/>
                <a:gd name="T104" fmla="*/ 100 w 137"/>
                <a:gd name="T105" fmla="*/ 110 h 267"/>
                <a:gd name="T106" fmla="*/ 117 w 137"/>
                <a:gd name="T107" fmla="*/ 109 h 267"/>
                <a:gd name="T108" fmla="*/ 132 w 137"/>
                <a:gd name="T109" fmla="*/ 112 h 267"/>
                <a:gd name="T110" fmla="*/ 137 w 137"/>
                <a:gd name="T111" fmla="*/ 10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267">
                  <a:moveTo>
                    <a:pt x="137" y="105"/>
                  </a:moveTo>
                  <a:lnTo>
                    <a:pt x="137" y="99"/>
                  </a:lnTo>
                  <a:lnTo>
                    <a:pt x="136" y="97"/>
                  </a:lnTo>
                  <a:lnTo>
                    <a:pt x="136" y="96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36" y="92"/>
                  </a:lnTo>
                  <a:lnTo>
                    <a:pt x="137" y="89"/>
                  </a:lnTo>
                  <a:lnTo>
                    <a:pt x="137" y="88"/>
                  </a:lnTo>
                  <a:lnTo>
                    <a:pt x="137" y="85"/>
                  </a:lnTo>
                  <a:lnTo>
                    <a:pt x="134" y="84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24" y="75"/>
                  </a:lnTo>
                  <a:lnTo>
                    <a:pt x="122" y="72"/>
                  </a:lnTo>
                  <a:lnTo>
                    <a:pt x="121" y="67"/>
                  </a:lnTo>
                  <a:lnTo>
                    <a:pt x="121" y="57"/>
                  </a:lnTo>
                  <a:lnTo>
                    <a:pt x="118" y="53"/>
                  </a:lnTo>
                  <a:lnTo>
                    <a:pt x="117" y="52"/>
                  </a:lnTo>
                  <a:lnTo>
                    <a:pt x="113" y="48"/>
                  </a:lnTo>
                  <a:lnTo>
                    <a:pt x="109" y="44"/>
                  </a:lnTo>
                  <a:lnTo>
                    <a:pt x="108" y="40"/>
                  </a:lnTo>
                  <a:lnTo>
                    <a:pt x="101" y="39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5" y="39"/>
                  </a:lnTo>
                  <a:lnTo>
                    <a:pt x="92" y="41"/>
                  </a:lnTo>
                  <a:lnTo>
                    <a:pt x="91" y="44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4" y="45"/>
                  </a:lnTo>
                  <a:lnTo>
                    <a:pt x="83" y="44"/>
                  </a:lnTo>
                  <a:lnTo>
                    <a:pt x="79" y="41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3" y="41"/>
                  </a:lnTo>
                  <a:lnTo>
                    <a:pt x="71" y="41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4" y="53"/>
                  </a:lnTo>
                  <a:lnTo>
                    <a:pt x="61" y="53"/>
                  </a:lnTo>
                  <a:lnTo>
                    <a:pt x="60" y="52"/>
                  </a:lnTo>
                  <a:lnTo>
                    <a:pt x="60" y="49"/>
                  </a:lnTo>
                  <a:lnTo>
                    <a:pt x="60" y="45"/>
                  </a:lnTo>
                  <a:lnTo>
                    <a:pt x="61" y="40"/>
                  </a:lnTo>
                  <a:lnTo>
                    <a:pt x="60" y="35"/>
                  </a:lnTo>
                  <a:lnTo>
                    <a:pt x="60" y="32"/>
                  </a:lnTo>
                  <a:lnTo>
                    <a:pt x="61" y="31"/>
                  </a:lnTo>
                  <a:lnTo>
                    <a:pt x="61" y="27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0" y="18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7" y="10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6" y="14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4" y="19"/>
                  </a:lnTo>
                  <a:lnTo>
                    <a:pt x="7" y="22"/>
                  </a:lnTo>
                  <a:lnTo>
                    <a:pt x="4" y="27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6" y="55"/>
                  </a:lnTo>
                  <a:lnTo>
                    <a:pt x="20" y="59"/>
                  </a:lnTo>
                  <a:lnTo>
                    <a:pt x="22" y="65"/>
                  </a:lnTo>
                  <a:lnTo>
                    <a:pt x="23" y="71"/>
                  </a:lnTo>
                  <a:lnTo>
                    <a:pt x="27" y="75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27" y="79"/>
                  </a:lnTo>
                  <a:lnTo>
                    <a:pt x="26" y="79"/>
                  </a:lnTo>
                  <a:lnTo>
                    <a:pt x="26" y="80"/>
                  </a:lnTo>
                  <a:lnTo>
                    <a:pt x="26" y="83"/>
                  </a:lnTo>
                  <a:lnTo>
                    <a:pt x="26" y="89"/>
                  </a:lnTo>
                  <a:lnTo>
                    <a:pt x="26" y="92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2" y="93"/>
                  </a:lnTo>
                  <a:lnTo>
                    <a:pt x="22" y="96"/>
                  </a:lnTo>
                  <a:lnTo>
                    <a:pt x="22" y="99"/>
                  </a:lnTo>
                  <a:lnTo>
                    <a:pt x="23" y="103"/>
                  </a:lnTo>
                  <a:lnTo>
                    <a:pt x="30" y="109"/>
                  </a:lnTo>
                  <a:lnTo>
                    <a:pt x="35" y="116"/>
                  </a:lnTo>
                  <a:lnTo>
                    <a:pt x="39" y="122"/>
                  </a:lnTo>
                  <a:lnTo>
                    <a:pt x="39" y="129"/>
                  </a:lnTo>
                  <a:lnTo>
                    <a:pt x="39" y="132"/>
                  </a:lnTo>
                  <a:lnTo>
                    <a:pt x="39" y="136"/>
                  </a:lnTo>
                  <a:lnTo>
                    <a:pt x="43" y="141"/>
                  </a:lnTo>
                  <a:lnTo>
                    <a:pt x="47" y="146"/>
                  </a:lnTo>
                  <a:lnTo>
                    <a:pt x="48" y="156"/>
                  </a:lnTo>
                  <a:lnTo>
                    <a:pt x="48" y="158"/>
                  </a:lnTo>
                  <a:lnTo>
                    <a:pt x="48" y="160"/>
                  </a:lnTo>
                  <a:lnTo>
                    <a:pt x="44" y="166"/>
                  </a:lnTo>
                  <a:lnTo>
                    <a:pt x="39" y="176"/>
                  </a:lnTo>
                  <a:lnTo>
                    <a:pt x="39" y="179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1" y="210"/>
                  </a:lnTo>
                  <a:lnTo>
                    <a:pt x="31" y="217"/>
                  </a:lnTo>
                  <a:lnTo>
                    <a:pt x="31" y="221"/>
                  </a:lnTo>
                  <a:lnTo>
                    <a:pt x="35" y="223"/>
                  </a:lnTo>
                  <a:lnTo>
                    <a:pt x="35" y="221"/>
                  </a:lnTo>
                  <a:lnTo>
                    <a:pt x="37" y="219"/>
                  </a:lnTo>
                  <a:lnTo>
                    <a:pt x="39" y="219"/>
                  </a:lnTo>
                  <a:lnTo>
                    <a:pt x="39" y="221"/>
                  </a:lnTo>
                  <a:lnTo>
                    <a:pt x="39" y="223"/>
                  </a:lnTo>
                  <a:lnTo>
                    <a:pt x="40" y="225"/>
                  </a:lnTo>
                  <a:lnTo>
                    <a:pt x="43" y="225"/>
                  </a:lnTo>
                  <a:lnTo>
                    <a:pt x="43" y="226"/>
                  </a:lnTo>
                  <a:lnTo>
                    <a:pt x="44" y="230"/>
                  </a:lnTo>
                  <a:lnTo>
                    <a:pt x="47" y="230"/>
                  </a:lnTo>
                  <a:lnTo>
                    <a:pt x="48" y="230"/>
                  </a:lnTo>
                  <a:lnTo>
                    <a:pt x="48" y="234"/>
                  </a:lnTo>
                  <a:lnTo>
                    <a:pt x="51" y="237"/>
                  </a:lnTo>
                  <a:lnTo>
                    <a:pt x="52" y="238"/>
                  </a:lnTo>
                  <a:lnTo>
                    <a:pt x="52" y="237"/>
                  </a:lnTo>
                  <a:lnTo>
                    <a:pt x="53" y="239"/>
                  </a:lnTo>
                  <a:lnTo>
                    <a:pt x="53" y="242"/>
                  </a:lnTo>
                  <a:lnTo>
                    <a:pt x="56" y="239"/>
                  </a:lnTo>
                  <a:lnTo>
                    <a:pt x="56" y="242"/>
                  </a:lnTo>
                  <a:lnTo>
                    <a:pt x="56" y="243"/>
                  </a:lnTo>
                  <a:lnTo>
                    <a:pt x="57" y="247"/>
                  </a:lnTo>
                  <a:lnTo>
                    <a:pt x="61" y="251"/>
                  </a:lnTo>
                  <a:lnTo>
                    <a:pt x="64" y="254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7" y="251"/>
                  </a:lnTo>
                  <a:lnTo>
                    <a:pt x="71" y="254"/>
                  </a:lnTo>
                  <a:lnTo>
                    <a:pt x="73" y="254"/>
                  </a:lnTo>
                  <a:lnTo>
                    <a:pt x="73" y="255"/>
                  </a:lnTo>
                  <a:lnTo>
                    <a:pt x="75" y="256"/>
                  </a:lnTo>
                  <a:lnTo>
                    <a:pt x="79" y="259"/>
                  </a:lnTo>
                  <a:lnTo>
                    <a:pt x="79" y="260"/>
                  </a:lnTo>
                  <a:lnTo>
                    <a:pt x="77" y="264"/>
                  </a:lnTo>
                  <a:lnTo>
                    <a:pt x="79" y="267"/>
                  </a:lnTo>
                  <a:lnTo>
                    <a:pt x="80" y="267"/>
                  </a:lnTo>
                  <a:lnTo>
                    <a:pt x="83" y="264"/>
                  </a:lnTo>
                  <a:lnTo>
                    <a:pt x="84" y="263"/>
                  </a:lnTo>
                  <a:lnTo>
                    <a:pt x="87" y="263"/>
                  </a:lnTo>
                  <a:lnTo>
                    <a:pt x="88" y="264"/>
                  </a:lnTo>
                  <a:lnTo>
                    <a:pt x="91" y="267"/>
                  </a:lnTo>
                  <a:lnTo>
                    <a:pt x="92" y="264"/>
                  </a:lnTo>
                  <a:lnTo>
                    <a:pt x="95" y="260"/>
                  </a:lnTo>
                  <a:lnTo>
                    <a:pt x="95" y="259"/>
                  </a:lnTo>
                  <a:lnTo>
                    <a:pt x="95" y="256"/>
                  </a:lnTo>
                  <a:lnTo>
                    <a:pt x="91" y="254"/>
                  </a:lnTo>
                  <a:lnTo>
                    <a:pt x="88" y="250"/>
                  </a:lnTo>
                  <a:lnTo>
                    <a:pt x="84" y="246"/>
                  </a:lnTo>
                  <a:lnTo>
                    <a:pt x="80" y="246"/>
                  </a:lnTo>
                  <a:lnTo>
                    <a:pt x="77" y="246"/>
                  </a:lnTo>
                  <a:lnTo>
                    <a:pt x="73" y="243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4" y="237"/>
                  </a:lnTo>
                  <a:lnTo>
                    <a:pt x="61" y="233"/>
                  </a:lnTo>
                  <a:lnTo>
                    <a:pt x="61" y="230"/>
                  </a:lnTo>
                  <a:lnTo>
                    <a:pt x="64" y="230"/>
                  </a:lnTo>
                  <a:lnTo>
                    <a:pt x="65" y="234"/>
                  </a:lnTo>
                  <a:lnTo>
                    <a:pt x="67" y="238"/>
                  </a:lnTo>
                  <a:lnTo>
                    <a:pt x="69" y="239"/>
                  </a:lnTo>
                  <a:lnTo>
                    <a:pt x="67" y="234"/>
                  </a:lnTo>
                  <a:lnTo>
                    <a:pt x="65" y="229"/>
                  </a:lnTo>
                  <a:lnTo>
                    <a:pt x="61" y="217"/>
                  </a:lnTo>
                  <a:lnTo>
                    <a:pt x="60" y="217"/>
                  </a:lnTo>
                  <a:lnTo>
                    <a:pt x="60" y="213"/>
                  </a:lnTo>
                  <a:lnTo>
                    <a:pt x="57" y="206"/>
                  </a:lnTo>
                  <a:lnTo>
                    <a:pt x="56" y="203"/>
                  </a:lnTo>
                  <a:lnTo>
                    <a:pt x="53" y="202"/>
                  </a:lnTo>
                  <a:lnTo>
                    <a:pt x="51" y="203"/>
                  </a:lnTo>
                  <a:lnTo>
                    <a:pt x="47" y="203"/>
                  </a:lnTo>
                  <a:lnTo>
                    <a:pt x="47" y="202"/>
                  </a:lnTo>
                  <a:lnTo>
                    <a:pt x="47" y="198"/>
                  </a:lnTo>
                  <a:lnTo>
                    <a:pt x="44" y="197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3" y="182"/>
                  </a:lnTo>
                  <a:lnTo>
                    <a:pt x="44" y="182"/>
                  </a:lnTo>
                  <a:lnTo>
                    <a:pt x="44" y="181"/>
                  </a:lnTo>
                  <a:lnTo>
                    <a:pt x="44" y="179"/>
                  </a:lnTo>
                  <a:lnTo>
                    <a:pt x="47" y="172"/>
                  </a:lnTo>
                  <a:lnTo>
                    <a:pt x="47" y="172"/>
                  </a:lnTo>
                  <a:lnTo>
                    <a:pt x="47" y="172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3" y="149"/>
                  </a:lnTo>
                  <a:lnTo>
                    <a:pt x="53" y="145"/>
                  </a:lnTo>
                  <a:lnTo>
                    <a:pt x="52" y="140"/>
                  </a:lnTo>
                  <a:lnTo>
                    <a:pt x="53" y="136"/>
                  </a:lnTo>
                  <a:lnTo>
                    <a:pt x="52" y="129"/>
                  </a:lnTo>
                  <a:lnTo>
                    <a:pt x="52" y="128"/>
                  </a:lnTo>
                  <a:lnTo>
                    <a:pt x="56" y="125"/>
                  </a:lnTo>
                  <a:lnTo>
                    <a:pt x="60" y="125"/>
                  </a:lnTo>
                  <a:lnTo>
                    <a:pt x="61" y="124"/>
                  </a:lnTo>
                  <a:lnTo>
                    <a:pt x="64" y="125"/>
                  </a:lnTo>
                  <a:lnTo>
                    <a:pt x="67" y="125"/>
                  </a:lnTo>
                  <a:lnTo>
                    <a:pt x="67" y="132"/>
                  </a:lnTo>
                  <a:lnTo>
                    <a:pt x="67" y="136"/>
                  </a:lnTo>
                  <a:lnTo>
                    <a:pt x="67" y="140"/>
                  </a:lnTo>
                  <a:lnTo>
                    <a:pt x="67" y="141"/>
                  </a:lnTo>
                  <a:lnTo>
                    <a:pt x="69" y="141"/>
                  </a:lnTo>
                  <a:lnTo>
                    <a:pt x="73" y="141"/>
                  </a:lnTo>
                  <a:lnTo>
                    <a:pt x="75" y="141"/>
                  </a:lnTo>
                  <a:lnTo>
                    <a:pt x="77" y="141"/>
                  </a:lnTo>
                  <a:lnTo>
                    <a:pt x="80" y="140"/>
                  </a:lnTo>
                  <a:lnTo>
                    <a:pt x="83" y="141"/>
                  </a:lnTo>
                  <a:lnTo>
                    <a:pt x="84" y="142"/>
                  </a:lnTo>
                  <a:lnTo>
                    <a:pt x="84" y="141"/>
                  </a:lnTo>
                  <a:lnTo>
                    <a:pt x="87" y="145"/>
                  </a:lnTo>
                  <a:lnTo>
                    <a:pt x="88" y="146"/>
                  </a:lnTo>
                  <a:lnTo>
                    <a:pt x="88" y="145"/>
                  </a:lnTo>
                  <a:lnTo>
                    <a:pt x="91" y="146"/>
                  </a:lnTo>
                  <a:lnTo>
                    <a:pt x="92" y="146"/>
                  </a:lnTo>
                  <a:lnTo>
                    <a:pt x="91" y="149"/>
                  </a:lnTo>
                  <a:lnTo>
                    <a:pt x="92" y="149"/>
                  </a:lnTo>
                  <a:lnTo>
                    <a:pt x="96" y="153"/>
                  </a:lnTo>
                  <a:lnTo>
                    <a:pt x="95" y="149"/>
                  </a:lnTo>
                  <a:lnTo>
                    <a:pt x="97" y="150"/>
                  </a:lnTo>
                  <a:lnTo>
                    <a:pt x="97" y="152"/>
                  </a:lnTo>
                  <a:lnTo>
                    <a:pt x="97" y="149"/>
                  </a:lnTo>
                  <a:lnTo>
                    <a:pt x="97" y="145"/>
                  </a:lnTo>
                  <a:lnTo>
                    <a:pt x="92" y="137"/>
                  </a:lnTo>
                  <a:lnTo>
                    <a:pt x="91" y="129"/>
                  </a:lnTo>
                  <a:lnTo>
                    <a:pt x="88" y="124"/>
                  </a:lnTo>
                  <a:lnTo>
                    <a:pt x="92" y="124"/>
                  </a:lnTo>
                  <a:lnTo>
                    <a:pt x="95" y="120"/>
                  </a:lnTo>
                  <a:lnTo>
                    <a:pt x="97" y="114"/>
                  </a:lnTo>
                  <a:lnTo>
                    <a:pt x="100" y="110"/>
                  </a:lnTo>
                  <a:lnTo>
                    <a:pt x="104" y="109"/>
                  </a:lnTo>
                  <a:lnTo>
                    <a:pt x="108" y="109"/>
                  </a:lnTo>
                  <a:lnTo>
                    <a:pt x="111" y="109"/>
                  </a:lnTo>
                  <a:lnTo>
                    <a:pt x="113" y="110"/>
                  </a:lnTo>
                  <a:lnTo>
                    <a:pt x="117" y="109"/>
                  </a:lnTo>
                  <a:lnTo>
                    <a:pt x="118" y="109"/>
                  </a:lnTo>
                  <a:lnTo>
                    <a:pt x="124" y="109"/>
                  </a:lnTo>
                  <a:lnTo>
                    <a:pt x="128" y="109"/>
                  </a:lnTo>
                  <a:lnTo>
                    <a:pt x="130" y="110"/>
                  </a:lnTo>
                  <a:lnTo>
                    <a:pt x="132" y="112"/>
                  </a:lnTo>
                  <a:lnTo>
                    <a:pt x="134" y="110"/>
                  </a:lnTo>
                  <a:lnTo>
                    <a:pt x="136" y="106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4" name="Freeform 171"/>
            <p:cNvSpPr>
              <a:spLocks/>
            </p:cNvSpPr>
            <p:nvPr/>
          </p:nvSpPr>
          <p:spPr bwMode="auto">
            <a:xfrm>
              <a:off x="4446588" y="4002088"/>
              <a:ext cx="26988" cy="34925"/>
            </a:xfrm>
            <a:custGeom>
              <a:avLst/>
              <a:gdLst>
                <a:gd name="T0" fmla="*/ 15 w 17"/>
                <a:gd name="T1" fmla="*/ 1 h 22"/>
                <a:gd name="T2" fmla="*/ 15 w 17"/>
                <a:gd name="T3" fmla="*/ 1 h 22"/>
                <a:gd name="T4" fmla="*/ 13 w 17"/>
                <a:gd name="T5" fmla="*/ 0 h 22"/>
                <a:gd name="T6" fmla="*/ 11 w 17"/>
                <a:gd name="T7" fmla="*/ 0 h 22"/>
                <a:gd name="T8" fmla="*/ 9 w 17"/>
                <a:gd name="T9" fmla="*/ 0 h 22"/>
                <a:gd name="T10" fmla="*/ 8 w 17"/>
                <a:gd name="T11" fmla="*/ 1 h 22"/>
                <a:gd name="T12" fmla="*/ 4 w 17"/>
                <a:gd name="T13" fmla="*/ 5 h 22"/>
                <a:gd name="T14" fmla="*/ 0 w 17"/>
                <a:gd name="T15" fmla="*/ 9 h 22"/>
                <a:gd name="T16" fmla="*/ 0 w 17"/>
                <a:gd name="T17" fmla="*/ 10 h 22"/>
                <a:gd name="T18" fmla="*/ 0 w 17"/>
                <a:gd name="T19" fmla="*/ 13 h 22"/>
                <a:gd name="T20" fmla="*/ 1 w 17"/>
                <a:gd name="T21" fmla="*/ 14 h 22"/>
                <a:gd name="T22" fmla="*/ 1 w 17"/>
                <a:gd name="T23" fmla="*/ 18 h 22"/>
                <a:gd name="T24" fmla="*/ 1 w 17"/>
                <a:gd name="T25" fmla="*/ 19 h 22"/>
                <a:gd name="T26" fmla="*/ 1 w 17"/>
                <a:gd name="T27" fmla="*/ 22 h 22"/>
                <a:gd name="T28" fmla="*/ 4 w 17"/>
                <a:gd name="T29" fmla="*/ 22 h 22"/>
                <a:gd name="T30" fmla="*/ 5 w 17"/>
                <a:gd name="T31" fmla="*/ 19 h 22"/>
                <a:gd name="T32" fmla="*/ 8 w 17"/>
                <a:gd name="T33" fmla="*/ 18 h 22"/>
                <a:gd name="T34" fmla="*/ 8 w 17"/>
                <a:gd name="T35" fmla="*/ 17 h 22"/>
                <a:gd name="T36" fmla="*/ 8 w 17"/>
                <a:gd name="T37" fmla="*/ 13 h 22"/>
                <a:gd name="T38" fmla="*/ 5 w 17"/>
                <a:gd name="T39" fmla="*/ 10 h 22"/>
                <a:gd name="T40" fmla="*/ 8 w 17"/>
                <a:gd name="T41" fmla="*/ 9 h 22"/>
                <a:gd name="T42" fmla="*/ 15 w 17"/>
                <a:gd name="T43" fmla="*/ 4 h 22"/>
                <a:gd name="T44" fmla="*/ 15 w 17"/>
                <a:gd name="T45" fmla="*/ 4 h 22"/>
                <a:gd name="T46" fmla="*/ 15 w 17"/>
                <a:gd name="T47" fmla="*/ 4 h 22"/>
                <a:gd name="T48" fmla="*/ 17 w 17"/>
                <a:gd name="T49" fmla="*/ 2 h 22"/>
                <a:gd name="T50" fmla="*/ 15 w 17"/>
                <a:gd name="T51" fmla="*/ 1 h 22"/>
                <a:gd name="T52" fmla="*/ 15 w 17"/>
                <a:gd name="T53" fmla="*/ 1 h 22"/>
                <a:gd name="T54" fmla="*/ 15 w 17"/>
                <a:gd name="T55" fmla="*/ 1 h 22"/>
                <a:gd name="T56" fmla="*/ 15 w 17"/>
                <a:gd name="T57" fmla="*/ 1 h 22"/>
                <a:gd name="T58" fmla="*/ 15 w 17"/>
                <a:gd name="T59" fmla="*/ 1 h 22"/>
                <a:gd name="T60" fmla="*/ 15 w 17"/>
                <a:gd name="T61" fmla="*/ 1 h 22"/>
                <a:gd name="T62" fmla="*/ 15 w 17"/>
                <a:gd name="T6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22">
                  <a:moveTo>
                    <a:pt x="15" y="1"/>
                  </a:move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8" y="9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172"/>
            <p:cNvSpPr>
              <a:spLocks/>
            </p:cNvSpPr>
            <p:nvPr/>
          </p:nvSpPr>
          <p:spPr bwMode="auto">
            <a:xfrm>
              <a:off x="4421188" y="3767138"/>
              <a:ext cx="192088" cy="249238"/>
            </a:xfrm>
            <a:custGeom>
              <a:avLst/>
              <a:gdLst>
                <a:gd name="T0" fmla="*/ 109 w 121"/>
                <a:gd name="T1" fmla="*/ 3 h 157"/>
                <a:gd name="T2" fmla="*/ 96 w 121"/>
                <a:gd name="T3" fmla="*/ 3 h 157"/>
                <a:gd name="T4" fmla="*/ 88 w 121"/>
                <a:gd name="T5" fmla="*/ 4 h 157"/>
                <a:gd name="T6" fmla="*/ 84 w 121"/>
                <a:gd name="T7" fmla="*/ 21 h 157"/>
                <a:gd name="T8" fmla="*/ 81 w 121"/>
                <a:gd name="T9" fmla="*/ 25 h 157"/>
                <a:gd name="T10" fmla="*/ 81 w 121"/>
                <a:gd name="T11" fmla="*/ 36 h 157"/>
                <a:gd name="T12" fmla="*/ 65 w 121"/>
                <a:gd name="T13" fmla="*/ 29 h 157"/>
                <a:gd name="T14" fmla="*/ 52 w 121"/>
                <a:gd name="T15" fmla="*/ 27 h 157"/>
                <a:gd name="T16" fmla="*/ 39 w 121"/>
                <a:gd name="T17" fmla="*/ 27 h 157"/>
                <a:gd name="T18" fmla="*/ 35 w 121"/>
                <a:gd name="T19" fmla="*/ 31 h 157"/>
                <a:gd name="T20" fmla="*/ 33 w 121"/>
                <a:gd name="T21" fmla="*/ 44 h 157"/>
                <a:gd name="T22" fmla="*/ 48 w 121"/>
                <a:gd name="T23" fmla="*/ 40 h 157"/>
                <a:gd name="T24" fmla="*/ 53 w 121"/>
                <a:gd name="T25" fmla="*/ 49 h 157"/>
                <a:gd name="T26" fmla="*/ 48 w 121"/>
                <a:gd name="T27" fmla="*/ 56 h 157"/>
                <a:gd name="T28" fmla="*/ 44 w 121"/>
                <a:gd name="T29" fmla="*/ 69 h 157"/>
                <a:gd name="T30" fmla="*/ 48 w 121"/>
                <a:gd name="T31" fmla="*/ 73 h 157"/>
                <a:gd name="T32" fmla="*/ 53 w 121"/>
                <a:gd name="T33" fmla="*/ 77 h 157"/>
                <a:gd name="T34" fmla="*/ 53 w 121"/>
                <a:gd name="T35" fmla="*/ 87 h 157"/>
                <a:gd name="T36" fmla="*/ 52 w 121"/>
                <a:gd name="T37" fmla="*/ 96 h 157"/>
                <a:gd name="T38" fmla="*/ 52 w 121"/>
                <a:gd name="T39" fmla="*/ 101 h 157"/>
                <a:gd name="T40" fmla="*/ 48 w 121"/>
                <a:gd name="T41" fmla="*/ 110 h 157"/>
                <a:gd name="T42" fmla="*/ 43 w 121"/>
                <a:gd name="T43" fmla="*/ 104 h 157"/>
                <a:gd name="T44" fmla="*/ 35 w 121"/>
                <a:gd name="T45" fmla="*/ 109 h 157"/>
                <a:gd name="T46" fmla="*/ 31 w 121"/>
                <a:gd name="T47" fmla="*/ 108 h 157"/>
                <a:gd name="T48" fmla="*/ 27 w 121"/>
                <a:gd name="T49" fmla="*/ 100 h 157"/>
                <a:gd name="T50" fmla="*/ 24 w 121"/>
                <a:gd name="T51" fmla="*/ 105 h 157"/>
                <a:gd name="T52" fmla="*/ 16 w 121"/>
                <a:gd name="T53" fmla="*/ 109 h 157"/>
                <a:gd name="T54" fmla="*/ 8 w 121"/>
                <a:gd name="T55" fmla="*/ 113 h 157"/>
                <a:gd name="T56" fmla="*/ 9 w 121"/>
                <a:gd name="T57" fmla="*/ 121 h 157"/>
                <a:gd name="T58" fmla="*/ 13 w 121"/>
                <a:gd name="T59" fmla="*/ 128 h 157"/>
                <a:gd name="T60" fmla="*/ 8 w 121"/>
                <a:gd name="T61" fmla="*/ 132 h 157"/>
                <a:gd name="T62" fmla="*/ 3 w 121"/>
                <a:gd name="T63" fmla="*/ 134 h 157"/>
                <a:gd name="T64" fmla="*/ 9 w 121"/>
                <a:gd name="T65" fmla="*/ 148 h 157"/>
                <a:gd name="T66" fmla="*/ 13 w 121"/>
                <a:gd name="T67" fmla="*/ 157 h 157"/>
                <a:gd name="T68" fmla="*/ 21 w 121"/>
                <a:gd name="T69" fmla="*/ 150 h 157"/>
                <a:gd name="T70" fmla="*/ 27 w 121"/>
                <a:gd name="T71" fmla="*/ 148 h 157"/>
                <a:gd name="T72" fmla="*/ 31 w 121"/>
                <a:gd name="T73" fmla="*/ 149 h 157"/>
                <a:gd name="T74" fmla="*/ 35 w 121"/>
                <a:gd name="T75" fmla="*/ 153 h 157"/>
                <a:gd name="T76" fmla="*/ 43 w 121"/>
                <a:gd name="T77" fmla="*/ 150 h 157"/>
                <a:gd name="T78" fmla="*/ 48 w 121"/>
                <a:gd name="T79" fmla="*/ 148 h 157"/>
                <a:gd name="T80" fmla="*/ 53 w 121"/>
                <a:gd name="T81" fmla="*/ 145 h 157"/>
                <a:gd name="T82" fmla="*/ 53 w 121"/>
                <a:gd name="T83" fmla="*/ 154 h 157"/>
                <a:gd name="T84" fmla="*/ 60 w 121"/>
                <a:gd name="T85" fmla="*/ 153 h 157"/>
                <a:gd name="T86" fmla="*/ 70 w 121"/>
                <a:gd name="T87" fmla="*/ 140 h 157"/>
                <a:gd name="T88" fmla="*/ 81 w 121"/>
                <a:gd name="T89" fmla="*/ 132 h 157"/>
                <a:gd name="T90" fmla="*/ 82 w 121"/>
                <a:gd name="T91" fmla="*/ 108 h 157"/>
                <a:gd name="T92" fmla="*/ 88 w 121"/>
                <a:gd name="T93" fmla="*/ 100 h 157"/>
                <a:gd name="T94" fmla="*/ 104 w 121"/>
                <a:gd name="T95" fmla="*/ 80 h 157"/>
                <a:gd name="T96" fmla="*/ 108 w 121"/>
                <a:gd name="T97" fmla="*/ 65 h 157"/>
                <a:gd name="T98" fmla="*/ 110 w 121"/>
                <a:gd name="T99" fmla="*/ 43 h 157"/>
                <a:gd name="T100" fmla="*/ 114 w 121"/>
                <a:gd name="T101" fmla="*/ 21 h 157"/>
                <a:gd name="T102" fmla="*/ 121 w 121"/>
                <a:gd name="T103" fmla="*/ 3 h 157"/>
                <a:gd name="T104" fmla="*/ 118 w 121"/>
                <a:gd name="T105" fmla="*/ 0 h 157"/>
                <a:gd name="T106" fmla="*/ 118 w 121"/>
                <a:gd name="T10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57">
                  <a:moveTo>
                    <a:pt x="118" y="0"/>
                  </a:moveTo>
                  <a:lnTo>
                    <a:pt x="113" y="3"/>
                  </a:lnTo>
                  <a:lnTo>
                    <a:pt x="109" y="3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0" y="3"/>
                  </a:lnTo>
                  <a:lnTo>
                    <a:pt x="88" y="4"/>
                  </a:lnTo>
                  <a:lnTo>
                    <a:pt x="88" y="7"/>
                  </a:lnTo>
                  <a:lnTo>
                    <a:pt x="86" y="16"/>
                  </a:lnTo>
                  <a:lnTo>
                    <a:pt x="84" y="21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81" y="25"/>
                  </a:lnTo>
                  <a:lnTo>
                    <a:pt x="81" y="29"/>
                  </a:lnTo>
                  <a:lnTo>
                    <a:pt x="81" y="33"/>
                  </a:lnTo>
                  <a:lnTo>
                    <a:pt x="81" y="36"/>
                  </a:lnTo>
                  <a:lnTo>
                    <a:pt x="73" y="31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1" y="29"/>
                  </a:lnTo>
                  <a:lnTo>
                    <a:pt x="60" y="27"/>
                  </a:lnTo>
                  <a:lnTo>
                    <a:pt x="52" y="27"/>
                  </a:lnTo>
                  <a:lnTo>
                    <a:pt x="49" y="27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35" y="39"/>
                  </a:lnTo>
                  <a:lnTo>
                    <a:pt x="33" y="44"/>
                  </a:lnTo>
                  <a:lnTo>
                    <a:pt x="45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50" y="43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3" y="52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7" y="60"/>
                  </a:lnTo>
                  <a:lnTo>
                    <a:pt x="47" y="65"/>
                  </a:lnTo>
                  <a:lnTo>
                    <a:pt x="44" y="69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0" y="75"/>
                  </a:lnTo>
                  <a:lnTo>
                    <a:pt x="52" y="75"/>
                  </a:lnTo>
                  <a:lnTo>
                    <a:pt x="53" y="77"/>
                  </a:lnTo>
                  <a:lnTo>
                    <a:pt x="56" y="79"/>
                  </a:lnTo>
                  <a:lnTo>
                    <a:pt x="53" y="80"/>
                  </a:lnTo>
                  <a:lnTo>
                    <a:pt x="53" y="87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3" y="97"/>
                  </a:lnTo>
                  <a:lnTo>
                    <a:pt x="52" y="101"/>
                  </a:lnTo>
                  <a:lnTo>
                    <a:pt x="50" y="104"/>
                  </a:lnTo>
                  <a:lnTo>
                    <a:pt x="50" y="108"/>
                  </a:lnTo>
                  <a:lnTo>
                    <a:pt x="48" y="110"/>
                  </a:lnTo>
                  <a:lnTo>
                    <a:pt x="47" y="113"/>
                  </a:lnTo>
                  <a:lnTo>
                    <a:pt x="44" y="109"/>
                  </a:lnTo>
                  <a:lnTo>
                    <a:pt x="43" y="104"/>
                  </a:lnTo>
                  <a:lnTo>
                    <a:pt x="40" y="108"/>
                  </a:lnTo>
                  <a:lnTo>
                    <a:pt x="39" y="110"/>
                  </a:lnTo>
                  <a:lnTo>
                    <a:pt x="35" y="109"/>
                  </a:lnTo>
                  <a:lnTo>
                    <a:pt x="33" y="109"/>
                  </a:lnTo>
                  <a:lnTo>
                    <a:pt x="31" y="109"/>
                  </a:lnTo>
                  <a:lnTo>
                    <a:pt x="31" y="108"/>
                  </a:lnTo>
                  <a:lnTo>
                    <a:pt x="29" y="104"/>
                  </a:lnTo>
                  <a:lnTo>
                    <a:pt x="28" y="100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1" y="101"/>
                  </a:lnTo>
                  <a:lnTo>
                    <a:pt x="24" y="105"/>
                  </a:lnTo>
                  <a:lnTo>
                    <a:pt x="21" y="109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8" y="109"/>
                  </a:lnTo>
                  <a:lnTo>
                    <a:pt x="8" y="113"/>
                  </a:lnTo>
                  <a:lnTo>
                    <a:pt x="8" y="117"/>
                  </a:lnTo>
                  <a:lnTo>
                    <a:pt x="9" y="117"/>
                  </a:lnTo>
                  <a:lnTo>
                    <a:pt x="9" y="121"/>
                  </a:lnTo>
                  <a:lnTo>
                    <a:pt x="9" y="124"/>
                  </a:lnTo>
                  <a:lnTo>
                    <a:pt x="13" y="126"/>
                  </a:lnTo>
                  <a:lnTo>
                    <a:pt x="13" y="128"/>
                  </a:lnTo>
                  <a:lnTo>
                    <a:pt x="13" y="134"/>
                  </a:lnTo>
                  <a:lnTo>
                    <a:pt x="9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7" y="130"/>
                  </a:lnTo>
                  <a:lnTo>
                    <a:pt x="3" y="134"/>
                  </a:lnTo>
                  <a:lnTo>
                    <a:pt x="0" y="137"/>
                  </a:lnTo>
                  <a:lnTo>
                    <a:pt x="7" y="144"/>
                  </a:lnTo>
                  <a:lnTo>
                    <a:pt x="9" y="148"/>
                  </a:lnTo>
                  <a:lnTo>
                    <a:pt x="12" y="150"/>
                  </a:lnTo>
                  <a:lnTo>
                    <a:pt x="13" y="154"/>
                  </a:lnTo>
                  <a:lnTo>
                    <a:pt x="13" y="157"/>
                  </a:lnTo>
                  <a:lnTo>
                    <a:pt x="16" y="157"/>
                  </a:lnTo>
                  <a:lnTo>
                    <a:pt x="20" y="152"/>
                  </a:lnTo>
                  <a:lnTo>
                    <a:pt x="21" y="150"/>
                  </a:lnTo>
                  <a:lnTo>
                    <a:pt x="24" y="149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9"/>
                  </a:lnTo>
                  <a:lnTo>
                    <a:pt x="31" y="149"/>
                  </a:lnTo>
                  <a:lnTo>
                    <a:pt x="33" y="149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7" y="154"/>
                  </a:lnTo>
                  <a:lnTo>
                    <a:pt x="40" y="153"/>
                  </a:lnTo>
                  <a:lnTo>
                    <a:pt x="43" y="150"/>
                  </a:lnTo>
                  <a:lnTo>
                    <a:pt x="44" y="148"/>
                  </a:lnTo>
                  <a:lnTo>
                    <a:pt x="47" y="148"/>
                  </a:lnTo>
                  <a:lnTo>
                    <a:pt x="48" y="148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8"/>
                  </a:lnTo>
                  <a:lnTo>
                    <a:pt x="52" y="150"/>
                  </a:lnTo>
                  <a:lnTo>
                    <a:pt x="53" y="154"/>
                  </a:lnTo>
                  <a:lnTo>
                    <a:pt x="56" y="154"/>
                  </a:lnTo>
                  <a:lnTo>
                    <a:pt x="57" y="154"/>
                  </a:lnTo>
                  <a:lnTo>
                    <a:pt x="60" y="153"/>
                  </a:lnTo>
                  <a:lnTo>
                    <a:pt x="65" y="148"/>
                  </a:lnTo>
                  <a:lnTo>
                    <a:pt x="70" y="144"/>
                  </a:lnTo>
                  <a:lnTo>
                    <a:pt x="70" y="140"/>
                  </a:lnTo>
                  <a:lnTo>
                    <a:pt x="74" y="137"/>
                  </a:lnTo>
                  <a:lnTo>
                    <a:pt x="78" y="136"/>
                  </a:lnTo>
                  <a:lnTo>
                    <a:pt x="81" y="132"/>
                  </a:lnTo>
                  <a:lnTo>
                    <a:pt x="82" y="124"/>
                  </a:lnTo>
                  <a:lnTo>
                    <a:pt x="82" y="109"/>
                  </a:lnTo>
                  <a:lnTo>
                    <a:pt x="82" y="108"/>
                  </a:lnTo>
                  <a:lnTo>
                    <a:pt x="84" y="105"/>
                  </a:lnTo>
                  <a:lnTo>
                    <a:pt x="86" y="104"/>
                  </a:lnTo>
                  <a:lnTo>
                    <a:pt x="88" y="100"/>
                  </a:lnTo>
                  <a:lnTo>
                    <a:pt x="92" y="92"/>
                  </a:lnTo>
                  <a:lnTo>
                    <a:pt x="97" y="87"/>
                  </a:lnTo>
                  <a:lnTo>
                    <a:pt x="104" y="80"/>
                  </a:lnTo>
                  <a:lnTo>
                    <a:pt x="105" y="77"/>
                  </a:lnTo>
                  <a:lnTo>
                    <a:pt x="108" y="73"/>
                  </a:lnTo>
                  <a:lnTo>
                    <a:pt x="108" y="65"/>
                  </a:lnTo>
                  <a:lnTo>
                    <a:pt x="109" y="57"/>
                  </a:lnTo>
                  <a:lnTo>
                    <a:pt x="109" y="52"/>
                  </a:lnTo>
                  <a:lnTo>
                    <a:pt x="110" y="43"/>
                  </a:lnTo>
                  <a:lnTo>
                    <a:pt x="113" y="35"/>
                  </a:lnTo>
                  <a:lnTo>
                    <a:pt x="113" y="27"/>
                  </a:lnTo>
                  <a:lnTo>
                    <a:pt x="114" y="21"/>
                  </a:lnTo>
                  <a:lnTo>
                    <a:pt x="118" y="14"/>
                  </a:lnTo>
                  <a:lnTo>
                    <a:pt x="121" y="4"/>
                  </a:lnTo>
                  <a:lnTo>
                    <a:pt x="121" y="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173"/>
            <p:cNvSpPr>
              <a:spLocks noEditPoints="1"/>
            </p:cNvSpPr>
            <p:nvPr/>
          </p:nvSpPr>
          <p:spPr bwMode="auto">
            <a:xfrm>
              <a:off x="3951288" y="2614613"/>
              <a:ext cx="303213" cy="219075"/>
            </a:xfrm>
            <a:custGeom>
              <a:avLst/>
              <a:gdLst>
                <a:gd name="T0" fmla="*/ 134 w 144"/>
                <a:gd name="T1" fmla="*/ 23 h 104"/>
                <a:gd name="T2" fmla="*/ 136 w 144"/>
                <a:gd name="T3" fmla="*/ 20 h 104"/>
                <a:gd name="T4" fmla="*/ 130 w 144"/>
                <a:gd name="T5" fmla="*/ 18 h 104"/>
                <a:gd name="T6" fmla="*/ 124 w 144"/>
                <a:gd name="T7" fmla="*/ 18 h 104"/>
                <a:gd name="T8" fmla="*/ 116 w 144"/>
                <a:gd name="T9" fmla="*/ 15 h 104"/>
                <a:gd name="T10" fmla="*/ 110 w 144"/>
                <a:gd name="T11" fmla="*/ 13 h 104"/>
                <a:gd name="T12" fmla="*/ 103 w 144"/>
                <a:gd name="T13" fmla="*/ 14 h 104"/>
                <a:gd name="T14" fmla="*/ 97 w 144"/>
                <a:gd name="T15" fmla="*/ 13 h 104"/>
                <a:gd name="T16" fmla="*/ 87 w 144"/>
                <a:gd name="T17" fmla="*/ 10 h 104"/>
                <a:gd name="T18" fmla="*/ 83 w 144"/>
                <a:gd name="T19" fmla="*/ 5 h 104"/>
                <a:gd name="T20" fmla="*/ 70 w 144"/>
                <a:gd name="T21" fmla="*/ 4 h 104"/>
                <a:gd name="T22" fmla="*/ 58 w 144"/>
                <a:gd name="T23" fmla="*/ 4 h 104"/>
                <a:gd name="T24" fmla="*/ 34 w 144"/>
                <a:gd name="T25" fmla="*/ 2 h 104"/>
                <a:gd name="T26" fmla="*/ 23 w 144"/>
                <a:gd name="T27" fmla="*/ 1 h 104"/>
                <a:gd name="T28" fmla="*/ 14 w 144"/>
                <a:gd name="T29" fmla="*/ 1 h 104"/>
                <a:gd name="T30" fmla="*/ 10 w 144"/>
                <a:gd name="T31" fmla="*/ 4 h 104"/>
                <a:gd name="T32" fmla="*/ 3 w 144"/>
                <a:gd name="T33" fmla="*/ 7 h 104"/>
                <a:gd name="T34" fmla="*/ 1 w 144"/>
                <a:gd name="T35" fmla="*/ 13 h 104"/>
                <a:gd name="T36" fmla="*/ 1 w 144"/>
                <a:gd name="T37" fmla="*/ 17 h 104"/>
                <a:gd name="T38" fmla="*/ 3 w 144"/>
                <a:gd name="T39" fmla="*/ 17 h 104"/>
                <a:gd name="T40" fmla="*/ 3 w 144"/>
                <a:gd name="T41" fmla="*/ 21 h 104"/>
                <a:gd name="T42" fmla="*/ 4 w 144"/>
                <a:gd name="T43" fmla="*/ 24 h 104"/>
                <a:gd name="T44" fmla="*/ 8 w 144"/>
                <a:gd name="T45" fmla="*/ 23 h 104"/>
                <a:gd name="T46" fmla="*/ 10 w 144"/>
                <a:gd name="T47" fmla="*/ 24 h 104"/>
                <a:gd name="T48" fmla="*/ 14 w 144"/>
                <a:gd name="T49" fmla="*/ 25 h 104"/>
                <a:gd name="T50" fmla="*/ 21 w 144"/>
                <a:gd name="T51" fmla="*/ 24 h 104"/>
                <a:gd name="T52" fmla="*/ 27 w 144"/>
                <a:gd name="T53" fmla="*/ 25 h 104"/>
                <a:gd name="T54" fmla="*/ 30 w 144"/>
                <a:gd name="T55" fmla="*/ 30 h 104"/>
                <a:gd name="T56" fmla="*/ 23 w 144"/>
                <a:gd name="T57" fmla="*/ 37 h 104"/>
                <a:gd name="T58" fmla="*/ 23 w 144"/>
                <a:gd name="T59" fmla="*/ 47 h 104"/>
                <a:gd name="T60" fmla="*/ 21 w 144"/>
                <a:gd name="T61" fmla="*/ 51 h 104"/>
                <a:gd name="T62" fmla="*/ 17 w 144"/>
                <a:gd name="T63" fmla="*/ 56 h 104"/>
                <a:gd name="T64" fmla="*/ 17 w 144"/>
                <a:gd name="T65" fmla="*/ 60 h 104"/>
                <a:gd name="T66" fmla="*/ 17 w 144"/>
                <a:gd name="T67" fmla="*/ 68 h 104"/>
                <a:gd name="T68" fmla="*/ 17 w 144"/>
                <a:gd name="T69" fmla="*/ 74 h 104"/>
                <a:gd name="T70" fmla="*/ 17 w 144"/>
                <a:gd name="T71" fmla="*/ 78 h 104"/>
                <a:gd name="T72" fmla="*/ 13 w 144"/>
                <a:gd name="T73" fmla="*/ 83 h 104"/>
                <a:gd name="T74" fmla="*/ 18 w 144"/>
                <a:gd name="T75" fmla="*/ 88 h 104"/>
                <a:gd name="T76" fmla="*/ 25 w 144"/>
                <a:gd name="T77" fmla="*/ 94 h 104"/>
                <a:gd name="T78" fmla="*/ 27 w 144"/>
                <a:gd name="T79" fmla="*/ 97 h 104"/>
                <a:gd name="T80" fmla="*/ 28 w 144"/>
                <a:gd name="T81" fmla="*/ 103 h 104"/>
                <a:gd name="T82" fmla="*/ 36 w 144"/>
                <a:gd name="T83" fmla="*/ 103 h 104"/>
                <a:gd name="T84" fmla="*/ 46 w 144"/>
                <a:gd name="T85" fmla="*/ 97 h 104"/>
                <a:gd name="T86" fmla="*/ 64 w 144"/>
                <a:gd name="T87" fmla="*/ 96 h 104"/>
                <a:gd name="T88" fmla="*/ 73 w 144"/>
                <a:gd name="T89" fmla="*/ 94 h 104"/>
                <a:gd name="T90" fmla="*/ 83 w 144"/>
                <a:gd name="T91" fmla="*/ 84 h 104"/>
                <a:gd name="T92" fmla="*/ 90 w 144"/>
                <a:gd name="T93" fmla="*/ 78 h 104"/>
                <a:gd name="T94" fmla="*/ 100 w 144"/>
                <a:gd name="T95" fmla="*/ 67 h 104"/>
                <a:gd name="T96" fmla="*/ 97 w 144"/>
                <a:gd name="T97" fmla="*/ 53 h 104"/>
                <a:gd name="T98" fmla="*/ 107 w 144"/>
                <a:gd name="T99" fmla="*/ 41 h 104"/>
                <a:gd name="T100" fmla="*/ 117 w 144"/>
                <a:gd name="T101" fmla="*/ 34 h 104"/>
                <a:gd name="T102" fmla="*/ 25 w 144"/>
                <a:gd name="T103" fmla="*/ 94 h 104"/>
                <a:gd name="T104" fmla="*/ 133 w 144"/>
                <a:gd name="T105" fmla="*/ 53 h 104"/>
                <a:gd name="T106" fmla="*/ 126 w 144"/>
                <a:gd name="T107" fmla="*/ 57 h 104"/>
                <a:gd name="T108" fmla="*/ 133 w 144"/>
                <a:gd name="T109" fmla="*/ 60 h 104"/>
                <a:gd name="T110" fmla="*/ 137 w 144"/>
                <a:gd name="T111" fmla="*/ 54 h 104"/>
                <a:gd name="T112" fmla="*/ 115 w 144"/>
                <a:gd name="T113" fmla="*/ 66 h 104"/>
                <a:gd name="T114" fmla="*/ 117 w 144"/>
                <a:gd name="T115" fmla="*/ 64 h 104"/>
                <a:gd name="T116" fmla="*/ 140 w 144"/>
                <a:gd name="T117" fmla="*/ 52 h 104"/>
                <a:gd name="T118" fmla="*/ 144 w 144"/>
                <a:gd name="T1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" h="104">
                  <a:moveTo>
                    <a:pt x="132" y="28"/>
                  </a:moveTo>
                  <a:cubicBezTo>
                    <a:pt x="133" y="27"/>
                    <a:pt x="133" y="27"/>
                    <a:pt x="133" y="27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6" y="30"/>
                    <a:pt x="126" y="30"/>
                    <a:pt x="126" y="30"/>
                  </a:cubicBezTo>
                  <a:lnTo>
                    <a:pt x="132" y="28"/>
                  </a:lnTo>
                  <a:close/>
                  <a:moveTo>
                    <a:pt x="25" y="94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27" y="93"/>
                    <a:pt x="27" y="93"/>
                    <a:pt x="27" y="93"/>
                  </a:cubicBezTo>
                  <a:lnTo>
                    <a:pt x="25" y="94"/>
                  </a:lnTo>
                  <a:close/>
                  <a:moveTo>
                    <a:pt x="133" y="53"/>
                  </a:moveTo>
                  <a:cubicBezTo>
                    <a:pt x="134" y="51"/>
                    <a:pt x="134" y="51"/>
                    <a:pt x="134" y="51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4" y="54"/>
                    <a:pt x="134" y="54"/>
                    <a:pt x="134" y="54"/>
                  </a:cubicBezTo>
                  <a:lnTo>
                    <a:pt x="133" y="53"/>
                  </a:lnTo>
                  <a:close/>
                  <a:moveTo>
                    <a:pt x="115" y="64"/>
                  </a:move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5" y="64"/>
                    <a:pt x="115" y="64"/>
                    <a:pt x="115" y="64"/>
                  </a:cubicBezTo>
                  <a:close/>
                  <a:moveTo>
                    <a:pt x="143" y="51"/>
                  </a:moveTo>
                  <a:cubicBezTo>
                    <a:pt x="141" y="51"/>
                    <a:pt x="141" y="51"/>
                    <a:pt x="141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1"/>
                    <a:pt x="143" y="51"/>
                  </a:cubicBez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174"/>
            <p:cNvSpPr>
              <a:spLocks noEditPoints="1"/>
            </p:cNvSpPr>
            <p:nvPr/>
          </p:nvSpPr>
          <p:spPr bwMode="auto">
            <a:xfrm>
              <a:off x="4625975" y="2671763"/>
              <a:ext cx="180975" cy="195263"/>
            </a:xfrm>
            <a:custGeom>
              <a:avLst/>
              <a:gdLst>
                <a:gd name="T0" fmla="*/ 64 w 114"/>
                <a:gd name="T1" fmla="*/ 62 h 123"/>
                <a:gd name="T2" fmla="*/ 66 w 114"/>
                <a:gd name="T3" fmla="*/ 58 h 123"/>
                <a:gd name="T4" fmla="*/ 50 w 114"/>
                <a:gd name="T5" fmla="*/ 49 h 123"/>
                <a:gd name="T6" fmla="*/ 52 w 114"/>
                <a:gd name="T7" fmla="*/ 53 h 123"/>
                <a:gd name="T8" fmla="*/ 56 w 114"/>
                <a:gd name="T9" fmla="*/ 32 h 123"/>
                <a:gd name="T10" fmla="*/ 54 w 114"/>
                <a:gd name="T11" fmla="*/ 32 h 123"/>
                <a:gd name="T12" fmla="*/ 54 w 114"/>
                <a:gd name="T13" fmla="*/ 68 h 123"/>
                <a:gd name="T14" fmla="*/ 60 w 114"/>
                <a:gd name="T15" fmla="*/ 62 h 123"/>
                <a:gd name="T16" fmla="*/ 41 w 114"/>
                <a:gd name="T17" fmla="*/ 52 h 123"/>
                <a:gd name="T18" fmla="*/ 46 w 114"/>
                <a:gd name="T19" fmla="*/ 44 h 123"/>
                <a:gd name="T20" fmla="*/ 49 w 114"/>
                <a:gd name="T21" fmla="*/ 41 h 123"/>
                <a:gd name="T22" fmla="*/ 45 w 114"/>
                <a:gd name="T23" fmla="*/ 23 h 123"/>
                <a:gd name="T24" fmla="*/ 56 w 114"/>
                <a:gd name="T25" fmla="*/ 31 h 123"/>
                <a:gd name="T26" fmla="*/ 62 w 114"/>
                <a:gd name="T27" fmla="*/ 27 h 123"/>
                <a:gd name="T28" fmla="*/ 58 w 114"/>
                <a:gd name="T29" fmla="*/ 21 h 123"/>
                <a:gd name="T30" fmla="*/ 66 w 114"/>
                <a:gd name="T31" fmla="*/ 15 h 123"/>
                <a:gd name="T32" fmla="*/ 85 w 114"/>
                <a:gd name="T33" fmla="*/ 15 h 123"/>
                <a:gd name="T34" fmla="*/ 94 w 114"/>
                <a:gd name="T35" fmla="*/ 9 h 123"/>
                <a:gd name="T36" fmla="*/ 94 w 114"/>
                <a:gd name="T37" fmla="*/ 1 h 123"/>
                <a:gd name="T38" fmla="*/ 90 w 114"/>
                <a:gd name="T39" fmla="*/ 4 h 123"/>
                <a:gd name="T40" fmla="*/ 77 w 114"/>
                <a:gd name="T41" fmla="*/ 8 h 123"/>
                <a:gd name="T42" fmla="*/ 66 w 114"/>
                <a:gd name="T43" fmla="*/ 4 h 123"/>
                <a:gd name="T44" fmla="*/ 46 w 114"/>
                <a:gd name="T45" fmla="*/ 8 h 123"/>
                <a:gd name="T46" fmla="*/ 32 w 114"/>
                <a:gd name="T47" fmla="*/ 11 h 123"/>
                <a:gd name="T48" fmla="*/ 16 w 114"/>
                <a:gd name="T49" fmla="*/ 19 h 123"/>
                <a:gd name="T50" fmla="*/ 6 w 114"/>
                <a:gd name="T51" fmla="*/ 33 h 123"/>
                <a:gd name="T52" fmla="*/ 3 w 114"/>
                <a:gd name="T53" fmla="*/ 39 h 123"/>
                <a:gd name="T54" fmla="*/ 16 w 114"/>
                <a:gd name="T55" fmla="*/ 48 h 123"/>
                <a:gd name="T56" fmla="*/ 14 w 114"/>
                <a:gd name="T57" fmla="*/ 53 h 123"/>
                <a:gd name="T58" fmla="*/ 25 w 114"/>
                <a:gd name="T59" fmla="*/ 61 h 123"/>
                <a:gd name="T60" fmla="*/ 42 w 114"/>
                <a:gd name="T61" fmla="*/ 61 h 123"/>
                <a:gd name="T62" fmla="*/ 45 w 114"/>
                <a:gd name="T63" fmla="*/ 68 h 123"/>
                <a:gd name="T64" fmla="*/ 28 w 114"/>
                <a:gd name="T65" fmla="*/ 62 h 123"/>
                <a:gd name="T66" fmla="*/ 28 w 114"/>
                <a:gd name="T67" fmla="*/ 78 h 123"/>
                <a:gd name="T68" fmla="*/ 33 w 114"/>
                <a:gd name="T69" fmla="*/ 88 h 123"/>
                <a:gd name="T70" fmla="*/ 41 w 114"/>
                <a:gd name="T71" fmla="*/ 96 h 123"/>
                <a:gd name="T72" fmla="*/ 49 w 114"/>
                <a:gd name="T73" fmla="*/ 88 h 123"/>
                <a:gd name="T74" fmla="*/ 50 w 114"/>
                <a:gd name="T75" fmla="*/ 80 h 123"/>
                <a:gd name="T76" fmla="*/ 50 w 114"/>
                <a:gd name="T77" fmla="*/ 72 h 123"/>
                <a:gd name="T78" fmla="*/ 50 w 114"/>
                <a:gd name="T79" fmla="*/ 68 h 123"/>
                <a:gd name="T80" fmla="*/ 90 w 114"/>
                <a:gd name="T81" fmla="*/ 118 h 123"/>
                <a:gd name="T82" fmla="*/ 72 w 114"/>
                <a:gd name="T83" fmla="*/ 116 h 123"/>
                <a:gd name="T84" fmla="*/ 60 w 114"/>
                <a:gd name="T85" fmla="*/ 112 h 123"/>
                <a:gd name="T86" fmla="*/ 77 w 114"/>
                <a:gd name="T87" fmla="*/ 122 h 123"/>
                <a:gd name="T88" fmla="*/ 98 w 114"/>
                <a:gd name="T89" fmla="*/ 118 h 123"/>
                <a:gd name="T90" fmla="*/ 94 w 114"/>
                <a:gd name="T91" fmla="*/ 118 h 123"/>
                <a:gd name="T92" fmla="*/ 95 w 114"/>
                <a:gd name="T93" fmla="*/ 61 h 123"/>
                <a:gd name="T94" fmla="*/ 99 w 114"/>
                <a:gd name="T95" fmla="*/ 57 h 123"/>
                <a:gd name="T96" fmla="*/ 84 w 114"/>
                <a:gd name="T97" fmla="*/ 64 h 123"/>
                <a:gd name="T98" fmla="*/ 84 w 114"/>
                <a:gd name="T99" fmla="*/ 61 h 123"/>
                <a:gd name="T100" fmla="*/ 84 w 114"/>
                <a:gd name="T101" fmla="*/ 64 h 123"/>
                <a:gd name="T102" fmla="*/ 107 w 114"/>
                <a:gd name="T103" fmla="*/ 102 h 123"/>
                <a:gd name="T104" fmla="*/ 110 w 114"/>
                <a:gd name="T105" fmla="*/ 96 h 123"/>
                <a:gd name="T106" fmla="*/ 110 w 114"/>
                <a:gd name="T107" fmla="*/ 96 h 123"/>
                <a:gd name="T108" fmla="*/ 5 w 114"/>
                <a:gd name="T109" fmla="*/ 44 h 123"/>
                <a:gd name="T110" fmla="*/ 1 w 114"/>
                <a:gd name="T111" fmla="*/ 39 h 123"/>
                <a:gd name="T112" fmla="*/ 13 w 114"/>
                <a:gd name="T113" fmla="*/ 68 h 123"/>
                <a:gd name="T114" fmla="*/ 9 w 114"/>
                <a:gd name="T115" fmla="*/ 64 h 123"/>
                <a:gd name="T116" fmla="*/ 78 w 114"/>
                <a:gd name="T117" fmla="*/ 82 h 123"/>
                <a:gd name="T118" fmla="*/ 77 w 114"/>
                <a:gd name="T119" fmla="*/ 86 h 123"/>
                <a:gd name="T120" fmla="*/ 74 w 114"/>
                <a:gd name="T121" fmla="*/ 36 h 123"/>
                <a:gd name="T122" fmla="*/ 72 w 114"/>
                <a:gd name="T123" fmla="*/ 37 h 123"/>
                <a:gd name="T124" fmla="*/ 74 w 114"/>
                <a:gd name="T125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123">
                  <a:moveTo>
                    <a:pt x="52" y="53"/>
                  </a:moveTo>
                  <a:lnTo>
                    <a:pt x="54" y="57"/>
                  </a:lnTo>
                  <a:lnTo>
                    <a:pt x="56" y="58"/>
                  </a:lnTo>
                  <a:lnTo>
                    <a:pt x="58" y="61"/>
                  </a:lnTo>
                  <a:lnTo>
                    <a:pt x="62" y="61"/>
                  </a:lnTo>
                  <a:lnTo>
                    <a:pt x="64" y="62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68" y="65"/>
                  </a:lnTo>
                  <a:lnTo>
                    <a:pt x="66" y="62"/>
                  </a:lnTo>
                  <a:lnTo>
                    <a:pt x="66" y="58"/>
                  </a:lnTo>
                  <a:lnTo>
                    <a:pt x="64" y="57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4" y="53"/>
                  </a:lnTo>
                  <a:lnTo>
                    <a:pt x="52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9" y="52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4" y="32"/>
                  </a:moveTo>
                  <a:lnTo>
                    <a:pt x="56" y="32"/>
                  </a:lnTo>
                  <a:lnTo>
                    <a:pt x="54" y="31"/>
                  </a:lnTo>
                  <a:lnTo>
                    <a:pt x="50" y="28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close/>
                  <a:moveTo>
                    <a:pt x="50" y="68"/>
                  </a:moveTo>
                  <a:lnTo>
                    <a:pt x="54" y="68"/>
                  </a:lnTo>
                  <a:lnTo>
                    <a:pt x="60" y="70"/>
                  </a:lnTo>
                  <a:lnTo>
                    <a:pt x="64" y="74"/>
                  </a:lnTo>
                  <a:lnTo>
                    <a:pt x="64" y="70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0" y="62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5" y="53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6" y="49"/>
                  </a:lnTo>
                  <a:lnTo>
                    <a:pt x="45" y="48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9" y="44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50" y="48"/>
                  </a:lnTo>
                  <a:lnTo>
                    <a:pt x="50" y="45"/>
                  </a:lnTo>
                  <a:lnTo>
                    <a:pt x="49" y="41"/>
                  </a:lnTo>
                  <a:lnTo>
                    <a:pt x="42" y="35"/>
                  </a:lnTo>
                  <a:lnTo>
                    <a:pt x="41" y="31"/>
                  </a:lnTo>
                  <a:lnTo>
                    <a:pt x="38" y="27"/>
                  </a:lnTo>
                  <a:lnTo>
                    <a:pt x="41" y="23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6" y="31"/>
                  </a:lnTo>
                  <a:lnTo>
                    <a:pt x="58" y="31"/>
                  </a:lnTo>
                  <a:lnTo>
                    <a:pt x="60" y="31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72" y="15"/>
                  </a:lnTo>
                  <a:lnTo>
                    <a:pt x="76" y="13"/>
                  </a:lnTo>
                  <a:lnTo>
                    <a:pt x="77" y="15"/>
                  </a:lnTo>
                  <a:lnTo>
                    <a:pt x="85" y="15"/>
                  </a:lnTo>
                  <a:lnTo>
                    <a:pt x="89" y="17"/>
                  </a:lnTo>
                  <a:lnTo>
                    <a:pt x="90" y="19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5" y="8"/>
                  </a:lnTo>
                  <a:lnTo>
                    <a:pt x="98" y="5"/>
                  </a:lnTo>
                  <a:lnTo>
                    <a:pt x="95" y="4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89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70" y="7"/>
                  </a:lnTo>
                  <a:lnTo>
                    <a:pt x="69" y="8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5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2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4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5" y="40"/>
                  </a:lnTo>
                  <a:lnTo>
                    <a:pt x="6" y="44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6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18" y="52"/>
                  </a:lnTo>
                  <a:lnTo>
                    <a:pt x="14" y="49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32" y="61"/>
                  </a:lnTo>
                  <a:lnTo>
                    <a:pt x="36" y="61"/>
                  </a:lnTo>
                  <a:lnTo>
                    <a:pt x="37" y="61"/>
                  </a:lnTo>
                  <a:lnTo>
                    <a:pt x="38" y="58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5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49" y="66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1" y="66"/>
                  </a:lnTo>
                  <a:lnTo>
                    <a:pt x="38" y="65"/>
                  </a:lnTo>
                  <a:lnTo>
                    <a:pt x="36" y="62"/>
                  </a:lnTo>
                  <a:lnTo>
                    <a:pt x="32" y="61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20" y="68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9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3" y="85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2"/>
                  </a:lnTo>
                  <a:lnTo>
                    <a:pt x="38" y="96"/>
                  </a:lnTo>
                  <a:lnTo>
                    <a:pt x="41" y="96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52" y="96"/>
                  </a:lnTo>
                  <a:lnTo>
                    <a:pt x="50" y="93"/>
                  </a:lnTo>
                  <a:lnTo>
                    <a:pt x="49" y="92"/>
                  </a:lnTo>
                  <a:lnTo>
                    <a:pt x="49" y="88"/>
                  </a:lnTo>
                  <a:lnTo>
                    <a:pt x="49" y="85"/>
                  </a:lnTo>
                  <a:lnTo>
                    <a:pt x="45" y="80"/>
                  </a:lnTo>
                  <a:lnTo>
                    <a:pt x="45" y="74"/>
                  </a:lnTo>
                  <a:lnTo>
                    <a:pt x="49" y="78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0"/>
                  </a:lnTo>
                  <a:lnTo>
                    <a:pt x="49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94" y="118"/>
                  </a:moveTo>
                  <a:lnTo>
                    <a:pt x="93" y="120"/>
                  </a:lnTo>
                  <a:lnTo>
                    <a:pt x="90" y="118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81" y="114"/>
                  </a:lnTo>
                  <a:lnTo>
                    <a:pt x="77" y="114"/>
                  </a:lnTo>
                  <a:lnTo>
                    <a:pt x="73" y="114"/>
                  </a:lnTo>
                  <a:lnTo>
                    <a:pt x="72" y="116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8" y="112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7" y="122"/>
                  </a:lnTo>
                  <a:lnTo>
                    <a:pt x="81" y="123"/>
                  </a:lnTo>
                  <a:lnTo>
                    <a:pt x="82" y="122"/>
                  </a:lnTo>
                  <a:lnTo>
                    <a:pt x="95" y="122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98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close/>
                  <a:moveTo>
                    <a:pt x="99" y="57"/>
                  </a:moveTo>
                  <a:lnTo>
                    <a:pt x="98" y="54"/>
                  </a:lnTo>
                  <a:lnTo>
                    <a:pt x="95" y="57"/>
                  </a:lnTo>
                  <a:lnTo>
                    <a:pt x="98" y="61"/>
                  </a:lnTo>
                  <a:lnTo>
                    <a:pt x="95" y="61"/>
                  </a:lnTo>
                  <a:lnTo>
                    <a:pt x="98" y="65"/>
                  </a:lnTo>
                  <a:lnTo>
                    <a:pt x="102" y="65"/>
                  </a:lnTo>
                  <a:lnTo>
                    <a:pt x="102" y="62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close/>
                  <a:moveTo>
                    <a:pt x="84" y="64"/>
                  </a:moveTo>
                  <a:lnTo>
                    <a:pt x="85" y="62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2" y="60"/>
                  </a:lnTo>
                  <a:lnTo>
                    <a:pt x="84" y="61"/>
                  </a:lnTo>
                  <a:lnTo>
                    <a:pt x="84" y="62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close/>
                  <a:moveTo>
                    <a:pt x="110" y="96"/>
                  </a:moveTo>
                  <a:lnTo>
                    <a:pt x="107" y="98"/>
                  </a:lnTo>
                  <a:lnTo>
                    <a:pt x="107" y="100"/>
                  </a:lnTo>
                  <a:lnTo>
                    <a:pt x="107" y="102"/>
                  </a:lnTo>
                  <a:lnTo>
                    <a:pt x="111" y="101"/>
                  </a:lnTo>
                  <a:lnTo>
                    <a:pt x="113" y="100"/>
                  </a:lnTo>
                  <a:lnTo>
                    <a:pt x="113" y="98"/>
                  </a:lnTo>
                  <a:lnTo>
                    <a:pt x="114" y="97"/>
                  </a:lnTo>
                  <a:lnTo>
                    <a:pt x="114" y="94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close/>
                  <a:moveTo>
                    <a:pt x="1" y="39"/>
                  </a:moveTo>
                  <a:lnTo>
                    <a:pt x="0" y="39"/>
                  </a:lnTo>
                  <a:lnTo>
                    <a:pt x="1" y="44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9" y="64"/>
                  </a:moveTo>
                  <a:lnTo>
                    <a:pt x="10" y="66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close/>
                  <a:moveTo>
                    <a:pt x="77" y="86"/>
                  </a:moveTo>
                  <a:lnTo>
                    <a:pt x="78" y="82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close/>
                  <a:moveTo>
                    <a:pt x="74" y="36"/>
                  </a:moveTo>
                  <a:lnTo>
                    <a:pt x="74" y="35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2" y="39"/>
                  </a:lnTo>
                  <a:lnTo>
                    <a:pt x="72" y="37"/>
                  </a:lnTo>
                  <a:lnTo>
                    <a:pt x="74" y="39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8" name="Freeform 175"/>
            <p:cNvSpPr>
              <a:spLocks noEditPoints="1"/>
            </p:cNvSpPr>
            <p:nvPr/>
          </p:nvSpPr>
          <p:spPr bwMode="auto">
            <a:xfrm>
              <a:off x="4419600" y="1938338"/>
              <a:ext cx="244475" cy="361950"/>
            </a:xfrm>
            <a:custGeom>
              <a:avLst/>
              <a:gdLst>
                <a:gd name="T0" fmla="*/ 97 w 154"/>
                <a:gd name="T1" fmla="*/ 190 h 228"/>
                <a:gd name="T2" fmla="*/ 95 w 154"/>
                <a:gd name="T3" fmla="*/ 181 h 228"/>
                <a:gd name="T4" fmla="*/ 95 w 154"/>
                <a:gd name="T5" fmla="*/ 181 h 228"/>
                <a:gd name="T6" fmla="*/ 93 w 154"/>
                <a:gd name="T7" fmla="*/ 195 h 228"/>
                <a:gd name="T8" fmla="*/ 48 w 154"/>
                <a:gd name="T9" fmla="*/ 228 h 228"/>
                <a:gd name="T10" fmla="*/ 48 w 154"/>
                <a:gd name="T11" fmla="*/ 226 h 228"/>
                <a:gd name="T12" fmla="*/ 93 w 154"/>
                <a:gd name="T13" fmla="*/ 154 h 228"/>
                <a:gd name="T14" fmla="*/ 93 w 154"/>
                <a:gd name="T15" fmla="*/ 154 h 228"/>
                <a:gd name="T16" fmla="*/ 148 w 154"/>
                <a:gd name="T17" fmla="*/ 41 h 228"/>
                <a:gd name="T18" fmla="*/ 146 w 154"/>
                <a:gd name="T19" fmla="*/ 28 h 228"/>
                <a:gd name="T20" fmla="*/ 144 w 154"/>
                <a:gd name="T21" fmla="*/ 16 h 228"/>
                <a:gd name="T22" fmla="*/ 110 w 154"/>
                <a:gd name="T23" fmla="*/ 0 h 228"/>
                <a:gd name="T24" fmla="*/ 105 w 154"/>
                <a:gd name="T25" fmla="*/ 3 h 228"/>
                <a:gd name="T26" fmla="*/ 83 w 154"/>
                <a:gd name="T27" fmla="*/ 7 h 228"/>
                <a:gd name="T28" fmla="*/ 75 w 154"/>
                <a:gd name="T29" fmla="*/ 15 h 228"/>
                <a:gd name="T30" fmla="*/ 61 w 154"/>
                <a:gd name="T31" fmla="*/ 28 h 228"/>
                <a:gd name="T32" fmla="*/ 49 w 154"/>
                <a:gd name="T33" fmla="*/ 43 h 228"/>
                <a:gd name="T34" fmla="*/ 34 w 154"/>
                <a:gd name="T35" fmla="*/ 64 h 228"/>
                <a:gd name="T36" fmla="*/ 32 w 154"/>
                <a:gd name="T37" fmla="*/ 77 h 228"/>
                <a:gd name="T38" fmla="*/ 10 w 154"/>
                <a:gd name="T39" fmla="*/ 85 h 228"/>
                <a:gd name="T40" fmla="*/ 10 w 154"/>
                <a:gd name="T41" fmla="*/ 102 h 228"/>
                <a:gd name="T42" fmla="*/ 18 w 154"/>
                <a:gd name="T43" fmla="*/ 121 h 228"/>
                <a:gd name="T44" fmla="*/ 14 w 154"/>
                <a:gd name="T45" fmla="*/ 133 h 228"/>
                <a:gd name="T46" fmla="*/ 8 w 154"/>
                <a:gd name="T47" fmla="*/ 147 h 228"/>
                <a:gd name="T48" fmla="*/ 4 w 154"/>
                <a:gd name="T49" fmla="*/ 163 h 228"/>
                <a:gd name="T50" fmla="*/ 0 w 154"/>
                <a:gd name="T51" fmla="*/ 165 h 228"/>
                <a:gd name="T52" fmla="*/ 5 w 154"/>
                <a:gd name="T53" fmla="*/ 171 h 228"/>
                <a:gd name="T54" fmla="*/ 8 w 154"/>
                <a:gd name="T55" fmla="*/ 182 h 228"/>
                <a:gd name="T56" fmla="*/ 22 w 154"/>
                <a:gd name="T57" fmla="*/ 201 h 228"/>
                <a:gd name="T58" fmla="*/ 22 w 154"/>
                <a:gd name="T59" fmla="*/ 215 h 228"/>
                <a:gd name="T60" fmla="*/ 41 w 154"/>
                <a:gd name="T61" fmla="*/ 220 h 228"/>
                <a:gd name="T62" fmla="*/ 48 w 154"/>
                <a:gd name="T63" fmla="*/ 209 h 228"/>
                <a:gd name="T64" fmla="*/ 67 w 154"/>
                <a:gd name="T65" fmla="*/ 199 h 228"/>
                <a:gd name="T66" fmla="*/ 70 w 154"/>
                <a:gd name="T67" fmla="*/ 185 h 228"/>
                <a:gd name="T68" fmla="*/ 70 w 154"/>
                <a:gd name="T69" fmla="*/ 178 h 228"/>
                <a:gd name="T70" fmla="*/ 70 w 154"/>
                <a:gd name="T71" fmla="*/ 167 h 228"/>
                <a:gd name="T72" fmla="*/ 82 w 154"/>
                <a:gd name="T73" fmla="*/ 165 h 228"/>
                <a:gd name="T74" fmla="*/ 83 w 154"/>
                <a:gd name="T75" fmla="*/ 161 h 228"/>
                <a:gd name="T76" fmla="*/ 91 w 154"/>
                <a:gd name="T77" fmla="*/ 155 h 228"/>
                <a:gd name="T78" fmla="*/ 101 w 154"/>
                <a:gd name="T79" fmla="*/ 147 h 228"/>
                <a:gd name="T80" fmla="*/ 89 w 154"/>
                <a:gd name="T81" fmla="*/ 138 h 228"/>
                <a:gd name="T82" fmla="*/ 75 w 154"/>
                <a:gd name="T83" fmla="*/ 133 h 228"/>
                <a:gd name="T84" fmla="*/ 74 w 154"/>
                <a:gd name="T85" fmla="*/ 120 h 228"/>
                <a:gd name="T86" fmla="*/ 78 w 154"/>
                <a:gd name="T87" fmla="*/ 110 h 228"/>
                <a:gd name="T88" fmla="*/ 83 w 154"/>
                <a:gd name="T89" fmla="*/ 102 h 228"/>
                <a:gd name="T90" fmla="*/ 85 w 154"/>
                <a:gd name="T91" fmla="*/ 97 h 228"/>
                <a:gd name="T92" fmla="*/ 97 w 154"/>
                <a:gd name="T93" fmla="*/ 90 h 228"/>
                <a:gd name="T94" fmla="*/ 111 w 154"/>
                <a:gd name="T95" fmla="*/ 81 h 228"/>
                <a:gd name="T96" fmla="*/ 122 w 154"/>
                <a:gd name="T97" fmla="*/ 68 h 228"/>
                <a:gd name="T98" fmla="*/ 125 w 154"/>
                <a:gd name="T99" fmla="*/ 59 h 228"/>
                <a:gd name="T100" fmla="*/ 135 w 154"/>
                <a:gd name="T101" fmla="*/ 55 h 228"/>
                <a:gd name="T102" fmla="*/ 139 w 154"/>
                <a:gd name="T103" fmla="*/ 49 h 228"/>
                <a:gd name="T104" fmla="*/ 154 w 154"/>
                <a:gd name="T105" fmla="*/ 49 h 228"/>
                <a:gd name="T106" fmla="*/ 154 w 154"/>
                <a:gd name="T107" fmla="*/ 49 h 228"/>
                <a:gd name="T108" fmla="*/ 107 w 154"/>
                <a:gd name="T109" fmla="*/ 130 h 228"/>
                <a:gd name="T110" fmla="*/ 110 w 154"/>
                <a:gd name="T111" fmla="*/ 132 h 228"/>
                <a:gd name="T112" fmla="*/ 109 w 154"/>
                <a:gd name="T113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228">
                  <a:moveTo>
                    <a:pt x="95" y="181"/>
                  </a:moveTo>
                  <a:lnTo>
                    <a:pt x="91" y="185"/>
                  </a:lnTo>
                  <a:lnTo>
                    <a:pt x="91" y="190"/>
                  </a:lnTo>
                  <a:lnTo>
                    <a:pt x="91" y="191"/>
                  </a:lnTo>
                  <a:lnTo>
                    <a:pt x="93" y="194"/>
                  </a:lnTo>
                  <a:lnTo>
                    <a:pt x="97" y="190"/>
                  </a:lnTo>
                  <a:lnTo>
                    <a:pt x="101" y="186"/>
                  </a:lnTo>
                  <a:lnTo>
                    <a:pt x="98" y="186"/>
                  </a:lnTo>
                  <a:lnTo>
                    <a:pt x="101" y="182"/>
                  </a:lnTo>
                  <a:lnTo>
                    <a:pt x="101" y="181"/>
                  </a:lnTo>
                  <a:lnTo>
                    <a:pt x="98" y="178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close/>
                  <a:moveTo>
                    <a:pt x="93" y="195"/>
                  </a:moveTo>
                  <a:lnTo>
                    <a:pt x="93" y="194"/>
                  </a:lnTo>
                  <a:lnTo>
                    <a:pt x="91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close/>
                  <a:moveTo>
                    <a:pt x="48" y="226"/>
                  </a:moveTo>
                  <a:lnTo>
                    <a:pt x="48" y="228"/>
                  </a:lnTo>
                  <a:lnTo>
                    <a:pt x="49" y="228"/>
                  </a:lnTo>
                  <a:lnTo>
                    <a:pt x="51" y="228"/>
                  </a:lnTo>
                  <a:lnTo>
                    <a:pt x="51" y="226"/>
                  </a:lnTo>
                  <a:lnTo>
                    <a:pt x="48" y="224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close/>
                  <a:moveTo>
                    <a:pt x="93" y="154"/>
                  </a:moveTo>
                  <a:lnTo>
                    <a:pt x="93" y="155"/>
                  </a:lnTo>
                  <a:lnTo>
                    <a:pt x="95" y="155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close/>
                  <a:moveTo>
                    <a:pt x="154" y="49"/>
                  </a:moveTo>
                  <a:lnTo>
                    <a:pt x="148" y="43"/>
                  </a:lnTo>
                  <a:lnTo>
                    <a:pt x="148" y="41"/>
                  </a:lnTo>
                  <a:lnTo>
                    <a:pt x="148" y="37"/>
                  </a:lnTo>
                  <a:lnTo>
                    <a:pt x="148" y="36"/>
                  </a:lnTo>
                  <a:lnTo>
                    <a:pt x="150" y="33"/>
                  </a:lnTo>
                  <a:lnTo>
                    <a:pt x="148" y="32"/>
                  </a:lnTo>
                  <a:lnTo>
                    <a:pt x="146" y="29"/>
                  </a:lnTo>
                  <a:lnTo>
                    <a:pt x="146" y="28"/>
                  </a:lnTo>
                  <a:lnTo>
                    <a:pt x="146" y="27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2" y="20"/>
                  </a:lnTo>
                  <a:lnTo>
                    <a:pt x="142" y="19"/>
                  </a:lnTo>
                  <a:lnTo>
                    <a:pt x="144" y="16"/>
                  </a:lnTo>
                  <a:lnTo>
                    <a:pt x="142" y="15"/>
                  </a:lnTo>
                  <a:lnTo>
                    <a:pt x="139" y="13"/>
                  </a:lnTo>
                  <a:lnTo>
                    <a:pt x="136" y="11"/>
                  </a:lnTo>
                  <a:lnTo>
                    <a:pt x="129" y="7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5" y="9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9" y="9"/>
                  </a:lnTo>
                  <a:lnTo>
                    <a:pt x="79" y="13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8" y="27"/>
                  </a:lnTo>
                  <a:lnTo>
                    <a:pt x="61" y="28"/>
                  </a:lnTo>
                  <a:lnTo>
                    <a:pt x="61" y="29"/>
                  </a:lnTo>
                  <a:lnTo>
                    <a:pt x="51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3"/>
                  </a:lnTo>
                  <a:lnTo>
                    <a:pt x="44" y="45"/>
                  </a:lnTo>
                  <a:lnTo>
                    <a:pt x="38" y="45"/>
                  </a:lnTo>
                  <a:lnTo>
                    <a:pt x="40" y="51"/>
                  </a:lnTo>
                  <a:lnTo>
                    <a:pt x="40" y="55"/>
                  </a:lnTo>
                  <a:lnTo>
                    <a:pt x="38" y="59"/>
                  </a:lnTo>
                  <a:lnTo>
                    <a:pt x="34" y="64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6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80"/>
                  </a:lnTo>
                  <a:lnTo>
                    <a:pt x="13" y="81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9" y="86"/>
                  </a:lnTo>
                  <a:lnTo>
                    <a:pt x="9" y="90"/>
                  </a:lnTo>
                  <a:lnTo>
                    <a:pt x="10" y="94"/>
                  </a:lnTo>
                  <a:lnTo>
                    <a:pt x="9" y="97"/>
                  </a:lnTo>
                  <a:lnTo>
                    <a:pt x="9" y="98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4" y="117"/>
                  </a:lnTo>
                  <a:lnTo>
                    <a:pt x="18" y="120"/>
                  </a:lnTo>
                  <a:lnTo>
                    <a:pt x="18" y="121"/>
                  </a:lnTo>
                  <a:lnTo>
                    <a:pt x="21" y="124"/>
                  </a:lnTo>
                  <a:lnTo>
                    <a:pt x="18" y="125"/>
                  </a:lnTo>
                  <a:lnTo>
                    <a:pt x="14" y="128"/>
                  </a:lnTo>
                  <a:lnTo>
                    <a:pt x="13" y="129"/>
                  </a:lnTo>
                  <a:lnTo>
                    <a:pt x="13" y="130"/>
                  </a:lnTo>
                  <a:lnTo>
                    <a:pt x="14" y="133"/>
                  </a:lnTo>
                  <a:lnTo>
                    <a:pt x="17" y="137"/>
                  </a:lnTo>
                  <a:lnTo>
                    <a:pt x="14" y="142"/>
                  </a:lnTo>
                  <a:lnTo>
                    <a:pt x="13" y="143"/>
                  </a:lnTo>
                  <a:lnTo>
                    <a:pt x="10" y="143"/>
                  </a:lnTo>
                  <a:lnTo>
                    <a:pt x="9" y="146"/>
                  </a:lnTo>
                  <a:lnTo>
                    <a:pt x="8" y="147"/>
                  </a:lnTo>
                  <a:lnTo>
                    <a:pt x="8" y="150"/>
                  </a:lnTo>
                  <a:lnTo>
                    <a:pt x="5" y="151"/>
                  </a:lnTo>
                  <a:lnTo>
                    <a:pt x="8" y="154"/>
                  </a:lnTo>
                  <a:lnTo>
                    <a:pt x="8" y="159"/>
                  </a:lnTo>
                  <a:lnTo>
                    <a:pt x="5" y="161"/>
                  </a:lnTo>
                  <a:lnTo>
                    <a:pt x="4" y="163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" y="171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9" y="173"/>
                  </a:lnTo>
                  <a:lnTo>
                    <a:pt x="8" y="177"/>
                  </a:lnTo>
                  <a:lnTo>
                    <a:pt x="8" y="181"/>
                  </a:lnTo>
                  <a:lnTo>
                    <a:pt x="8" y="182"/>
                  </a:lnTo>
                  <a:lnTo>
                    <a:pt x="9" y="185"/>
                  </a:lnTo>
                  <a:lnTo>
                    <a:pt x="9" y="187"/>
                  </a:lnTo>
                  <a:lnTo>
                    <a:pt x="10" y="187"/>
                  </a:lnTo>
                  <a:lnTo>
                    <a:pt x="13" y="191"/>
                  </a:lnTo>
                  <a:lnTo>
                    <a:pt x="18" y="198"/>
                  </a:lnTo>
                  <a:lnTo>
                    <a:pt x="22" y="201"/>
                  </a:lnTo>
                  <a:lnTo>
                    <a:pt x="22" y="203"/>
                  </a:lnTo>
                  <a:lnTo>
                    <a:pt x="18" y="203"/>
                  </a:lnTo>
                  <a:lnTo>
                    <a:pt x="21" y="207"/>
                  </a:lnTo>
                  <a:lnTo>
                    <a:pt x="17" y="207"/>
                  </a:lnTo>
                  <a:lnTo>
                    <a:pt x="18" y="211"/>
                  </a:lnTo>
                  <a:lnTo>
                    <a:pt x="22" y="215"/>
                  </a:lnTo>
                  <a:lnTo>
                    <a:pt x="25" y="218"/>
                  </a:lnTo>
                  <a:lnTo>
                    <a:pt x="22" y="222"/>
                  </a:lnTo>
                  <a:lnTo>
                    <a:pt x="36" y="220"/>
                  </a:lnTo>
                  <a:lnTo>
                    <a:pt x="40" y="222"/>
                  </a:lnTo>
                  <a:lnTo>
                    <a:pt x="41" y="222"/>
                  </a:lnTo>
                  <a:lnTo>
                    <a:pt x="41" y="220"/>
                  </a:lnTo>
                  <a:lnTo>
                    <a:pt x="40" y="216"/>
                  </a:lnTo>
                  <a:lnTo>
                    <a:pt x="40" y="215"/>
                  </a:lnTo>
                  <a:lnTo>
                    <a:pt x="41" y="213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51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2" y="209"/>
                  </a:lnTo>
                  <a:lnTo>
                    <a:pt x="65" y="205"/>
                  </a:lnTo>
                  <a:lnTo>
                    <a:pt x="67" y="199"/>
                  </a:lnTo>
                  <a:lnTo>
                    <a:pt x="67" y="195"/>
                  </a:lnTo>
                  <a:lnTo>
                    <a:pt x="70" y="194"/>
                  </a:lnTo>
                  <a:lnTo>
                    <a:pt x="70" y="190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5"/>
                  </a:lnTo>
                  <a:lnTo>
                    <a:pt x="71" y="182"/>
                  </a:lnTo>
                  <a:lnTo>
                    <a:pt x="70" y="181"/>
                  </a:lnTo>
                  <a:lnTo>
                    <a:pt x="67" y="178"/>
                  </a:lnTo>
                  <a:lnTo>
                    <a:pt x="71" y="181"/>
                  </a:lnTo>
                  <a:lnTo>
                    <a:pt x="71" y="178"/>
                  </a:lnTo>
                  <a:lnTo>
                    <a:pt x="70" y="178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66" y="169"/>
                  </a:lnTo>
                  <a:lnTo>
                    <a:pt x="70" y="171"/>
                  </a:lnTo>
                  <a:lnTo>
                    <a:pt x="74" y="169"/>
                  </a:lnTo>
                  <a:lnTo>
                    <a:pt x="70" y="167"/>
                  </a:lnTo>
                  <a:lnTo>
                    <a:pt x="71" y="167"/>
                  </a:lnTo>
                  <a:lnTo>
                    <a:pt x="74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79" y="163"/>
                  </a:lnTo>
                  <a:lnTo>
                    <a:pt x="82" y="163"/>
                  </a:lnTo>
                  <a:lnTo>
                    <a:pt x="82" y="161"/>
                  </a:lnTo>
                  <a:lnTo>
                    <a:pt x="83" y="163"/>
                  </a:lnTo>
                  <a:lnTo>
                    <a:pt x="82" y="159"/>
                  </a:lnTo>
                  <a:lnTo>
                    <a:pt x="83" y="161"/>
                  </a:lnTo>
                  <a:lnTo>
                    <a:pt x="85" y="163"/>
                  </a:lnTo>
                  <a:lnTo>
                    <a:pt x="87" y="161"/>
                  </a:lnTo>
                  <a:lnTo>
                    <a:pt x="89" y="159"/>
                  </a:lnTo>
                  <a:lnTo>
                    <a:pt x="93" y="157"/>
                  </a:lnTo>
                  <a:lnTo>
                    <a:pt x="93" y="155"/>
                  </a:lnTo>
                  <a:lnTo>
                    <a:pt x="91" y="155"/>
                  </a:lnTo>
                  <a:lnTo>
                    <a:pt x="89" y="155"/>
                  </a:lnTo>
                  <a:lnTo>
                    <a:pt x="87" y="154"/>
                  </a:lnTo>
                  <a:lnTo>
                    <a:pt x="91" y="154"/>
                  </a:lnTo>
                  <a:lnTo>
                    <a:pt x="95" y="151"/>
                  </a:lnTo>
                  <a:lnTo>
                    <a:pt x="97" y="150"/>
                  </a:lnTo>
                  <a:lnTo>
                    <a:pt x="101" y="147"/>
                  </a:lnTo>
                  <a:lnTo>
                    <a:pt x="97" y="146"/>
                  </a:lnTo>
                  <a:lnTo>
                    <a:pt x="98" y="146"/>
                  </a:lnTo>
                  <a:lnTo>
                    <a:pt x="98" y="143"/>
                  </a:lnTo>
                  <a:lnTo>
                    <a:pt x="97" y="142"/>
                  </a:lnTo>
                  <a:lnTo>
                    <a:pt x="93" y="141"/>
                  </a:lnTo>
                  <a:lnTo>
                    <a:pt x="89" y="138"/>
                  </a:lnTo>
                  <a:lnTo>
                    <a:pt x="85" y="137"/>
                  </a:lnTo>
                  <a:lnTo>
                    <a:pt x="85" y="134"/>
                  </a:lnTo>
                  <a:lnTo>
                    <a:pt x="83" y="134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5" y="133"/>
                  </a:lnTo>
                  <a:lnTo>
                    <a:pt x="78" y="130"/>
                  </a:lnTo>
                  <a:lnTo>
                    <a:pt x="75" y="129"/>
                  </a:lnTo>
                  <a:lnTo>
                    <a:pt x="74" y="125"/>
                  </a:lnTo>
                  <a:lnTo>
                    <a:pt x="74" y="124"/>
                  </a:lnTo>
                  <a:lnTo>
                    <a:pt x="74" y="121"/>
                  </a:lnTo>
                  <a:lnTo>
                    <a:pt x="74" y="120"/>
                  </a:lnTo>
                  <a:lnTo>
                    <a:pt x="74" y="117"/>
                  </a:lnTo>
                  <a:lnTo>
                    <a:pt x="75" y="116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5" y="112"/>
                  </a:lnTo>
                  <a:lnTo>
                    <a:pt x="78" y="110"/>
                  </a:lnTo>
                  <a:lnTo>
                    <a:pt x="79" y="108"/>
                  </a:lnTo>
                  <a:lnTo>
                    <a:pt x="75" y="106"/>
                  </a:lnTo>
                  <a:lnTo>
                    <a:pt x="75" y="102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3" y="102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91" y="93"/>
                  </a:lnTo>
                  <a:lnTo>
                    <a:pt x="97" y="90"/>
                  </a:lnTo>
                  <a:lnTo>
                    <a:pt x="101" y="86"/>
                  </a:lnTo>
                  <a:lnTo>
                    <a:pt x="102" y="86"/>
                  </a:lnTo>
                  <a:lnTo>
                    <a:pt x="105" y="86"/>
                  </a:lnTo>
                  <a:lnTo>
                    <a:pt x="106" y="85"/>
                  </a:lnTo>
                  <a:lnTo>
                    <a:pt x="109" y="85"/>
                  </a:lnTo>
                  <a:lnTo>
                    <a:pt x="111" y="81"/>
                  </a:lnTo>
                  <a:lnTo>
                    <a:pt x="111" y="84"/>
                  </a:lnTo>
                  <a:lnTo>
                    <a:pt x="114" y="81"/>
                  </a:lnTo>
                  <a:lnTo>
                    <a:pt x="118" y="77"/>
                  </a:lnTo>
                  <a:lnTo>
                    <a:pt x="122" y="73"/>
                  </a:lnTo>
                  <a:lnTo>
                    <a:pt x="125" y="72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19" y="64"/>
                  </a:lnTo>
                  <a:lnTo>
                    <a:pt x="122" y="64"/>
                  </a:lnTo>
                  <a:lnTo>
                    <a:pt x="125" y="63"/>
                  </a:lnTo>
                  <a:lnTo>
                    <a:pt x="125" y="60"/>
                  </a:lnTo>
                  <a:lnTo>
                    <a:pt x="125" y="59"/>
                  </a:lnTo>
                  <a:lnTo>
                    <a:pt x="123" y="57"/>
                  </a:lnTo>
                  <a:lnTo>
                    <a:pt x="127" y="57"/>
                  </a:lnTo>
                  <a:lnTo>
                    <a:pt x="129" y="55"/>
                  </a:lnTo>
                  <a:lnTo>
                    <a:pt x="127" y="55"/>
                  </a:lnTo>
                  <a:lnTo>
                    <a:pt x="130" y="53"/>
                  </a:lnTo>
                  <a:lnTo>
                    <a:pt x="135" y="55"/>
                  </a:lnTo>
                  <a:lnTo>
                    <a:pt x="133" y="53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6" y="51"/>
                  </a:lnTo>
                  <a:lnTo>
                    <a:pt x="139" y="49"/>
                  </a:lnTo>
                  <a:lnTo>
                    <a:pt x="144" y="51"/>
                  </a:lnTo>
                  <a:lnTo>
                    <a:pt x="142" y="49"/>
                  </a:lnTo>
                  <a:lnTo>
                    <a:pt x="146" y="51"/>
                  </a:lnTo>
                  <a:lnTo>
                    <a:pt x="148" y="51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close/>
                  <a:moveTo>
                    <a:pt x="109" y="130"/>
                  </a:moveTo>
                  <a:lnTo>
                    <a:pt x="109" y="129"/>
                  </a:lnTo>
                  <a:lnTo>
                    <a:pt x="107" y="130"/>
                  </a:lnTo>
                  <a:lnTo>
                    <a:pt x="109" y="130"/>
                  </a:lnTo>
                  <a:lnTo>
                    <a:pt x="109" y="132"/>
                  </a:lnTo>
                  <a:lnTo>
                    <a:pt x="107" y="130"/>
                  </a:lnTo>
                  <a:lnTo>
                    <a:pt x="107" y="133"/>
                  </a:lnTo>
                  <a:lnTo>
                    <a:pt x="109" y="133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0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176"/>
            <p:cNvSpPr>
              <a:spLocks/>
            </p:cNvSpPr>
            <p:nvPr/>
          </p:nvSpPr>
          <p:spPr bwMode="auto">
            <a:xfrm>
              <a:off x="4300538" y="2435225"/>
              <a:ext cx="15875" cy="1905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2 h 12"/>
                <a:gd name="T4" fmla="*/ 0 w 10"/>
                <a:gd name="T5" fmla="*/ 4 h 12"/>
                <a:gd name="T6" fmla="*/ 0 w 10"/>
                <a:gd name="T7" fmla="*/ 6 h 12"/>
                <a:gd name="T8" fmla="*/ 0 w 10"/>
                <a:gd name="T9" fmla="*/ 8 h 12"/>
                <a:gd name="T10" fmla="*/ 0 w 10"/>
                <a:gd name="T11" fmla="*/ 10 h 12"/>
                <a:gd name="T12" fmla="*/ 8 w 10"/>
                <a:gd name="T13" fmla="*/ 12 h 12"/>
                <a:gd name="T14" fmla="*/ 10 w 10"/>
                <a:gd name="T15" fmla="*/ 8 h 12"/>
                <a:gd name="T16" fmla="*/ 10 w 10"/>
                <a:gd name="T17" fmla="*/ 6 h 12"/>
                <a:gd name="T18" fmla="*/ 8 w 10"/>
                <a:gd name="T19" fmla="*/ 4 h 12"/>
                <a:gd name="T20" fmla="*/ 4 w 10"/>
                <a:gd name="T21" fmla="*/ 2 h 12"/>
                <a:gd name="T22" fmla="*/ 4 w 10"/>
                <a:gd name="T23" fmla="*/ 0 h 12"/>
                <a:gd name="T24" fmla="*/ 2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177"/>
            <p:cNvSpPr>
              <a:spLocks noEditPoints="1"/>
            </p:cNvSpPr>
            <p:nvPr/>
          </p:nvSpPr>
          <p:spPr bwMode="auto">
            <a:xfrm>
              <a:off x="4062413" y="2408238"/>
              <a:ext cx="320675" cy="276225"/>
            </a:xfrm>
            <a:custGeom>
              <a:avLst/>
              <a:gdLst>
                <a:gd name="T0" fmla="*/ 189 w 202"/>
                <a:gd name="T1" fmla="*/ 154 h 174"/>
                <a:gd name="T2" fmla="*/ 190 w 202"/>
                <a:gd name="T3" fmla="*/ 162 h 174"/>
                <a:gd name="T4" fmla="*/ 195 w 202"/>
                <a:gd name="T5" fmla="*/ 174 h 174"/>
                <a:gd name="T6" fmla="*/ 199 w 202"/>
                <a:gd name="T7" fmla="*/ 143 h 174"/>
                <a:gd name="T8" fmla="*/ 178 w 202"/>
                <a:gd name="T9" fmla="*/ 36 h 174"/>
                <a:gd name="T10" fmla="*/ 168 w 202"/>
                <a:gd name="T11" fmla="*/ 35 h 174"/>
                <a:gd name="T12" fmla="*/ 158 w 202"/>
                <a:gd name="T13" fmla="*/ 29 h 174"/>
                <a:gd name="T14" fmla="*/ 137 w 202"/>
                <a:gd name="T15" fmla="*/ 19 h 174"/>
                <a:gd name="T16" fmla="*/ 128 w 202"/>
                <a:gd name="T17" fmla="*/ 19 h 174"/>
                <a:gd name="T18" fmla="*/ 121 w 202"/>
                <a:gd name="T19" fmla="*/ 13 h 174"/>
                <a:gd name="T20" fmla="*/ 108 w 202"/>
                <a:gd name="T21" fmla="*/ 5 h 174"/>
                <a:gd name="T22" fmla="*/ 103 w 202"/>
                <a:gd name="T23" fmla="*/ 0 h 174"/>
                <a:gd name="T24" fmla="*/ 93 w 202"/>
                <a:gd name="T25" fmla="*/ 16 h 174"/>
                <a:gd name="T26" fmla="*/ 72 w 202"/>
                <a:gd name="T27" fmla="*/ 25 h 174"/>
                <a:gd name="T28" fmla="*/ 71 w 202"/>
                <a:gd name="T29" fmla="*/ 31 h 174"/>
                <a:gd name="T30" fmla="*/ 51 w 202"/>
                <a:gd name="T31" fmla="*/ 29 h 174"/>
                <a:gd name="T32" fmla="*/ 41 w 202"/>
                <a:gd name="T33" fmla="*/ 23 h 174"/>
                <a:gd name="T34" fmla="*/ 45 w 202"/>
                <a:gd name="T35" fmla="*/ 39 h 174"/>
                <a:gd name="T36" fmla="*/ 40 w 202"/>
                <a:gd name="T37" fmla="*/ 43 h 174"/>
                <a:gd name="T38" fmla="*/ 31 w 202"/>
                <a:gd name="T39" fmla="*/ 44 h 174"/>
                <a:gd name="T40" fmla="*/ 15 w 202"/>
                <a:gd name="T41" fmla="*/ 43 h 174"/>
                <a:gd name="T42" fmla="*/ 2 w 202"/>
                <a:gd name="T43" fmla="*/ 48 h 174"/>
                <a:gd name="T44" fmla="*/ 7 w 202"/>
                <a:gd name="T45" fmla="*/ 52 h 174"/>
                <a:gd name="T46" fmla="*/ 14 w 202"/>
                <a:gd name="T47" fmla="*/ 57 h 174"/>
                <a:gd name="T48" fmla="*/ 23 w 202"/>
                <a:gd name="T49" fmla="*/ 61 h 174"/>
                <a:gd name="T50" fmla="*/ 28 w 202"/>
                <a:gd name="T51" fmla="*/ 63 h 174"/>
                <a:gd name="T52" fmla="*/ 35 w 202"/>
                <a:gd name="T53" fmla="*/ 67 h 174"/>
                <a:gd name="T54" fmla="*/ 37 w 202"/>
                <a:gd name="T55" fmla="*/ 78 h 174"/>
                <a:gd name="T56" fmla="*/ 49 w 202"/>
                <a:gd name="T57" fmla="*/ 90 h 174"/>
                <a:gd name="T58" fmla="*/ 53 w 202"/>
                <a:gd name="T59" fmla="*/ 100 h 174"/>
                <a:gd name="T60" fmla="*/ 48 w 202"/>
                <a:gd name="T61" fmla="*/ 114 h 174"/>
                <a:gd name="T62" fmla="*/ 40 w 202"/>
                <a:gd name="T63" fmla="*/ 136 h 174"/>
                <a:gd name="T64" fmla="*/ 44 w 202"/>
                <a:gd name="T65" fmla="*/ 143 h 174"/>
                <a:gd name="T66" fmla="*/ 59 w 202"/>
                <a:gd name="T67" fmla="*/ 147 h 174"/>
                <a:gd name="T68" fmla="*/ 72 w 202"/>
                <a:gd name="T69" fmla="*/ 149 h 174"/>
                <a:gd name="T70" fmla="*/ 81 w 202"/>
                <a:gd name="T71" fmla="*/ 149 h 174"/>
                <a:gd name="T72" fmla="*/ 93 w 202"/>
                <a:gd name="T73" fmla="*/ 154 h 174"/>
                <a:gd name="T74" fmla="*/ 103 w 202"/>
                <a:gd name="T75" fmla="*/ 154 h 174"/>
                <a:gd name="T76" fmla="*/ 108 w 202"/>
                <a:gd name="T77" fmla="*/ 143 h 174"/>
                <a:gd name="T78" fmla="*/ 121 w 202"/>
                <a:gd name="T79" fmla="*/ 133 h 174"/>
                <a:gd name="T80" fmla="*/ 136 w 202"/>
                <a:gd name="T81" fmla="*/ 136 h 174"/>
                <a:gd name="T82" fmla="*/ 137 w 202"/>
                <a:gd name="T83" fmla="*/ 137 h 174"/>
                <a:gd name="T84" fmla="*/ 150 w 202"/>
                <a:gd name="T85" fmla="*/ 141 h 174"/>
                <a:gd name="T86" fmla="*/ 168 w 202"/>
                <a:gd name="T87" fmla="*/ 133 h 174"/>
                <a:gd name="T88" fmla="*/ 176 w 202"/>
                <a:gd name="T89" fmla="*/ 124 h 174"/>
                <a:gd name="T90" fmla="*/ 165 w 202"/>
                <a:gd name="T91" fmla="*/ 120 h 174"/>
                <a:gd name="T92" fmla="*/ 162 w 202"/>
                <a:gd name="T93" fmla="*/ 109 h 174"/>
                <a:gd name="T94" fmla="*/ 165 w 202"/>
                <a:gd name="T95" fmla="*/ 97 h 174"/>
                <a:gd name="T96" fmla="*/ 164 w 202"/>
                <a:gd name="T97" fmla="*/ 84 h 174"/>
                <a:gd name="T98" fmla="*/ 156 w 202"/>
                <a:gd name="T99" fmla="*/ 84 h 174"/>
                <a:gd name="T100" fmla="*/ 154 w 202"/>
                <a:gd name="T101" fmla="*/ 78 h 174"/>
                <a:gd name="T102" fmla="*/ 165 w 202"/>
                <a:gd name="T103" fmla="*/ 65 h 174"/>
                <a:gd name="T104" fmla="*/ 173 w 202"/>
                <a:gd name="T105" fmla="*/ 63 h 174"/>
                <a:gd name="T106" fmla="*/ 176 w 202"/>
                <a:gd name="T107" fmla="*/ 53 h 174"/>
                <a:gd name="T108" fmla="*/ 178 w 202"/>
                <a:gd name="T109" fmla="*/ 36 h 174"/>
                <a:gd name="T110" fmla="*/ 178 w 202"/>
                <a:gd name="T111" fmla="*/ 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" h="174">
                  <a:moveTo>
                    <a:pt x="199" y="143"/>
                  </a:moveTo>
                  <a:lnTo>
                    <a:pt x="198" y="145"/>
                  </a:lnTo>
                  <a:lnTo>
                    <a:pt x="198" y="149"/>
                  </a:lnTo>
                  <a:lnTo>
                    <a:pt x="190" y="150"/>
                  </a:lnTo>
                  <a:lnTo>
                    <a:pt x="189" y="154"/>
                  </a:lnTo>
                  <a:lnTo>
                    <a:pt x="189" y="157"/>
                  </a:lnTo>
                  <a:lnTo>
                    <a:pt x="189" y="158"/>
                  </a:lnTo>
                  <a:lnTo>
                    <a:pt x="190" y="161"/>
                  </a:lnTo>
                  <a:lnTo>
                    <a:pt x="189" y="162"/>
                  </a:lnTo>
                  <a:lnTo>
                    <a:pt x="190" y="162"/>
                  </a:lnTo>
                  <a:lnTo>
                    <a:pt x="189" y="166"/>
                  </a:lnTo>
                  <a:lnTo>
                    <a:pt x="193" y="167"/>
                  </a:lnTo>
                  <a:lnTo>
                    <a:pt x="190" y="167"/>
                  </a:lnTo>
                  <a:lnTo>
                    <a:pt x="193" y="170"/>
                  </a:lnTo>
                  <a:lnTo>
                    <a:pt x="195" y="174"/>
                  </a:lnTo>
                  <a:lnTo>
                    <a:pt x="202" y="158"/>
                  </a:lnTo>
                  <a:lnTo>
                    <a:pt x="202" y="150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close/>
                  <a:moveTo>
                    <a:pt x="178" y="36"/>
                  </a:moveTo>
                  <a:lnTo>
                    <a:pt x="176" y="35"/>
                  </a:lnTo>
                  <a:lnTo>
                    <a:pt x="173" y="35"/>
                  </a:lnTo>
                  <a:lnTo>
                    <a:pt x="172" y="35"/>
                  </a:lnTo>
                  <a:lnTo>
                    <a:pt x="169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5" y="33"/>
                  </a:lnTo>
                  <a:lnTo>
                    <a:pt x="164" y="35"/>
                  </a:lnTo>
                  <a:lnTo>
                    <a:pt x="162" y="31"/>
                  </a:lnTo>
                  <a:lnTo>
                    <a:pt x="158" y="29"/>
                  </a:lnTo>
                  <a:lnTo>
                    <a:pt x="150" y="27"/>
                  </a:lnTo>
                  <a:lnTo>
                    <a:pt x="145" y="27"/>
                  </a:lnTo>
                  <a:lnTo>
                    <a:pt x="142" y="25"/>
                  </a:lnTo>
                  <a:lnTo>
                    <a:pt x="137" y="23"/>
                  </a:lnTo>
                  <a:lnTo>
                    <a:pt x="137" y="19"/>
                  </a:lnTo>
                  <a:lnTo>
                    <a:pt x="137" y="16"/>
                  </a:lnTo>
                  <a:lnTo>
                    <a:pt x="133" y="19"/>
                  </a:lnTo>
                  <a:lnTo>
                    <a:pt x="132" y="19"/>
                  </a:lnTo>
                  <a:lnTo>
                    <a:pt x="129" y="19"/>
                  </a:lnTo>
                  <a:lnTo>
                    <a:pt x="128" y="19"/>
                  </a:lnTo>
                  <a:lnTo>
                    <a:pt x="128" y="16"/>
                  </a:lnTo>
                  <a:lnTo>
                    <a:pt x="128" y="13"/>
                  </a:lnTo>
                  <a:lnTo>
                    <a:pt x="125" y="13"/>
                  </a:lnTo>
                  <a:lnTo>
                    <a:pt x="124" y="13"/>
                  </a:lnTo>
                  <a:lnTo>
                    <a:pt x="121" y="13"/>
                  </a:lnTo>
                  <a:lnTo>
                    <a:pt x="120" y="12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3" y="4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3" y="16"/>
                  </a:lnTo>
                  <a:lnTo>
                    <a:pt x="92" y="16"/>
                  </a:lnTo>
                  <a:lnTo>
                    <a:pt x="89" y="17"/>
                  </a:lnTo>
                  <a:lnTo>
                    <a:pt x="85" y="19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76" y="29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3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1" y="23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8" y="33"/>
                  </a:lnTo>
                  <a:lnTo>
                    <a:pt x="45" y="39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4" y="44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7" y="43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5" y="43"/>
                  </a:lnTo>
                  <a:lnTo>
                    <a:pt x="6" y="43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7" y="52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8" y="60"/>
                  </a:lnTo>
                  <a:lnTo>
                    <a:pt x="20" y="57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2" y="67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7" y="70"/>
                  </a:lnTo>
                  <a:lnTo>
                    <a:pt x="36" y="74"/>
                  </a:lnTo>
                  <a:lnTo>
                    <a:pt x="37" y="78"/>
                  </a:lnTo>
                  <a:lnTo>
                    <a:pt x="40" y="80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49" y="90"/>
                  </a:lnTo>
                  <a:lnTo>
                    <a:pt x="49" y="93"/>
                  </a:lnTo>
                  <a:lnTo>
                    <a:pt x="48" y="93"/>
                  </a:lnTo>
                  <a:lnTo>
                    <a:pt x="48" y="96"/>
                  </a:lnTo>
                  <a:lnTo>
                    <a:pt x="51" y="97"/>
                  </a:lnTo>
                  <a:lnTo>
                    <a:pt x="53" y="100"/>
                  </a:lnTo>
                  <a:lnTo>
                    <a:pt x="49" y="97"/>
                  </a:lnTo>
                  <a:lnTo>
                    <a:pt x="48" y="106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8" y="114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4" y="130"/>
                  </a:lnTo>
                  <a:lnTo>
                    <a:pt x="41" y="133"/>
                  </a:lnTo>
                  <a:lnTo>
                    <a:pt x="40" y="136"/>
                  </a:lnTo>
                  <a:lnTo>
                    <a:pt x="37" y="137"/>
                  </a:lnTo>
                  <a:lnTo>
                    <a:pt x="40" y="137"/>
                  </a:lnTo>
                  <a:lnTo>
                    <a:pt x="44" y="140"/>
                  </a:lnTo>
                  <a:lnTo>
                    <a:pt x="41" y="141"/>
                  </a:lnTo>
                  <a:lnTo>
                    <a:pt x="44" y="143"/>
                  </a:lnTo>
                  <a:lnTo>
                    <a:pt x="45" y="143"/>
                  </a:lnTo>
                  <a:lnTo>
                    <a:pt x="48" y="143"/>
                  </a:lnTo>
                  <a:lnTo>
                    <a:pt x="51" y="145"/>
                  </a:lnTo>
                  <a:lnTo>
                    <a:pt x="57" y="147"/>
                  </a:lnTo>
                  <a:lnTo>
                    <a:pt x="59" y="147"/>
                  </a:lnTo>
                  <a:lnTo>
                    <a:pt x="61" y="149"/>
                  </a:lnTo>
                  <a:lnTo>
                    <a:pt x="63" y="149"/>
                  </a:lnTo>
                  <a:lnTo>
                    <a:pt x="64" y="149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2" y="147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80" y="149"/>
                  </a:lnTo>
                  <a:lnTo>
                    <a:pt x="81" y="149"/>
                  </a:lnTo>
                  <a:lnTo>
                    <a:pt x="84" y="149"/>
                  </a:lnTo>
                  <a:lnTo>
                    <a:pt x="84" y="150"/>
                  </a:lnTo>
                  <a:lnTo>
                    <a:pt x="84" y="153"/>
                  </a:lnTo>
                  <a:lnTo>
                    <a:pt x="88" y="153"/>
                  </a:lnTo>
                  <a:lnTo>
                    <a:pt x="93" y="154"/>
                  </a:lnTo>
                  <a:lnTo>
                    <a:pt x="95" y="154"/>
                  </a:lnTo>
                  <a:lnTo>
                    <a:pt x="97" y="154"/>
                  </a:lnTo>
                  <a:lnTo>
                    <a:pt x="99" y="154"/>
                  </a:lnTo>
                  <a:lnTo>
                    <a:pt x="101" y="154"/>
                  </a:lnTo>
                  <a:lnTo>
                    <a:pt x="103" y="154"/>
                  </a:lnTo>
                  <a:lnTo>
                    <a:pt x="105" y="153"/>
                  </a:lnTo>
                  <a:lnTo>
                    <a:pt x="108" y="153"/>
                  </a:lnTo>
                  <a:lnTo>
                    <a:pt x="110" y="154"/>
                  </a:lnTo>
                  <a:lnTo>
                    <a:pt x="106" y="145"/>
                  </a:lnTo>
                  <a:lnTo>
                    <a:pt x="108" y="143"/>
                  </a:lnTo>
                  <a:lnTo>
                    <a:pt x="108" y="141"/>
                  </a:lnTo>
                  <a:lnTo>
                    <a:pt x="110" y="140"/>
                  </a:lnTo>
                  <a:lnTo>
                    <a:pt x="114" y="137"/>
                  </a:lnTo>
                  <a:lnTo>
                    <a:pt x="118" y="136"/>
                  </a:lnTo>
                  <a:lnTo>
                    <a:pt x="121" y="133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2" y="133"/>
                  </a:lnTo>
                  <a:lnTo>
                    <a:pt x="133" y="136"/>
                  </a:lnTo>
                  <a:lnTo>
                    <a:pt x="136" y="136"/>
                  </a:lnTo>
                  <a:lnTo>
                    <a:pt x="137" y="136"/>
                  </a:lnTo>
                  <a:lnTo>
                    <a:pt x="137" y="133"/>
                  </a:lnTo>
                  <a:lnTo>
                    <a:pt x="138" y="136"/>
                  </a:lnTo>
                  <a:lnTo>
                    <a:pt x="137" y="136"/>
                  </a:lnTo>
                  <a:lnTo>
                    <a:pt x="137" y="137"/>
                  </a:lnTo>
                  <a:lnTo>
                    <a:pt x="138" y="137"/>
                  </a:lnTo>
                  <a:lnTo>
                    <a:pt x="141" y="137"/>
                  </a:lnTo>
                  <a:lnTo>
                    <a:pt x="141" y="140"/>
                  </a:lnTo>
                  <a:lnTo>
                    <a:pt x="145" y="141"/>
                  </a:lnTo>
                  <a:lnTo>
                    <a:pt x="150" y="141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60" y="140"/>
                  </a:lnTo>
                  <a:lnTo>
                    <a:pt x="160" y="137"/>
                  </a:lnTo>
                  <a:lnTo>
                    <a:pt x="168" y="133"/>
                  </a:lnTo>
                  <a:lnTo>
                    <a:pt x="172" y="130"/>
                  </a:lnTo>
                  <a:lnTo>
                    <a:pt x="172" y="129"/>
                  </a:lnTo>
                  <a:lnTo>
                    <a:pt x="173" y="128"/>
                  </a:lnTo>
                  <a:lnTo>
                    <a:pt x="173" y="126"/>
                  </a:lnTo>
                  <a:lnTo>
                    <a:pt x="176" y="124"/>
                  </a:lnTo>
                  <a:lnTo>
                    <a:pt x="176" y="122"/>
                  </a:lnTo>
                  <a:lnTo>
                    <a:pt x="173" y="122"/>
                  </a:lnTo>
                  <a:lnTo>
                    <a:pt x="169" y="122"/>
                  </a:lnTo>
                  <a:lnTo>
                    <a:pt x="168" y="122"/>
                  </a:lnTo>
                  <a:lnTo>
                    <a:pt x="165" y="120"/>
                  </a:lnTo>
                  <a:lnTo>
                    <a:pt x="164" y="118"/>
                  </a:lnTo>
                  <a:lnTo>
                    <a:pt x="165" y="114"/>
                  </a:lnTo>
                  <a:lnTo>
                    <a:pt x="165" y="113"/>
                  </a:lnTo>
                  <a:lnTo>
                    <a:pt x="165" y="110"/>
                  </a:lnTo>
                  <a:lnTo>
                    <a:pt x="162" y="109"/>
                  </a:lnTo>
                  <a:lnTo>
                    <a:pt x="160" y="106"/>
                  </a:lnTo>
                  <a:lnTo>
                    <a:pt x="164" y="105"/>
                  </a:lnTo>
                  <a:lnTo>
                    <a:pt x="168" y="101"/>
                  </a:lnTo>
                  <a:lnTo>
                    <a:pt x="168" y="100"/>
                  </a:lnTo>
                  <a:lnTo>
                    <a:pt x="165" y="97"/>
                  </a:lnTo>
                  <a:lnTo>
                    <a:pt x="164" y="93"/>
                  </a:lnTo>
                  <a:lnTo>
                    <a:pt x="165" y="92"/>
                  </a:lnTo>
                  <a:lnTo>
                    <a:pt x="165" y="90"/>
                  </a:lnTo>
                  <a:lnTo>
                    <a:pt x="164" y="88"/>
                  </a:lnTo>
                  <a:lnTo>
                    <a:pt x="164" y="84"/>
                  </a:lnTo>
                  <a:lnTo>
                    <a:pt x="162" y="82"/>
                  </a:lnTo>
                  <a:lnTo>
                    <a:pt x="160" y="82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6" y="84"/>
                  </a:lnTo>
                  <a:lnTo>
                    <a:pt x="154" y="86"/>
                  </a:lnTo>
                  <a:lnTo>
                    <a:pt x="150" y="88"/>
                  </a:lnTo>
                  <a:lnTo>
                    <a:pt x="152" y="84"/>
                  </a:lnTo>
                  <a:lnTo>
                    <a:pt x="152" y="80"/>
                  </a:lnTo>
                  <a:lnTo>
                    <a:pt x="154" y="78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0"/>
                  </a:lnTo>
                  <a:lnTo>
                    <a:pt x="168" y="65"/>
                  </a:lnTo>
                  <a:lnTo>
                    <a:pt x="165" y="65"/>
                  </a:lnTo>
                  <a:lnTo>
                    <a:pt x="165" y="63"/>
                  </a:lnTo>
                  <a:lnTo>
                    <a:pt x="168" y="63"/>
                  </a:lnTo>
                  <a:lnTo>
                    <a:pt x="169" y="65"/>
                  </a:lnTo>
                  <a:lnTo>
                    <a:pt x="172" y="63"/>
                  </a:lnTo>
                  <a:lnTo>
                    <a:pt x="173" y="63"/>
                  </a:lnTo>
                  <a:lnTo>
                    <a:pt x="176" y="61"/>
                  </a:lnTo>
                  <a:lnTo>
                    <a:pt x="173" y="61"/>
                  </a:lnTo>
                  <a:lnTo>
                    <a:pt x="173" y="60"/>
                  </a:lnTo>
                  <a:lnTo>
                    <a:pt x="173" y="57"/>
                  </a:lnTo>
                  <a:lnTo>
                    <a:pt x="176" y="53"/>
                  </a:lnTo>
                  <a:lnTo>
                    <a:pt x="177" y="48"/>
                  </a:lnTo>
                  <a:lnTo>
                    <a:pt x="178" y="43"/>
                  </a:lnTo>
                  <a:lnTo>
                    <a:pt x="185" y="36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178"/>
            <p:cNvSpPr>
              <a:spLocks noEditPoints="1"/>
            </p:cNvSpPr>
            <p:nvPr/>
          </p:nvSpPr>
          <p:spPr bwMode="auto">
            <a:xfrm>
              <a:off x="4303713" y="2303463"/>
              <a:ext cx="201613" cy="211138"/>
            </a:xfrm>
            <a:custGeom>
              <a:avLst/>
              <a:gdLst>
                <a:gd name="T0" fmla="*/ 94 w 96"/>
                <a:gd name="T1" fmla="*/ 44 h 100"/>
                <a:gd name="T2" fmla="*/ 91 w 96"/>
                <a:gd name="T3" fmla="*/ 40 h 100"/>
                <a:gd name="T4" fmla="*/ 91 w 96"/>
                <a:gd name="T5" fmla="*/ 33 h 100"/>
                <a:gd name="T6" fmla="*/ 86 w 96"/>
                <a:gd name="T7" fmla="*/ 27 h 100"/>
                <a:gd name="T8" fmla="*/ 88 w 96"/>
                <a:gd name="T9" fmla="*/ 20 h 100"/>
                <a:gd name="T10" fmla="*/ 82 w 96"/>
                <a:gd name="T11" fmla="*/ 13 h 100"/>
                <a:gd name="T12" fmla="*/ 78 w 96"/>
                <a:gd name="T13" fmla="*/ 11 h 100"/>
                <a:gd name="T14" fmla="*/ 69 w 96"/>
                <a:gd name="T15" fmla="*/ 6 h 100"/>
                <a:gd name="T16" fmla="*/ 63 w 96"/>
                <a:gd name="T17" fmla="*/ 10 h 100"/>
                <a:gd name="T18" fmla="*/ 58 w 96"/>
                <a:gd name="T19" fmla="*/ 13 h 100"/>
                <a:gd name="T20" fmla="*/ 51 w 96"/>
                <a:gd name="T21" fmla="*/ 11 h 100"/>
                <a:gd name="T22" fmla="*/ 49 w 96"/>
                <a:gd name="T23" fmla="*/ 7 h 100"/>
                <a:gd name="T24" fmla="*/ 42 w 96"/>
                <a:gd name="T25" fmla="*/ 6 h 100"/>
                <a:gd name="T26" fmla="*/ 35 w 96"/>
                <a:gd name="T27" fmla="*/ 1 h 100"/>
                <a:gd name="T28" fmla="*/ 32 w 96"/>
                <a:gd name="T29" fmla="*/ 4 h 100"/>
                <a:gd name="T30" fmla="*/ 31 w 96"/>
                <a:gd name="T31" fmla="*/ 9 h 100"/>
                <a:gd name="T32" fmla="*/ 32 w 96"/>
                <a:gd name="T33" fmla="*/ 13 h 100"/>
                <a:gd name="T34" fmla="*/ 31 w 96"/>
                <a:gd name="T35" fmla="*/ 14 h 100"/>
                <a:gd name="T36" fmla="*/ 28 w 96"/>
                <a:gd name="T37" fmla="*/ 19 h 100"/>
                <a:gd name="T38" fmla="*/ 23 w 96"/>
                <a:gd name="T39" fmla="*/ 19 h 100"/>
                <a:gd name="T40" fmla="*/ 13 w 96"/>
                <a:gd name="T41" fmla="*/ 17 h 100"/>
                <a:gd name="T42" fmla="*/ 13 w 96"/>
                <a:gd name="T43" fmla="*/ 24 h 100"/>
                <a:gd name="T44" fmla="*/ 12 w 96"/>
                <a:gd name="T45" fmla="*/ 30 h 100"/>
                <a:gd name="T46" fmla="*/ 12 w 96"/>
                <a:gd name="T47" fmla="*/ 33 h 100"/>
                <a:gd name="T48" fmla="*/ 9 w 96"/>
                <a:gd name="T49" fmla="*/ 39 h 100"/>
                <a:gd name="T50" fmla="*/ 0 w 96"/>
                <a:gd name="T51" fmla="*/ 40 h 100"/>
                <a:gd name="T52" fmla="*/ 3 w 96"/>
                <a:gd name="T53" fmla="*/ 47 h 100"/>
                <a:gd name="T54" fmla="*/ 2 w 96"/>
                <a:gd name="T55" fmla="*/ 53 h 100"/>
                <a:gd name="T56" fmla="*/ 5 w 96"/>
                <a:gd name="T57" fmla="*/ 59 h 100"/>
                <a:gd name="T58" fmla="*/ 2 w 96"/>
                <a:gd name="T59" fmla="*/ 63 h 100"/>
                <a:gd name="T60" fmla="*/ 6 w 96"/>
                <a:gd name="T61" fmla="*/ 69 h 100"/>
                <a:gd name="T62" fmla="*/ 10 w 96"/>
                <a:gd name="T63" fmla="*/ 75 h 100"/>
                <a:gd name="T64" fmla="*/ 15 w 96"/>
                <a:gd name="T65" fmla="*/ 76 h 100"/>
                <a:gd name="T66" fmla="*/ 23 w 96"/>
                <a:gd name="T67" fmla="*/ 77 h 100"/>
                <a:gd name="T68" fmla="*/ 18 w 96"/>
                <a:gd name="T69" fmla="*/ 90 h 100"/>
                <a:gd name="T70" fmla="*/ 18 w 96"/>
                <a:gd name="T71" fmla="*/ 96 h 100"/>
                <a:gd name="T72" fmla="*/ 27 w 96"/>
                <a:gd name="T73" fmla="*/ 95 h 100"/>
                <a:gd name="T74" fmla="*/ 33 w 96"/>
                <a:gd name="T75" fmla="*/ 95 h 100"/>
                <a:gd name="T76" fmla="*/ 42 w 96"/>
                <a:gd name="T77" fmla="*/ 97 h 100"/>
                <a:gd name="T78" fmla="*/ 46 w 96"/>
                <a:gd name="T79" fmla="*/ 99 h 100"/>
                <a:gd name="T80" fmla="*/ 53 w 96"/>
                <a:gd name="T81" fmla="*/ 97 h 100"/>
                <a:gd name="T82" fmla="*/ 59 w 96"/>
                <a:gd name="T83" fmla="*/ 97 h 100"/>
                <a:gd name="T84" fmla="*/ 69 w 96"/>
                <a:gd name="T85" fmla="*/ 96 h 100"/>
                <a:gd name="T86" fmla="*/ 72 w 96"/>
                <a:gd name="T87" fmla="*/ 96 h 100"/>
                <a:gd name="T88" fmla="*/ 75 w 96"/>
                <a:gd name="T89" fmla="*/ 95 h 100"/>
                <a:gd name="T90" fmla="*/ 73 w 96"/>
                <a:gd name="T91" fmla="*/ 90 h 100"/>
                <a:gd name="T92" fmla="*/ 79 w 96"/>
                <a:gd name="T93" fmla="*/ 85 h 100"/>
                <a:gd name="T94" fmla="*/ 82 w 96"/>
                <a:gd name="T95" fmla="*/ 83 h 100"/>
                <a:gd name="T96" fmla="*/ 74 w 96"/>
                <a:gd name="T97" fmla="*/ 73 h 100"/>
                <a:gd name="T98" fmla="*/ 68 w 96"/>
                <a:gd name="T99" fmla="*/ 63 h 100"/>
                <a:gd name="T100" fmla="*/ 68 w 96"/>
                <a:gd name="T101" fmla="*/ 60 h 100"/>
                <a:gd name="T102" fmla="*/ 82 w 96"/>
                <a:gd name="T103" fmla="*/ 54 h 100"/>
                <a:gd name="T104" fmla="*/ 89 w 96"/>
                <a:gd name="T105" fmla="*/ 50 h 100"/>
                <a:gd name="T106" fmla="*/ 94 w 96"/>
                <a:gd name="T107" fmla="*/ 53 h 100"/>
                <a:gd name="T108" fmla="*/ 66 w 96"/>
                <a:gd name="T109" fmla="*/ 9 h 100"/>
                <a:gd name="T110" fmla="*/ 78 w 96"/>
                <a:gd name="T111" fmla="*/ 7 h 100"/>
                <a:gd name="T112" fmla="*/ 80 w 96"/>
                <a:gd name="T113" fmla="*/ 4 h 100"/>
                <a:gd name="T114" fmla="*/ 78 w 96"/>
                <a:gd name="T115" fmla="*/ 1 h 100"/>
                <a:gd name="T116" fmla="*/ 78 w 96"/>
                <a:gd name="T117" fmla="*/ 3 h 100"/>
                <a:gd name="T118" fmla="*/ 76 w 96"/>
                <a:gd name="T119" fmla="*/ 5 h 100"/>
                <a:gd name="T120" fmla="*/ 78 w 96"/>
                <a:gd name="T121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100">
                  <a:moveTo>
                    <a:pt x="95" y="51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6" y="52"/>
                    <a:pt x="96" y="52"/>
                  </a:cubicBezTo>
                  <a:lnTo>
                    <a:pt x="95" y="51"/>
                  </a:lnTo>
                  <a:close/>
                  <a:moveTo>
                    <a:pt x="66" y="9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6" y="9"/>
                  </a:lnTo>
                  <a:close/>
                  <a:moveTo>
                    <a:pt x="78" y="7"/>
                  </a:moveTo>
                  <a:cubicBezTo>
                    <a:pt x="79" y="7"/>
                    <a:pt x="79" y="7"/>
                    <a:pt x="79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7"/>
                    <a:pt x="78" y="7"/>
                  </a:cubicBez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179"/>
            <p:cNvSpPr>
              <a:spLocks/>
            </p:cNvSpPr>
            <p:nvPr/>
          </p:nvSpPr>
          <p:spPr bwMode="auto">
            <a:xfrm>
              <a:off x="4229100" y="2395538"/>
              <a:ext cx="84138" cy="55563"/>
            </a:xfrm>
            <a:custGeom>
              <a:avLst/>
              <a:gdLst>
                <a:gd name="T0" fmla="*/ 1 w 40"/>
                <a:gd name="T1" fmla="*/ 8 h 26"/>
                <a:gd name="T2" fmla="*/ 1 w 40"/>
                <a:gd name="T3" fmla="*/ 9 h 26"/>
                <a:gd name="T4" fmla="*/ 2 w 40"/>
                <a:gd name="T5" fmla="*/ 10 h 26"/>
                <a:gd name="T6" fmla="*/ 7 w 40"/>
                <a:gd name="T7" fmla="*/ 12 h 26"/>
                <a:gd name="T8" fmla="*/ 8 w 40"/>
                <a:gd name="T9" fmla="*/ 13 h 26"/>
                <a:gd name="T10" fmla="*/ 10 w 40"/>
                <a:gd name="T11" fmla="*/ 13 h 26"/>
                <a:gd name="T12" fmla="*/ 11 w 40"/>
                <a:gd name="T13" fmla="*/ 15 h 26"/>
                <a:gd name="T14" fmla="*/ 12 w 40"/>
                <a:gd name="T15" fmla="*/ 16 h 26"/>
                <a:gd name="T16" fmla="*/ 14 w 40"/>
                <a:gd name="T17" fmla="*/ 16 h 26"/>
                <a:gd name="T18" fmla="*/ 15 w 40"/>
                <a:gd name="T19" fmla="*/ 16 h 26"/>
                <a:gd name="T20" fmla="*/ 17 w 40"/>
                <a:gd name="T21" fmla="*/ 16 h 26"/>
                <a:gd name="T22" fmla="*/ 17 w 40"/>
                <a:gd name="T23" fmla="*/ 18 h 26"/>
                <a:gd name="T24" fmla="*/ 17 w 40"/>
                <a:gd name="T25" fmla="*/ 20 h 26"/>
                <a:gd name="T26" fmla="*/ 18 w 40"/>
                <a:gd name="T27" fmla="*/ 20 h 26"/>
                <a:gd name="T28" fmla="*/ 20 w 40"/>
                <a:gd name="T29" fmla="*/ 20 h 26"/>
                <a:gd name="T30" fmla="*/ 21 w 40"/>
                <a:gd name="T31" fmla="*/ 20 h 26"/>
                <a:gd name="T32" fmla="*/ 24 w 40"/>
                <a:gd name="T33" fmla="*/ 18 h 26"/>
                <a:gd name="T34" fmla="*/ 24 w 40"/>
                <a:gd name="T35" fmla="*/ 20 h 26"/>
                <a:gd name="T36" fmla="*/ 24 w 40"/>
                <a:gd name="T37" fmla="*/ 23 h 26"/>
                <a:gd name="T38" fmla="*/ 28 w 40"/>
                <a:gd name="T39" fmla="*/ 25 h 26"/>
                <a:gd name="T40" fmla="*/ 30 w 40"/>
                <a:gd name="T41" fmla="*/ 26 h 26"/>
                <a:gd name="T42" fmla="*/ 34 w 40"/>
                <a:gd name="T43" fmla="*/ 26 h 26"/>
                <a:gd name="T44" fmla="*/ 34 w 40"/>
                <a:gd name="T45" fmla="*/ 25 h 26"/>
                <a:gd name="T46" fmla="*/ 34 w 40"/>
                <a:gd name="T47" fmla="*/ 23 h 26"/>
                <a:gd name="T48" fmla="*/ 34 w 40"/>
                <a:gd name="T49" fmla="*/ 22 h 26"/>
                <a:gd name="T50" fmla="*/ 34 w 40"/>
                <a:gd name="T51" fmla="*/ 20 h 26"/>
                <a:gd name="T52" fmla="*/ 34 w 40"/>
                <a:gd name="T53" fmla="*/ 19 h 26"/>
                <a:gd name="T54" fmla="*/ 35 w 40"/>
                <a:gd name="T55" fmla="*/ 19 h 26"/>
                <a:gd name="T56" fmla="*/ 37 w 40"/>
                <a:gd name="T57" fmla="*/ 19 h 26"/>
                <a:gd name="T58" fmla="*/ 37 w 40"/>
                <a:gd name="T59" fmla="*/ 18 h 26"/>
                <a:gd name="T60" fmla="*/ 38 w 40"/>
                <a:gd name="T61" fmla="*/ 18 h 26"/>
                <a:gd name="T62" fmla="*/ 40 w 40"/>
                <a:gd name="T63" fmla="*/ 16 h 26"/>
                <a:gd name="T64" fmla="*/ 40 w 40"/>
                <a:gd name="T65" fmla="*/ 15 h 26"/>
                <a:gd name="T66" fmla="*/ 38 w 40"/>
                <a:gd name="T67" fmla="*/ 13 h 26"/>
                <a:gd name="T68" fmla="*/ 38 w 40"/>
                <a:gd name="T69" fmla="*/ 12 h 26"/>
                <a:gd name="T70" fmla="*/ 37 w 40"/>
                <a:gd name="T71" fmla="*/ 10 h 26"/>
                <a:gd name="T72" fmla="*/ 35 w 40"/>
                <a:gd name="T73" fmla="*/ 10 h 26"/>
                <a:gd name="T74" fmla="*/ 34 w 40"/>
                <a:gd name="T75" fmla="*/ 10 h 26"/>
                <a:gd name="T76" fmla="*/ 33 w 40"/>
                <a:gd name="T77" fmla="*/ 9 h 26"/>
                <a:gd name="T78" fmla="*/ 33 w 40"/>
                <a:gd name="T79" fmla="*/ 8 h 26"/>
                <a:gd name="T80" fmla="*/ 34 w 40"/>
                <a:gd name="T81" fmla="*/ 6 h 26"/>
                <a:gd name="T82" fmla="*/ 33 w 40"/>
                <a:gd name="T83" fmla="*/ 4 h 26"/>
                <a:gd name="T84" fmla="*/ 30 w 40"/>
                <a:gd name="T85" fmla="*/ 3 h 26"/>
                <a:gd name="T86" fmla="*/ 28 w 40"/>
                <a:gd name="T87" fmla="*/ 3 h 26"/>
                <a:gd name="T88" fmla="*/ 27 w 40"/>
                <a:gd name="T89" fmla="*/ 0 h 26"/>
                <a:gd name="T90" fmla="*/ 25 w 40"/>
                <a:gd name="T91" fmla="*/ 2 h 26"/>
                <a:gd name="T92" fmla="*/ 23 w 40"/>
                <a:gd name="T93" fmla="*/ 0 h 26"/>
                <a:gd name="T94" fmla="*/ 23 w 40"/>
                <a:gd name="T95" fmla="*/ 2 h 26"/>
                <a:gd name="T96" fmla="*/ 20 w 40"/>
                <a:gd name="T97" fmla="*/ 0 h 26"/>
                <a:gd name="T98" fmla="*/ 20 w 40"/>
                <a:gd name="T99" fmla="*/ 2 h 26"/>
                <a:gd name="T100" fmla="*/ 19 w 40"/>
                <a:gd name="T101" fmla="*/ 2 h 26"/>
                <a:gd name="T102" fmla="*/ 18 w 40"/>
                <a:gd name="T103" fmla="*/ 2 h 26"/>
                <a:gd name="T104" fmla="*/ 18 w 40"/>
                <a:gd name="T105" fmla="*/ 3 h 26"/>
                <a:gd name="T106" fmla="*/ 17 w 40"/>
                <a:gd name="T107" fmla="*/ 3 h 26"/>
                <a:gd name="T108" fmla="*/ 15 w 40"/>
                <a:gd name="T109" fmla="*/ 5 h 26"/>
                <a:gd name="T110" fmla="*/ 12 w 40"/>
                <a:gd name="T111" fmla="*/ 3 h 26"/>
                <a:gd name="T112" fmla="*/ 10 w 40"/>
                <a:gd name="T113" fmla="*/ 3 h 26"/>
                <a:gd name="T114" fmla="*/ 10 w 40"/>
                <a:gd name="T115" fmla="*/ 2 h 26"/>
                <a:gd name="T116" fmla="*/ 0 w 40"/>
                <a:gd name="T117" fmla="*/ 6 h 26"/>
                <a:gd name="T118" fmla="*/ 1 w 40"/>
                <a:gd name="T119" fmla="*/ 6 h 26"/>
                <a:gd name="T120" fmla="*/ 1 w 40"/>
                <a:gd name="T1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26">
                  <a:moveTo>
                    <a:pt x="1" y="8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5"/>
                    <a:pt x="33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180"/>
            <p:cNvSpPr>
              <a:spLocks/>
            </p:cNvSpPr>
            <p:nvPr/>
          </p:nvSpPr>
          <p:spPr bwMode="auto">
            <a:xfrm>
              <a:off x="4249738" y="2343150"/>
              <a:ext cx="85725" cy="73025"/>
            </a:xfrm>
            <a:custGeom>
              <a:avLst/>
              <a:gdLst>
                <a:gd name="T0" fmla="*/ 35 w 40"/>
                <a:gd name="T1" fmla="*/ 0 h 35"/>
                <a:gd name="T2" fmla="*/ 27 w 40"/>
                <a:gd name="T3" fmla="*/ 1 h 35"/>
                <a:gd name="T4" fmla="*/ 21 w 40"/>
                <a:gd name="T5" fmla="*/ 4 h 35"/>
                <a:gd name="T6" fmla="*/ 17 w 40"/>
                <a:gd name="T7" fmla="*/ 7 h 35"/>
                <a:gd name="T8" fmla="*/ 13 w 40"/>
                <a:gd name="T9" fmla="*/ 8 h 35"/>
                <a:gd name="T10" fmla="*/ 7 w 40"/>
                <a:gd name="T11" fmla="*/ 20 h 35"/>
                <a:gd name="T12" fmla="*/ 10 w 40"/>
                <a:gd name="T13" fmla="*/ 23 h 35"/>
                <a:gd name="T14" fmla="*/ 10 w 40"/>
                <a:gd name="T15" fmla="*/ 24 h 35"/>
                <a:gd name="T16" fmla="*/ 7 w 40"/>
                <a:gd name="T17" fmla="*/ 24 h 35"/>
                <a:gd name="T18" fmla="*/ 7 w 40"/>
                <a:gd name="T19" fmla="*/ 25 h 35"/>
                <a:gd name="T20" fmla="*/ 2 w 40"/>
                <a:gd name="T21" fmla="*/ 24 h 35"/>
                <a:gd name="T22" fmla="*/ 2 w 40"/>
                <a:gd name="T23" fmla="*/ 27 h 35"/>
                <a:gd name="T24" fmla="*/ 8 w 40"/>
                <a:gd name="T25" fmla="*/ 27 h 35"/>
                <a:gd name="T26" fmla="*/ 10 w 40"/>
                <a:gd name="T27" fmla="*/ 27 h 35"/>
                <a:gd name="T28" fmla="*/ 13 w 40"/>
                <a:gd name="T29" fmla="*/ 27 h 35"/>
                <a:gd name="T30" fmla="*/ 15 w 40"/>
                <a:gd name="T31" fmla="*/ 27 h 35"/>
                <a:gd name="T32" fmla="*/ 18 w 40"/>
                <a:gd name="T33" fmla="*/ 28 h 35"/>
                <a:gd name="T34" fmla="*/ 23 w 40"/>
                <a:gd name="T35" fmla="*/ 29 h 35"/>
                <a:gd name="T36" fmla="*/ 23 w 40"/>
                <a:gd name="T37" fmla="*/ 33 h 35"/>
                <a:gd name="T38" fmla="*/ 24 w 40"/>
                <a:gd name="T39" fmla="*/ 35 h 35"/>
                <a:gd name="T40" fmla="*/ 27 w 40"/>
                <a:gd name="T41" fmla="*/ 35 h 35"/>
                <a:gd name="T42" fmla="*/ 27 w 40"/>
                <a:gd name="T43" fmla="*/ 33 h 35"/>
                <a:gd name="T44" fmla="*/ 27 w 40"/>
                <a:gd name="T45" fmla="*/ 30 h 35"/>
                <a:gd name="T46" fmla="*/ 28 w 40"/>
                <a:gd name="T47" fmla="*/ 25 h 35"/>
                <a:gd name="T48" fmla="*/ 25 w 40"/>
                <a:gd name="T49" fmla="*/ 23 h 35"/>
                <a:gd name="T50" fmla="*/ 27 w 40"/>
                <a:gd name="T51" fmla="*/ 21 h 35"/>
                <a:gd name="T52" fmla="*/ 33 w 40"/>
                <a:gd name="T53" fmla="*/ 21 h 35"/>
                <a:gd name="T54" fmla="*/ 34 w 40"/>
                <a:gd name="T55" fmla="*/ 18 h 35"/>
                <a:gd name="T56" fmla="*/ 37 w 40"/>
                <a:gd name="T57" fmla="*/ 15 h 35"/>
                <a:gd name="T58" fmla="*/ 34 w 40"/>
                <a:gd name="T59" fmla="*/ 13 h 35"/>
                <a:gd name="T60" fmla="*/ 35 w 40"/>
                <a:gd name="T61" fmla="*/ 11 h 35"/>
                <a:gd name="T62" fmla="*/ 37 w 40"/>
                <a:gd name="T63" fmla="*/ 10 h 35"/>
                <a:gd name="T64" fmla="*/ 38 w 40"/>
                <a:gd name="T65" fmla="*/ 7 h 35"/>
                <a:gd name="T66" fmla="*/ 39 w 40"/>
                <a:gd name="T67" fmla="*/ 4 h 35"/>
                <a:gd name="T68" fmla="*/ 37 w 40"/>
                <a:gd name="T6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5">
                  <a:moveTo>
                    <a:pt x="37" y="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4" y="31"/>
                    <a:pt x="24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0" y="2"/>
                    <a:pt x="40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181"/>
            <p:cNvSpPr>
              <a:spLocks/>
            </p:cNvSpPr>
            <p:nvPr/>
          </p:nvSpPr>
          <p:spPr bwMode="auto">
            <a:xfrm>
              <a:off x="5494338" y="2344738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182"/>
            <p:cNvSpPr>
              <a:spLocks/>
            </p:cNvSpPr>
            <p:nvPr/>
          </p:nvSpPr>
          <p:spPr bwMode="auto">
            <a:xfrm>
              <a:off x="5481638" y="2374900"/>
              <a:ext cx="20638" cy="19050"/>
            </a:xfrm>
            <a:custGeom>
              <a:avLst/>
              <a:gdLst>
                <a:gd name="T0" fmla="*/ 7 w 13"/>
                <a:gd name="T1" fmla="*/ 3 h 12"/>
                <a:gd name="T2" fmla="*/ 0 w 13"/>
                <a:gd name="T3" fmla="*/ 7 h 12"/>
                <a:gd name="T4" fmla="*/ 0 w 13"/>
                <a:gd name="T5" fmla="*/ 8 h 12"/>
                <a:gd name="T6" fmla="*/ 3 w 13"/>
                <a:gd name="T7" fmla="*/ 8 h 12"/>
                <a:gd name="T8" fmla="*/ 7 w 13"/>
                <a:gd name="T9" fmla="*/ 11 h 12"/>
                <a:gd name="T10" fmla="*/ 11 w 13"/>
                <a:gd name="T11" fmla="*/ 12 h 12"/>
                <a:gd name="T12" fmla="*/ 12 w 13"/>
                <a:gd name="T13" fmla="*/ 12 h 12"/>
                <a:gd name="T14" fmla="*/ 13 w 13"/>
                <a:gd name="T15" fmla="*/ 12 h 12"/>
                <a:gd name="T16" fmla="*/ 11 w 13"/>
                <a:gd name="T17" fmla="*/ 0 h 12"/>
                <a:gd name="T18" fmla="*/ 8 w 13"/>
                <a:gd name="T19" fmla="*/ 3 h 12"/>
                <a:gd name="T20" fmla="*/ 7 w 13"/>
                <a:gd name="T21" fmla="*/ 3 h 12"/>
                <a:gd name="T22" fmla="*/ 7 w 13"/>
                <a:gd name="T23" fmla="*/ 3 h 12"/>
                <a:gd name="T24" fmla="*/ 7 w 13"/>
                <a:gd name="T25" fmla="*/ 3 h 12"/>
                <a:gd name="T26" fmla="*/ 7 w 13"/>
                <a:gd name="T27" fmla="*/ 3 h 12"/>
                <a:gd name="T28" fmla="*/ 7 w 13"/>
                <a:gd name="T29" fmla="*/ 3 h 12"/>
                <a:gd name="T30" fmla="*/ 7 w 13"/>
                <a:gd name="T3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2">
                  <a:moveTo>
                    <a:pt x="7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1" y="0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183"/>
            <p:cNvSpPr>
              <a:spLocks/>
            </p:cNvSpPr>
            <p:nvPr/>
          </p:nvSpPr>
          <p:spPr bwMode="auto">
            <a:xfrm>
              <a:off x="5492750" y="2354263"/>
              <a:ext cx="6350" cy="15875"/>
            </a:xfrm>
            <a:custGeom>
              <a:avLst/>
              <a:gdLst>
                <a:gd name="T0" fmla="*/ 1 w 4"/>
                <a:gd name="T1" fmla="*/ 2 h 10"/>
                <a:gd name="T2" fmla="*/ 1 w 4"/>
                <a:gd name="T3" fmla="*/ 4 h 10"/>
                <a:gd name="T4" fmla="*/ 0 w 4"/>
                <a:gd name="T5" fmla="*/ 6 h 10"/>
                <a:gd name="T6" fmla="*/ 4 w 4"/>
                <a:gd name="T7" fmla="*/ 10 h 10"/>
                <a:gd name="T8" fmla="*/ 2 w 4"/>
                <a:gd name="T9" fmla="*/ 0 h 10"/>
                <a:gd name="T10" fmla="*/ 1 w 4"/>
                <a:gd name="T11" fmla="*/ 0 h 10"/>
                <a:gd name="T12" fmla="*/ 1 w 4"/>
                <a:gd name="T13" fmla="*/ 2 h 10"/>
                <a:gd name="T14" fmla="*/ 1 w 4"/>
                <a:gd name="T15" fmla="*/ 2 h 10"/>
                <a:gd name="T16" fmla="*/ 1 w 4"/>
                <a:gd name="T17" fmla="*/ 2 h 10"/>
                <a:gd name="T18" fmla="*/ 1 w 4"/>
                <a:gd name="T19" fmla="*/ 2 h 10"/>
                <a:gd name="T20" fmla="*/ 1 w 4"/>
                <a:gd name="T21" fmla="*/ 2 h 10"/>
                <a:gd name="T22" fmla="*/ 1 w 4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0">
                  <a:moveTo>
                    <a:pt x="1" y="2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4" y="1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184"/>
            <p:cNvSpPr>
              <a:spLocks noEditPoints="1"/>
            </p:cNvSpPr>
            <p:nvPr/>
          </p:nvSpPr>
          <p:spPr bwMode="auto">
            <a:xfrm>
              <a:off x="5416550" y="1738313"/>
              <a:ext cx="2428875" cy="908050"/>
            </a:xfrm>
            <a:custGeom>
              <a:avLst/>
              <a:gdLst>
                <a:gd name="T0" fmla="*/ 1141 w 1152"/>
                <a:gd name="T1" fmla="*/ 127 h 431"/>
                <a:gd name="T2" fmla="*/ 1101 w 1152"/>
                <a:gd name="T3" fmla="*/ 126 h 431"/>
                <a:gd name="T4" fmla="*/ 985 w 1152"/>
                <a:gd name="T5" fmla="*/ 90 h 431"/>
                <a:gd name="T6" fmla="*/ 903 w 1152"/>
                <a:gd name="T7" fmla="*/ 93 h 431"/>
                <a:gd name="T8" fmla="*/ 738 w 1152"/>
                <a:gd name="T9" fmla="*/ 74 h 431"/>
                <a:gd name="T10" fmla="*/ 668 w 1152"/>
                <a:gd name="T11" fmla="*/ 59 h 431"/>
                <a:gd name="T12" fmla="*/ 608 w 1152"/>
                <a:gd name="T13" fmla="*/ 66 h 431"/>
                <a:gd name="T14" fmla="*/ 530 w 1152"/>
                <a:gd name="T15" fmla="*/ 66 h 431"/>
                <a:gd name="T16" fmla="*/ 505 w 1152"/>
                <a:gd name="T17" fmla="*/ 47 h 431"/>
                <a:gd name="T18" fmla="*/ 417 w 1152"/>
                <a:gd name="T19" fmla="*/ 47 h 431"/>
                <a:gd name="T20" fmla="*/ 338 w 1152"/>
                <a:gd name="T21" fmla="*/ 39 h 431"/>
                <a:gd name="T22" fmla="*/ 335 w 1152"/>
                <a:gd name="T23" fmla="*/ 34 h 431"/>
                <a:gd name="T24" fmla="*/ 325 w 1152"/>
                <a:gd name="T25" fmla="*/ 13 h 431"/>
                <a:gd name="T26" fmla="*/ 234 w 1152"/>
                <a:gd name="T27" fmla="*/ 4 h 431"/>
                <a:gd name="T28" fmla="*/ 203 w 1152"/>
                <a:gd name="T29" fmla="*/ 17 h 431"/>
                <a:gd name="T30" fmla="*/ 145 w 1152"/>
                <a:gd name="T31" fmla="*/ 36 h 431"/>
                <a:gd name="T32" fmla="*/ 125 w 1152"/>
                <a:gd name="T33" fmla="*/ 59 h 431"/>
                <a:gd name="T34" fmla="*/ 97 w 1152"/>
                <a:gd name="T35" fmla="*/ 69 h 431"/>
                <a:gd name="T36" fmla="*/ 52 w 1152"/>
                <a:gd name="T37" fmla="*/ 67 h 431"/>
                <a:gd name="T38" fmla="*/ 115 w 1152"/>
                <a:gd name="T39" fmla="*/ 110 h 431"/>
                <a:gd name="T40" fmla="*/ 76 w 1152"/>
                <a:gd name="T41" fmla="*/ 127 h 431"/>
                <a:gd name="T42" fmla="*/ 62 w 1152"/>
                <a:gd name="T43" fmla="*/ 93 h 431"/>
                <a:gd name="T44" fmla="*/ 11 w 1152"/>
                <a:gd name="T45" fmla="*/ 52 h 431"/>
                <a:gd name="T46" fmla="*/ 21 w 1152"/>
                <a:gd name="T47" fmla="*/ 89 h 431"/>
                <a:gd name="T48" fmla="*/ 32 w 1152"/>
                <a:gd name="T49" fmla="*/ 165 h 431"/>
                <a:gd name="T50" fmla="*/ 43 w 1152"/>
                <a:gd name="T51" fmla="*/ 248 h 431"/>
                <a:gd name="T52" fmla="*/ 57 w 1152"/>
                <a:gd name="T53" fmla="*/ 277 h 431"/>
                <a:gd name="T54" fmla="*/ 122 w 1152"/>
                <a:gd name="T55" fmla="*/ 264 h 431"/>
                <a:gd name="T56" fmla="*/ 159 w 1152"/>
                <a:gd name="T57" fmla="*/ 281 h 431"/>
                <a:gd name="T58" fmla="*/ 196 w 1152"/>
                <a:gd name="T59" fmla="*/ 282 h 431"/>
                <a:gd name="T60" fmla="*/ 268 w 1152"/>
                <a:gd name="T61" fmla="*/ 322 h 431"/>
                <a:gd name="T62" fmla="*/ 326 w 1152"/>
                <a:gd name="T63" fmla="*/ 342 h 431"/>
                <a:gd name="T64" fmla="*/ 370 w 1152"/>
                <a:gd name="T65" fmla="*/ 322 h 431"/>
                <a:gd name="T66" fmla="*/ 436 w 1152"/>
                <a:gd name="T67" fmla="*/ 332 h 431"/>
                <a:gd name="T68" fmla="*/ 490 w 1152"/>
                <a:gd name="T69" fmla="*/ 330 h 431"/>
                <a:gd name="T70" fmla="*/ 578 w 1152"/>
                <a:gd name="T71" fmla="*/ 343 h 431"/>
                <a:gd name="T72" fmla="*/ 654 w 1152"/>
                <a:gd name="T73" fmla="*/ 334 h 431"/>
                <a:gd name="T74" fmla="*/ 674 w 1152"/>
                <a:gd name="T75" fmla="*/ 287 h 431"/>
                <a:gd name="T76" fmla="*/ 750 w 1152"/>
                <a:gd name="T77" fmla="*/ 337 h 431"/>
                <a:gd name="T78" fmla="*/ 817 w 1152"/>
                <a:gd name="T79" fmla="*/ 363 h 431"/>
                <a:gd name="T80" fmla="*/ 843 w 1152"/>
                <a:gd name="T81" fmla="*/ 393 h 431"/>
                <a:gd name="T82" fmla="*/ 843 w 1152"/>
                <a:gd name="T83" fmla="*/ 427 h 431"/>
                <a:gd name="T84" fmla="*/ 884 w 1152"/>
                <a:gd name="T85" fmla="*/ 401 h 431"/>
                <a:gd name="T86" fmla="*/ 874 w 1152"/>
                <a:gd name="T87" fmla="*/ 324 h 431"/>
                <a:gd name="T88" fmla="*/ 833 w 1152"/>
                <a:gd name="T89" fmla="*/ 277 h 431"/>
                <a:gd name="T90" fmla="*/ 801 w 1152"/>
                <a:gd name="T91" fmla="*/ 277 h 431"/>
                <a:gd name="T92" fmla="*/ 797 w 1152"/>
                <a:gd name="T93" fmla="*/ 229 h 431"/>
                <a:gd name="T94" fmla="*/ 859 w 1152"/>
                <a:gd name="T95" fmla="*/ 211 h 431"/>
                <a:gd name="T96" fmla="*/ 920 w 1152"/>
                <a:gd name="T97" fmla="*/ 213 h 431"/>
                <a:gd name="T98" fmla="*/ 912 w 1152"/>
                <a:gd name="T99" fmla="*/ 181 h 431"/>
                <a:gd name="T100" fmla="*/ 959 w 1152"/>
                <a:gd name="T101" fmla="*/ 185 h 431"/>
                <a:gd name="T102" fmla="*/ 975 w 1152"/>
                <a:gd name="T103" fmla="*/ 182 h 431"/>
                <a:gd name="T104" fmla="*/ 972 w 1152"/>
                <a:gd name="T105" fmla="*/ 222 h 431"/>
                <a:gd name="T106" fmla="*/ 1021 w 1152"/>
                <a:gd name="T107" fmla="*/ 301 h 431"/>
                <a:gd name="T108" fmla="*/ 1042 w 1152"/>
                <a:gd name="T109" fmla="*/ 285 h 431"/>
                <a:gd name="T110" fmla="*/ 1044 w 1152"/>
                <a:gd name="T111" fmla="*/ 251 h 431"/>
                <a:gd name="T112" fmla="*/ 999 w 1152"/>
                <a:gd name="T113" fmla="*/ 211 h 431"/>
                <a:gd name="T114" fmla="*/ 1025 w 1152"/>
                <a:gd name="T115" fmla="*/ 199 h 431"/>
                <a:gd name="T116" fmla="*/ 1069 w 1152"/>
                <a:gd name="T117" fmla="*/ 182 h 431"/>
                <a:gd name="T118" fmla="*/ 1098 w 1152"/>
                <a:gd name="T119" fmla="*/ 165 h 431"/>
                <a:gd name="T120" fmla="*/ 1074 w 1152"/>
                <a:gd name="T121" fmla="*/ 139 h 431"/>
                <a:gd name="T122" fmla="*/ 1121 w 1152"/>
                <a:gd name="T123" fmla="*/ 14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2" h="431">
                  <a:moveTo>
                    <a:pt x="1150" y="149"/>
                  </a:moveTo>
                  <a:cubicBezTo>
                    <a:pt x="1152" y="149"/>
                    <a:pt x="1152" y="149"/>
                    <a:pt x="1152" y="149"/>
                  </a:cubicBezTo>
                  <a:cubicBezTo>
                    <a:pt x="1148" y="146"/>
                    <a:pt x="1148" y="146"/>
                    <a:pt x="1148" y="146"/>
                  </a:cubicBezTo>
                  <a:cubicBezTo>
                    <a:pt x="1145" y="146"/>
                    <a:pt x="1145" y="146"/>
                    <a:pt x="1145" y="146"/>
                  </a:cubicBezTo>
                  <a:cubicBezTo>
                    <a:pt x="1142" y="146"/>
                    <a:pt x="1142" y="146"/>
                    <a:pt x="1142" y="146"/>
                  </a:cubicBezTo>
                  <a:cubicBezTo>
                    <a:pt x="1142" y="145"/>
                    <a:pt x="1142" y="145"/>
                    <a:pt x="1142" y="145"/>
                  </a:cubicBezTo>
                  <a:cubicBezTo>
                    <a:pt x="1140" y="145"/>
                    <a:pt x="1140" y="145"/>
                    <a:pt x="1140" y="145"/>
                  </a:cubicBezTo>
                  <a:cubicBezTo>
                    <a:pt x="1141" y="143"/>
                    <a:pt x="1141" y="143"/>
                    <a:pt x="1141" y="143"/>
                  </a:cubicBezTo>
                  <a:cubicBezTo>
                    <a:pt x="1144" y="143"/>
                    <a:pt x="1144" y="143"/>
                    <a:pt x="1144" y="143"/>
                  </a:cubicBezTo>
                  <a:cubicBezTo>
                    <a:pt x="1144" y="142"/>
                    <a:pt x="1144" y="142"/>
                    <a:pt x="1144" y="142"/>
                  </a:cubicBezTo>
                  <a:cubicBezTo>
                    <a:pt x="1141" y="140"/>
                    <a:pt x="1141" y="140"/>
                    <a:pt x="1141" y="140"/>
                  </a:cubicBezTo>
                  <a:cubicBezTo>
                    <a:pt x="1137" y="139"/>
                    <a:pt x="1137" y="139"/>
                    <a:pt x="1137" y="139"/>
                  </a:cubicBezTo>
                  <a:cubicBezTo>
                    <a:pt x="1141" y="139"/>
                    <a:pt x="1141" y="139"/>
                    <a:pt x="1141" y="139"/>
                  </a:cubicBezTo>
                  <a:cubicBezTo>
                    <a:pt x="1137" y="136"/>
                    <a:pt x="1137" y="136"/>
                    <a:pt x="1137" y="136"/>
                  </a:cubicBezTo>
                  <a:cubicBezTo>
                    <a:pt x="1134" y="136"/>
                    <a:pt x="1134" y="136"/>
                    <a:pt x="1134" y="136"/>
                  </a:cubicBezTo>
                  <a:cubicBezTo>
                    <a:pt x="1131" y="135"/>
                    <a:pt x="1131" y="135"/>
                    <a:pt x="1131" y="135"/>
                  </a:cubicBezTo>
                  <a:cubicBezTo>
                    <a:pt x="1134" y="135"/>
                    <a:pt x="1134" y="135"/>
                    <a:pt x="1134" y="135"/>
                  </a:cubicBezTo>
                  <a:cubicBezTo>
                    <a:pt x="1138" y="136"/>
                    <a:pt x="1138" y="136"/>
                    <a:pt x="1138" y="136"/>
                  </a:cubicBezTo>
                  <a:cubicBezTo>
                    <a:pt x="1142" y="136"/>
                    <a:pt x="1142" y="136"/>
                    <a:pt x="1142" y="136"/>
                  </a:cubicBezTo>
                  <a:cubicBezTo>
                    <a:pt x="1147" y="136"/>
                    <a:pt x="1147" y="136"/>
                    <a:pt x="1147" y="136"/>
                  </a:cubicBezTo>
                  <a:cubicBezTo>
                    <a:pt x="1144" y="135"/>
                    <a:pt x="1144" y="135"/>
                    <a:pt x="1144" y="135"/>
                  </a:cubicBezTo>
                  <a:cubicBezTo>
                    <a:pt x="1142" y="133"/>
                    <a:pt x="1142" y="133"/>
                    <a:pt x="1142" y="133"/>
                  </a:cubicBezTo>
                  <a:cubicBezTo>
                    <a:pt x="1148" y="135"/>
                    <a:pt x="1148" y="135"/>
                    <a:pt x="1148" y="135"/>
                  </a:cubicBezTo>
                  <a:cubicBezTo>
                    <a:pt x="1145" y="132"/>
                    <a:pt x="1145" y="132"/>
                    <a:pt x="1145" y="132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47" y="129"/>
                    <a:pt x="1147" y="129"/>
                    <a:pt x="1147" y="129"/>
                  </a:cubicBezTo>
                  <a:cubicBezTo>
                    <a:pt x="1144" y="129"/>
                    <a:pt x="1144" y="129"/>
                    <a:pt x="1144" y="129"/>
                  </a:cubicBezTo>
                  <a:cubicBezTo>
                    <a:pt x="1141" y="127"/>
                    <a:pt x="1141" y="127"/>
                    <a:pt x="1141" y="127"/>
                  </a:cubicBezTo>
                  <a:cubicBezTo>
                    <a:pt x="1138" y="126"/>
                    <a:pt x="1138" y="126"/>
                    <a:pt x="1138" y="126"/>
                  </a:cubicBezTo>
                  <a:cubicBezTo>
                    <a:pt x="1137" y="127"/>
                    <a:pt x="1137" y="127"/>
                    <a:pt x="1137" y="127"/>
                  </a:cubicBezTo>
                  <a:cubicBezTo>
                    <a:pt x="1135" y="126"/>
                    <a:pt x="1135" y="126"/>
                    <a:pt x="1135" y="126"/>
                  </a:cubicBezTo>
                  <a:cubicBezTo>
                    <a:pt x="1132" y="125"/>
                    <a:pt x="1132" y="125"/>
                    <a:pt x="1132" y="125"/>
                  </a:cubicBezTo>
                  <a:cubicBezTo>
                    <a:pt x="1125" y="123"/>
                    <a:pt x="1125" y="123"/>
                    <a:pt x="1125" y="123"/>
                  </a:cubicBezTo>
                  <a:cubicBezTo>
                    <a:pt x="1118" y="120"/>
                    <a:pt x="1118" y="120"/>
                    <a:pt x="1118" y="120"/>
                  </a:cubicBezTo>
                  <a:cubicBezTo>
                    <a:pt x="1111" y="119"/>
                    <a:pt x="1111" y="119"/>
                    <a:pt x="1111" y="119"/>
                  </a:cubicBezTo>
                  <a:cubicBezTo>
                    <a:pt x="1108" y="119"/>
                    <a:pt x="1108" y="119"/>
                    <a:pt x="1108" y="119"/>
                  </a:cubicBezTo>
                  <a:cubicBezTo>
                    <a:pt x="1102" y="117"/>
                    <a:pt x="1102" y="117"/>
                    <a:pt x="1102" y="117"/>
                  </a:cubicBezTo>
                  <a:cubicBezTo>
                    <a:pt x="1105" y="119"/>
                    <a:pt x="1105" y="119"/>
                    <a:pt x="1105" y="119"/>
                  </a:cubicBezTo>
                  <a:cubicBezTo>
                    <a:pt x="1102" y="119"/>
                    <a:pt x="1102" y="119"/>
                    <a:pt x="1102" y="119"/>
                  </a:cubicBezTo>
                  <a:cubicBezTo>
                    <a:pt x="1104" y="120"/>
                    <a:pt x="1104" y="120"/>
                    <a:pt x="1104" y="120"/>
                  </a:cubicBezTo>
                  <a:cubicBezTo>
                    <a:pt x="1101" y="119"/>
                    <a:pt x="1101" y="119"/>
                    <a:pt x="1101" y="119"/>
                  </a:cubicBezTo>
                  <a:cubicBezTo>
                    <a:pt x="1099" y="117"/>
                    <a:pt x="1099" y="117"/>
                    <a:pt x="1099" y="117"/>
                  </a:cubicBezTo>
                  <a:cubicBezTo>
                    <a:pt x="1097" y="117"/>
                    <a:pt x="1097" y="117"/>
                    <a:pt x="1097" y="117"/>
                  </a:cubicBezTo>
                  <a:cubicBezTo>
                    <a:pt x="1095" y="117"/>
                    <a:pt x="1095" y="117"/>
                    <a:pt x="1095" y="117"/>
                  </a:cubicBezTo>
                  <a:cubicBezTo>
                    <a:pt x="1087" y="117"/>
                    <a:pt x="1087" y="117"/>
                    <a:pt x="1087" y="117"/>
                  </a:cubicBezTo>
                  <a:cubicBezTo>
                    <a:pt x="1094" y="119"/>
                    <a:pt x="1094" y="119"/>
                    <a:pt x="1094" y="119"/>
                  </a:cubicBezTo>
                  <a:cubicBezTo>
                    <a:pt x="1098" y="122"/>
                    <a:pt x="1098" y="122"/>
                    <a:pt x="1098" y="122"/>
                  </a:cubicBezTo>
                  <a:cubicBezTo>
                    <a:pt x="1099" y="122"/>
                    <a:pt x="1099" y="122"/>
                    <a:pt x="1099" y="122"/>
                  </a:cubicBezTo>
                  <a:cubicBezTo>
                    <a:pt x="1098" y="123"/>
                    <a:pt x="1098" y="123"/>
                    <a:pt x="1098" y="123"/>
                  </a:cubicBezTo>
                  <a:cubicBezTo>
                    <a:pt x="1101" y="123"/>
                    <a:pt x="1101" y="123"/>
                    <a:pt x="1101" y="123"/>
                  </a:cubicBezTo>
                  <a:cubicBezTo>
                    <a:pt x="1104" y="125"/>
                    <a:pt x="1104" y="125"/>
                    <a:pt x="1104" y="125"/>
                  </a:cubicBezTo>
                  <a:cubicBezTo>
                    <a:pt x="1107" y="126"/>
                    <a:pt x="1107" y="126"/>
                    <a:pt x="1107" y="126"/>
                  </a:cubicBezTo>
                  <a:cubicBezTo>
                    <a:pt x="1107" y="127"/>
                    <a:pt x="1107" y="127"/>
                    <a:pt x="1107" y="127"/>
                  </a:cubicBezTo>
                  <a:cubicBezTo>
                    <a:pt x="1104" y="126"/>
                    <a:pt x="1104" y="126"/>
                    <a:pt x="1104" y="126"/>
                  </a:cubicBezTo>
                  <a:cubicBezTo>
                    <a:pt x="1102" y="125"/>
                    <a:pt x="1102" y="125"/>
                    <a:pt x="1102" y="125"/>
                  </a:cubicBezTo>
                  <a:cubicBezTo>
                    <a:pt x="1101" y="126"/>
                    <a:pt x="1101" y="126"/>
                    <a:pt x="1101" y="126"/>
                  </a:cubicBezTo>
                  <a:cubicBezTo>
                    <a:pt x="1098" y="125"/>
                    <a:pt x="1098" y="125"/>
                    <a:pt x="1098" y="125"/>
                  </a:cubicBezTo>
                  <a:cubicBezTo>
                    <a:pt x="1094" y="123"/>
                    <a:pt x="1094" y="123"/>
                    <a:pt x="1094" y="123"/>
                  </a:cubicBezTo>
                  <a:cubicBezTo>
                    <a:pt x="1091" y="122"/>
                    <a:pt x="1091" y="122"/>
                    <a:pt x="1091" y="122"/>
                  </a:cubicBezTo>
                  <a:cubicBezTo>
                    <a:pt x="1092" y="122"/>
                    <a:pt x="1092" y="122"/>
                    <a:pt x="1092" y="122"/>
                  </a:cubicBezTo>
                  <a:cubicBezTo>
                    <a:pt x="1084" y="116"/>
                    <a:pt x="1084" y="116"/>
                    <a:pt x="1084" y="116"/>
                  </a:cubicBezTo>
                  <a:cubicBezTo>
                    <a:pt x="1079" y="115"/>
                    <a:pt x="1079" y="115"/>
                    <a:pt x="1079" y="115"/>
                  </a:cubicBezTo>
                  <a:cubicBezTo>
                    <a:pt x="1077" y="113"/>
                    <a:pt x="1077" y="113"/>
                    <a:pt x="1077" y="113"/>
                  </a:cubicBezTo>
                  <a:cubicBezTo>
                    <a:pt x="1075" y="113"/>
                    <a:pt x="1075" y="113"/>
                    <a:pt x="1075" y="113"/>
                  </a:cubicBezTo>
                  <a:cubicBezTo>
                    <a:pt x="1072" y="112"/>
                    <a:pt x="1072" y="112"/>
                    <a:pt x="1072" y="112"/>
                  </a:cubicBezTo>
                  <a:cubicBezTo>
                    <a:pt x="1068" y="110"/>
                    <a:pt x="1068" y="110"/>
                    <a:pt x="1068" y="110"/>
                  </a:cubicBezTo>
                  <a:cubicBezTo>
                    <a:pt x="1056" y="107"/>
                    <a:pt x="1056" y="107"/>
                    <a:pt x="1056" y="107"/>
                  </a:cubicBezTo>
                  <a:cubicBezTo>
                    <a:pt x="1049" y="105"/>
                    <a:pt x="1049" y="105"/>
                    <a:pt x="1049" y="105"/>
                  </a:cubicBezTo>
                  <a:cubicBezTo>
                    <a:pt x="1045" y="105"/>
                    <a:pt x="1045" y="105"/>
                    <a:pt x="1045" y="105"/>
                  </a:cubicBezTo>
                  <a:cubicBezTo>
                    <a:pt x="1044" y="105"/>
                    <a:pt x="1044" y="105"/>
                    <a:pt x="1044" y="105"/>
                  </a:cubicBezTo>
                  <a:cubicBezTo>
                    <a:pt x="1041" y="103"/>
                    <a:pt x="1041" y="103"/>
                    <a:pt x="1041" y="103"/>
                  </a:cubicBezTo>
                  <a:cubicBezTo>
                    <a:pt x="1031" y="100"/>
                    <a:pt x="1031" y="100"/>
                    <a:pt x="1031" y="100"/>
                  </a:cubicBezTo>
                  <a:cubicBezTo>
                    <a:pt x="1038" y="103"/>
                    <a:pt x="1038" y="103"/>
                    <a:pt x="1038" y="103"/>
                  </a:cubicBezTo>
                  <a:cubicBezTo>
                    <a:pt x="1036" y="103"/>
                    <a:pt x="1036" y="103"/>
                    <a:pt x="1036" y="103"/>
                  </a:cubicBezTo>
                  <a:cubicBezTo>
                    <a:pt x="1035" y="103"/>
                    <a:pt x="1035" y="103"/>
                    <a:pt x="1035" y="103"/>
                  </a:cubicBezTo>
                  <a:cubicBezTo>
                    <a:pt x="1031" y="102"/>
                    <a:pt x="1031" y="102"/>
                    <a:pt x="1031" y="102"/>
                  </a:cubicBezTo>
                  <a:cubicBezTo>
                    <a:pt x="1026" y="100"/>
                    <a:pt x="1026" y="100"/>
                    <a:pt x="1026" y="100"/>
                  </a:cubicBezTo>
                  <a:cubicBezTo>
                    <a:pt x="1013" y="96"/>
                    <a:pt x="1013" y="96"/>
                    <a:pt x="1013" y="96"/>
                  </a:cubicBezTo>
                  <a:cubicBezTo>
                    <a:pt x="1001" y="93"/>
                    <a:pt x="1001" y="93"/>
                    <a:pt x="1001" y="93"/>
                  </a:cubicBezTo>
                  <a:cubicBezTo>
                    <a:pt x="996" y="92"/>
                    <a:pt x="996" y="92"/>
                    <a:pt x="996" y="92"/>
                  </a:cubicBezTo>
                  <a:cubicBezTo>
                    <a:pt x="992" y="92"/>
                    <a:pt x="992" y="92"/>
                    <a:pt x="992" y="92"/>
                  </a:cubicBezTo>
                  <a:cubicBezTo>
                    <a:pt x="989" y="92"/>
                    <a:pt x="989" y="92"/>
                    <a:pt x="989" y="92"/>
                  </a:cubicBezTo>
                  <a:cubicBezTo>
                    <a:pt x="988" y="90"/>
                    <a:pt x="988" y="90"/>
                    <a:pt x="988" y="90"/>
                  </a:cubicBezTo>
                  <a:cubicBezTo>
                    <a:pt x="985" y="90"/>
                    <a:pt x="985" y="90"/>
                    <a:pt x="985" y="90"/>
                  </a:cubicBezTo>
                  <a:cubicBezTo>
                    <a:pt x="976" y="89"/>
                    <a:pt x="976" y="89"/>
                    <a:pt x="976" y="89"/>
                  </a:cubicBezTo>
                  <a:cubicBezTo>
                    <a:pt x="960" y="86"/>
                    <a:pt x="960" y="86"/>
                    <a:pt x="960" y="86"/>
                  </a:cubicBezTo>
                  <a:cubicBezTo>
                    <a:pt x="953" y="84"/>
                    <a:pt x="953" y="84"/>
                    <a:pt x="953" y="84"/>
                  </a:cubicBezTo>
                  <a:cubicBezTo>
                    <a:pt x="946" y="84"/>
                    <a:pt x="946" y="84"/>
                    <a:pt x="946" y="84"/>
                  </a:cubicBezTo>
                  <a:cubicBezTo>
                    <a:pt x="939" y="84"/>
                    <a:pt x="939" y="84"/>
                    <a:pt x="939" y="84"/>
                  </a:cubicBezTo>
                  <a:cubicBezTo>
                    <a:pt x="935" y="84"/>
                    <a:pt x="935" y="84"/>
                    <a:pt x="935" y="84"/>
                  </a:cubicBezTo>
                  <a:cubicBezTo>
                    <a:pt x="932" y="84"/>
                    <a:pt x="932" y="84"/>
                    <a:pt x="932" y="84"/>
                  </a:cubicBezTo>
                  <a:cubicBezTo>
                    <a:pt x="935" y="86"/>
                    <a:pt x="935" y="86"/>
                    <a:pt x="935" y="86"/>
                  </a:cubicBezTo>
                  <a:cubicBezTo>
                    <a:pt x="933" y="86"/>
                    <a:pt x="933" y="86"/>
                    <a:pt x="933" y="86"/>
                  </a:cubicBezTo>
                  <a:cubicBezTo>
                    <a:pt x="932" y="86"/>
                    <a:pt x="932" y="86"/>
                    <a:pt x="932" y="86"/>
                  </a:cubicBezTo>
                  <a:cubicBezTo>
                    <a:pt x="929" y="84"/>
                    <a:pt x="929" y="84"/>
                    <a:pt x="929" y="84"/>
                  </a:cubicBezTo>
                  <a:cubicBezTo>
                    <a:pt x="923" y="83"/>
                    <a:pt x="923" y="83"/>
                    <a:pt x="923" y="83"/>
                  </a:cubicBezTo>
                  <a:cubicBezTo>
                    <a:pt x="913" y="83"/>
                    <a:pt x="913" y="83"/>
                    <a:pt x="913" y="83"/>
                  </a:cubicBezTo>
                  <a:cubicBezTo>
                    <a:pt x="903" y="82"/>
                    <a:pt x="903" y="82"/>
                    <a:pt x="903" y="82"/>
                  </a:cubicBezTo>
                  <a:cubicBezTo>
                    <a:pt x="907" y="83"/>
                    <a:pt x="907" y="83"/>
                    <a:pt x="907" y="83"/>
                  </a:cubicBezTo>
                  <a:cubicBezTo>
                    <a:pt x="910" y="86"/>
                    <a:pt x="910" y="86"/>
                    <a:pt x="910" y="86"/>
                  </a:cubicBezTo>
                  <a:cubicBezTo>
                    <a:pt x="909" y="87"/>
                    <a:pt x="909" y="87"/>
                    <a:pt x="909" y="87"/>
                  </a:cubicBezTo>
                  <a:cubicBezTo>
                    <a:pt x="910" y="89"/>
                    <a:pt x="910" y="89"/>
                    <a:pt x="910" y="89"/>
                  </a:cubicBezTo>
                  <a:cubicBezTo>
                    <a:pt x="916" y="89"/>
                    <a:pt x="916" y="89"/>
                    <a:pt x="916" y="89"/>
                  </a:cubicBezTo>
                  <a:cubicBezTo>
                    <a:pt x="922" y="92"/>
                    <a:pt x="922" y="92"/>
                    <a:pt x="922" y="92"/>
                  </a:cubicBezTo>
                  <a:cubicBezTo>
                    <a:pt x="926" y="95"/>
                    <a:pt x="926" y="95"/>
                    <a:pt x="926" y="95"/>
                  </a:cubicBezTo>
                  <a:cubicBezTo>
                    <a:pt x="926" y="96"/>
                    <a:pt x="926" y="96"/>
                    <a:pt x="926" y="96"/>
                  </a:cubicBezTo>
                  <a:cubicBezTo>
                    <a:pt x="927" y="97"/>
                    <a:pt x="927" y="97"/>
                    <a:pt x="927" y="97"/>
                  </a:cubicBezTo>
                  <a:cubicBezTo>
                    <a:pt x="923" y="97"/>
                    <a:pt x="923" y="97"/>
                    <a:pt x="923" y="97"/>
                  </a:cubicBezTo>
                  <a:cubicBezTo>
                    <a:pt x="917" y="97"/>
                    <a:pt x="917" y="97"/>
                    <a:pt x="917" y="97"/>
                  </a:cubicBezTo>
                  <a:cubicBezTo>
                    <a:pt x="915" y="96"/>
                    <a:pt x="915" y="96"/>
                    <a:pt x="915" y="96"/>
                  </a:cubicBezTo>
                  <a:cubicBezTo>
                    <a:pt x="912" y="95"/>
                    <a:pt x="912" y="95"/>
                    <a:pt x="912" y="95"/>
                  </a:cubicBezTo>
                  <a:cubicBezTo>
                    <a:pt x="903" y="93"/>
                    <a:pt x="903" y="93"/>
                    <a:pt x="903" y="93"/>
                  </a:cubicBezTo>
                  <a:cubicBezTo>
                    <a:pt x="900" y="92"/>
                    <a:pt x="900" y="92"/>
                    <a:pt x="900" y="92"/>
                  </a:cubicBezTo>
                  <a:cubicBezTo>
                    <a:pt x="896" y="90"/>
                    <a:pt x="896" y="90"/>
                    <a:pt x="896" y="90"/>
                  </a:cubicBezTo>
                  <a:cubicBezTo>
                    <a:pt x="890" y="87"/>
                    <a:pt x="890" y="87"/>
                    <a:pt x="890" y="87"/>
                  </a:cubicBezTo>
                  <a:cubicBezTo>
                    <a:pt x="887" y="86"/>
                    <a:pt x="887" y="86"/>
                    <a:pt x="887" y="86"/>
                  </a:cubicBezTo>
                  <a:cubicBezTo>
                    <a:pt x="886" y="87"/>
                    <a:pt x="886" y="87"/>
                    <a:pt x="886" y="87"/>
                  </a:cubicBezTo>
                  <a:cubicBezTo>
                    <a:pt x="883" y="89"/>
                    <a:pt x="883" y="89"/>
                    <a:pt x="883" y="89"/>
                  </a:cubicBezTo>
                  <a:cubicBezTo>
                    <a:pt x="882" y="89"/>
                    <a:pt x="882" y="89"/>
                    <a:pt x="882" y="89"/>
                  </a:cubicBezTo>
                  <a:cubicBezTo>
                    <a:pt x="876" y="89"/>
                    <a:pt x="876" y="89"/>
                    <a:pt x="876" y="89"/>
                  </a:cubicBezTo>
                  <a:cubicBezTo>
                    <a:pt x="866" y="89"/>
                    <a:pt x="866" y="89"/>
                    <a:pt x="866" y="89"/>
                  </a:cubicBezTo>
                  <a:cubicBezTo>
                    <a:pt x="857" y="87"/>
                    <a:pt x="857" y="87"/>
                    <a:pt x="857" y="87"/>
                  </a:cubicBezTo>
                  <a:cubicBezTo>
                    <a:pt x="853" y="87"/>
                    <a:pt x="853" y="87"/>
                    <a:pt x="853" y="87"/>
                  </a:cubicBezTo>
                  <a:cubicBezTo>
                    <a:pt x="847" y="87"/>
                    <a:pt x="847" y="87"/>
                    <a:pt x="847" y="87"/>
                  </a:cubicBezTo>
                  <a:cubicBezTo>
                    <a:pt x="839" y="87"/>
                    <a:pt x="839" y="87"/>
                    <a:pt x="839" y="87"/>
                  </a:cubicBezTo>
                  <a:cubicBezTo>
                    <a:pt x="834" y="89"/>
                    <a:pt x="834" y="89"/>
                    <a:pt x="834" y="89"/>
                  </a:cubicBezTo>
                  <a:cubicBezTo>
                    <a:pt x="830" y="89"/>
                    <a:pt x="830" y="89"/>
                    <a:pt x="830" y="89"/>
                  </a:cubicBezTo>
                  <a:cubicBezTo>
                    <a:pt x="821" y="86"/>
                    <a:pt x="821" y="86"/>
                    <a:pt x="821" y="86"/>
                  </a:cubicBezTo>
                  <a:cubicBezTo>
                    <a:pt x="818" y="86"/>
                    <a:pt x="818" y="86"/>
                    <a:pt x="818" y="86"/>
                  </a:cubicBezTo>
                  <a:cubicBezTo>
                    <a:pt x="814" y="84"/>
                    <a:pt x="814" y="84"/>
                    <a:pt x="814" y="84"/>
                  </a:cubicBezTo>
                  <a:cubicBezTo>
                    <a:pt x="814" y="83"/>
                    <a:pt x="814" y="83"/>
                    <a:pt x="814" y="83"/>
                  </a:cubicBezTo>
                  <a:cubicBezTo>
                    <a:pt x="811" y="82"/>
                    <a:pt x="811" y="82"/>
                    <a:pt x="811" y="82"/>
                  </a:cubicBezTo>
                  <a:cubicBezTo>
                    <a:pt x="813" y="82"/>
                    <a:pt x="813" y="82"/>
                    <a:pt x="813" y="82"/>
                  </a:cubicBezTo>
                  <a:cubicBezTo>
                    <a:pt x="810" y="79"/>
                    <a:pt x="810" y="79"/>
                    <a:pt x="810" y="79"/>
                  </a:cubicBezTo>
                  <a:cubicBezTo>
                    <a:pt x="804" y="76"/>
                    <a:pt x="804" y="76"/>
                    <a:pt x="804" y="76"/>
                  </a:cubicBezTo>
                  <a:cubicBezTo>
                    <a:pt x="794" y="73"/>
                    <a:pt x="794" y="73"/>
                    <a:pt x="794" y="73"/>
                  </a:cubicBezTo>
                  <a:cubicBezTo>
                    <a:pt x="771" y="72"/>
                    <a:pt x="771" y="72"/>
                    <a:pt x="771" y="72"/>
                  </a:cubicBezTo>
                  <a:cubicBezTo>
                    <a:pt x="760" y="72"/>
                    <a:pt x="760" y="72"/>
                    <a:pt x="760" y="72"/>
                  </a:cubicBezTo>
                  <a:cubicBezTo>
                    <a:pt x="748" y="73"/>
                    <a:pt x="748" y="73"/>
                    <a:pt x="748" y="73"/>
                  </a:cubicBezTo>
                  <a:cubicBezTo>
                    <a:pt x="738" y="74"/>
                    <a:pt x="738" y="74"/>
                    <a:pt x="738" y="74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32" y="72"/>
                    <a:pt x="732" y="72"/>
                    <a:pt x="732" y="72"/>
                  </a:cubicBezTo>
                  <a:cubicBezTo>
                    <a:pt x="727" y="70"/>
                    <a:pt x="727" y="70"/>
                    <a:pt x="727" y="70"/>
                  </a:cubicBezTo>
                  <a:cubicBezTo>
                    <a:pt x="722" y="69"/>
                    <a:pt x="722" y="69"/>
                    <a:pt x="722" y="69"/>
                  </a:cubicBezTo>
                  <a:cubicBezTo>
                    <a:pt x="718" y="67"/>
                    <a:pt x="718" y="67"/>
                    <a:pt x="718" y="67"/>
                  </a:cubicBezTo>
                  <a:cubicBezTo>
                    <a:pt x="715" y="69"/>
                    <a:pt x="715" y="69"/>
                    <a:pt x="715" y="69"/>
                  </a:cubicBezTo>
                  <a:cubicBezTo>
                    <a:pt x="711" y="70"/>
                    <a:pt x="711" y="70"/>
                    <a:pt x="711" y="70"/>
                  </a:cubicBezTo>
                  <a:cubicBezTo>
                    <a:pt x="712" y="67"/>
                    <a:pt x="712" y="67"/>
                    <a:pt x="712" y="67"/>
                  </a:cubicBezTo>
                  <a:cubicBezTo>
                    <a:pt x="711" y="66"/>
                    <a:pt x="711" y="66"/>
                    <a:pt x="711" y="66"/>
                  </a:cubicBezTo>
                  <a:cubicBezTo>
                    <a:pt x="707" y="66"/>
                    <a:pt x="707" y="66"/>
                    <a:pt x="707" y="66"/>
                  </a:cubicBezTo>
                  <a:cubicBezTo>
                    <a:pt x="705" y="66"/>
                    <a:pt x="705" y="66"/>
                    <a:pt x="705" y="66"/>
                  </a:cubicBezTo>
                  <a:cubicBezTo>
                    <a:pt x="702" y="64"/>
                    <a:pt x="702" y="64"/>
                    <a:pt x="702" y="64"/>
                  </a:cubicBezTo>
                  <a:cubicBezTo>
                    <a:pt x="698" y="64"/>
                    <a:pt x="698" y="64"/>
                    <a:pt x="698" y="64"/>
                  </a:cubicBezTo>
                  <a:cubicBezTo>
                    <a:pt x="695" y="64"/>
                    <a:pt x="695" y="64"/>
                    <a:pt x="695" y="64"/>
                  </a:cubicBezTo>
                  <a:cubicBezTo>
                    <a:pt x="692" y="63"/>
                    <a:pt x="692" y="63"/>
                    <a:pt x="692" y="63"/>
                  </a:cubicBezTo>
                  <a:cubicBezTo>
                    <a:pt x="695" y="63"/>
                    <a:pt x="695" y="63"/>
                    <a:pt x="695" y="63"/>
                  </a:cubicBezTo>
                  <a:cubicBezTo>
                    <a:pt x="699" y="63"/>
                    <a:pt x="699" y="63"/>
                    <a:pt x="699" y="63"/>
                  </a:cubicBezTo>
                  <a:cubicBezTo>
                    <a:pt x="701" y="63"/>
                    <a:pt x="701" y="63"/>
                    <a:pt x="701" y="63"/>
                  </a:cubicBezTo>
                  <a:cubicBezTo>
                    <a:pt x="699" y="62"/>
                    <a:pt x="699" y="62"/>
                    <a:pt x="699" y="62"/>
                  </a:cubicBezTo>
                  <a:cubicBezTo>
                    <a:pt x="698" y="60"/>
                    <a:pt x="698" y="60"/>
                    <a:pt x="698" y="60"/>
                  </a:cubicBezTo>
                  <a:cubicBezTo>
                    <a:pt x="689" y="59"/>
                    <a:pt x="689" y="59"/>
                    <a:pt x="689" y="59"/>
                  </a:cubicBezTo>
                  <a:cubicBezTo>
                    <a:pt x="682" y="57"/>
                    <a:pt x="682" y="57"/>
                    <a:pt x="682" y="57"/>
                  </a:cubicBezTo>
                  <a:cubicBezTo>
                    <a:pt x="672" y="57"/>
                    <a:pt x="672" y="57"/>
                    <a:pt x="672" y="57"/>
                  </a:cubicBezTo>
                  <a:cubicBezTo>
                    <a:pt x="671" y="57"/>
                    <a:pt x="671" y="57"/>
                    <a:pt x="671" y="57"/>
                  </a:cubicBezTo>
                  <a:cubicBezTo>
                    <a:pt x="669" y="59"/>
                    <a:pt x="669" y="59"/>
                    <a:pt x="669" y="59"/>
                  </a:cubicBezTo>
                  <a:cubicBezTo>
                    <a:pt x="669" y="62"/>
                    <a:pt x="669" y="62"/>
                    <a:pt x="669" y="62"/>
                  </a:cubicBezTo>
                  <a:cubicBezTo>
                    <a:pt x="668" y="63"/>
                    <a:pt x="668" y="63"/>
                    <a:pt x="668" y="63"/>
                  </a:cubicBezTo>
                  <a:cubicBezTo>
                    <a:pt x="668" y="59"/>
                    <a:pt x="668" y="59"/>
                    <a:pt x="668" y="59"/>
                  </a:cubicBezTo>
                  <a:cubicBezTo>
                    <a:pt x="667" y="57"/>
                    <a:pt x="667" y="57"/>
                    <a:pt x="667" y="57"/>
                  </a:cubicBezTo>
                  <a:cubicBezTo>
                    <a:pt x="659" y="56"/>
                    <a:pt x="659" y="56"/>
                    <a:pt x="659" y="56"/>
                  </a:cubicBezTo>
                  <a:cubicBezTo>
                    <a:pt x="652" y="54"/>
                    <a:pt x="652" y="54"/>
                    <a:pt x="652" y="54"/>
                  </a:cubicBezTo>
                  <a:cubicBezTo>
                    <a:pt x="636" y="53"/>
                    <a:pt x="636" y="53"/>
                    <a:pt x="636" y="53"/>
                  </a:cubicBezTo>
                  <a:cubicBezTo>
                    <a:pt x="621" y="53"/>
                    <a:pt x="621" y="53"/>
                    <a:pt x="621" y="53"/>
                  </a:cubicBezTo>
                  <a:cubicBezTo>
                    <a:pt x="613" y="52"/>
                    <a:pt x="613" y="52"/>
                    <a:pt x="613" y="52"/>
                  </a:cubicBezTo>
                  <a:cubicBezTo>
                    <a:pt x="606" y="52"/>
                    <a:pt x="606" y="52"/>
                    <a:pt x="606" y="52"/>
                  </a:cubicBezTo>
                  <a:cubicBezTo>
                    <a:pt x="611" y="53"/>
                    <a:pt x="611" y="53"/>
                    <a:pt x="611" y="53"/>
                  </a:cubicBezTo>
                  <a:cubicBezTo>
                    <a:pt x="613" y="54"/>
                    <a:pt x="613" y="54"/>
                    <a:pt x="613" y="54"/>
                  </a:cubicBezTo>
                  <a:cubicBezTo>
                    <a:pt x="615" y="54"/>
                    <a:pt x="615" y="54"/>
                    <a:pt x="615" y="54"/>
                  </a:cubicBezTo>
                  <a:cubicBezTo>
                    <a:pt x="609" y="56"/>
                    <a:pt x="609" y="56"/>
                    <a:pt x="609" y="56"/>
                  </a:cubicBezTo>
                  <a:cubicBezTo>
                    <a:pt x="603" y="56"/>
                    <a:pt x="603" y="56"/>
                    <a:pt x="603" y="56"/>
                  </a:cubicBezTo>
                  <a:cubicBezTo>
                    <a:pt x="603" y="57"/>
                    <a:pt x="603" y="57"/>
                    <a:pt x="603" y="57"/>
                  </a:cubicBezTo>
                  <a:cubicBezTo>
                    <a:pt x="606" y="60"/>
                    <a:pt x="606" y="60"/>
                    <a:pt x="606" y="60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9" y="59"/>
                    <a:pt x="609" y="59"/>
                    <a:pt x="609" y="59"/>
                  </a:cubicBezTo>
                  <a:cubicBezTo>
                    <a:pt x="611" y="59"/>
                    <a:pt x="611" y="59"/>
                    <a:pt x="611" y="59"/>
                  </a:cubicBezTo>
                  <a:cubicBezTo>
                    <a:pt x="611" y="60"/>
                    <a:pt x="611" y="60"/>
                    <a:pt x="611" y="60"/>
                  </a:cubicBezTo>
                  <a:cubicBezTo>
                    <a:pt x="612" y="62"/>
                    <a:pt x="612" y="62"/>
                    <a:pt x="612" y="62"/>
                  </a:cubicBezTo>
                  <a:cubicBezTo>
                    <a:pt x="609" y="62"/>
                    <a:pt x="609" y="62"/>
                    <a:pt x="609" y="62"/>
                  </a:cubicBezTo>
                  <a:cubicBezTo>
                    <a:pt x="616" y="63"/>
                    <a:pt x="616" y="63"/>
                    <a:pt x="616" y="63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18" y="67"/>
                    <a:pt x="618" y="67"/>
                    <a:pt x="618" y="67"/>
                  </a:cubicBezTo>
                  <a:cubicBezTo>
                    <a:pt x="615" y="67"/>
                    <a:pt x="615" y="67"/>
                    <a:pt x="615" y="67"/>
                  </a:cubicBezTo>
                  <a:cubicBezTo>
                    <a:pt x="613" y="66"/>
                    <a:pt x="613" y="66"/>
                    <a:pt x="613" y="66"/>
                  </a:cubicBezTo>
                  <a:cubicBezTo>
                    <a:pt x="611" y="66"/>
                    <a:pt x="611" y="66"/>
                    <a:pt x="611" y="66"/>
                  </a:cubicBezTo>
                  <a:cubicBezTo>
                    <a:pt x="609" y="64"/>
                    <a:pt x="609" y="64"/>
                    <a:pt x="609" y="64"/>
                  </a:cubicBezTo>
                  <a:cubicBezTo>
                    <a:pt x="608" y="66"/>
                    <a:pt x="608" y="66"/>
                    <a:pt x="608" y="66"/>
                  </a:cubicBezTo>
                  <a:cubicBezTo>
                    <a:pt x="606" y="66"/>
                    <a:pt x="606" y="66"/>
                    <a:pt x="606" y="66"/>
                  </a:cubicBezTo>
                  <a:cubicBezTo>
                    <a:pt x="605" y="66"/>
                    <a:pt x="605" y="66"/>
                    <a:pt x="605" y="66"/>
                  </a:cubicBezTo>
                  <a:cubicBezTo>
                    <a:pt x="606" y="67"/>
                    <a:pt x="606" y="67"/>
                    <a:pt x="606" y="67"/>
                  </a:cubicBezTo>
                  <a:cubicBezTo>
                    <a:pt x="611" y="69"/>
                    <a:pt x="611" y="69"/>
                    <a:pt x="611" y="69"/>
                  </a:cubicBezTo>
                  <a:cubicBezTo>
                    <a:pt x="608" y="69"/>
                    <a:pt x="608" y="69"/>
                    <a:pt x="608" y="69"/>
                  </a:cubicBezTo>
                  <a:cubicBezTo>
                    <a:pt x="609" y="70"/>
                    <a:pt x="609" y="70"/>
                    <a:pt x="609" y="70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66"/>
                    <a:pt x="589" y="66"/>
                    <a:pt x="589" y="66"/>
                  </a:cubicBezTo>
                  <a:cubicBezTo>
                    <a:pt x="583" y="64"/>
                    <a:pt x="583" y="64"/>
                    <a:pt x="583" y="64"/>
                  </a:cubicBezTo>
                  <a:cubicBezTo>
                    <a:pt x="579" y="67"/>
                    <a:pt x="579" y="67"/>
                    <a:pt x="579" y="67"/>
                  </a:cubicBezTo>
                  <a:cubicBezTo>
                    <a:pt x="578" y="67"/>
                    <a:pt x="578" y="67"/>
                    <a:pt x="578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0" y="67"/>
                    <a:pt x="570" y="67"/>
                    <a:pt x="570" y="67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59" y="64"/>
                    <a:pt x="559" y="64"/>
                    <a:pt x="559" y="64"/>
                  </a:cubicBezTo>
                  <a:cubicBezTo>
                    <a:pt x="555" y="63"/>
                    <a:pt x="555" y="63"/>
                    <a:pt x="555" y="63"/>
                  </a:cubicBezTo>
                  <a:cubicBezTo>
                    <a:pt x="553" y="63"/>
                    <a:pt x="553" y="63"/>
                    <a:pt x="553" y="63"/>
                  </a:cubicBezTo>
                  <a:cubicBezTo>
                    <a:pt x="553" y="64"/>
                    <a:pt x="553" y="64"/>
                    <a:pt x="553" y="64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8" y="70"/>
                    <a:pt x="558" y="70"/>
                    <a:pt x="558" y="70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58" y="73"/>
                    <a:pt x="558" y="73"/>
                    <a:pt x="558" y="73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45" y="72"/>
                    <a:pt x="545" y="72"/>
                    <a:pt x="545" y="72"/>
                  </a:cubicBezTo>
                  <a:cubicBezTo>
                    <a:pt x="538" y="70"/>
                    <a:pt x="538" y="70"/>
                    <a:pt x="538" y="70"/>
                  </a:cubicBezTo>
                  <a:cubicBezTo>
                    <a:pt x="532" y="67"/>
                    <a:pt x="532" y="67"/>
                    <a:pt x="532" y="67"/>
                  </a:cubicBezTo>
                  <a:cubicBezTo>
                    <a:pt x="530" y="66"/>
                    <a:pt x="530" y="66"/>
                    <a:pt x="530" y="66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6" y="66"/>
                    <a:pt x="526" y="66"/>
                    <a:pt x="526" y="66"/>
                  </a:cubicBezTo>
                  <a:cubicBezTo>
                    <a:pt x="525" y="64"/>
                    <a:pt x="525" y="64"/>
                    <a:pt x="525" y="64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29" y="64"/>
                    <a:pt x="529" y="64"/>
                    <a:pt x="529" y="64"/>
                  </a:cubicBezTo>
                  <a:cubicBezTo>
                    <a:pt x="522" y="62"/>
                    <a:pt x="522" y="62"/>
                    <a:pt x="522" y="62"/>
                  </a:cubicBezTo>
                  <a:cubicBezTo>
                    <a:pt x="525" y="63"/>
                    <a:pt x="525" y="63"/>
                    <a:pt x="525" y="63"/>
                  </a:cubicBezTo>
                  <a:cubicBezTo>
                    <a:pt x="523" y="63"/>
                    <a:pt x="523" y="63"/>
                    <a:pt x="523" y="63"/>
                  </a:cubicBezTo>
                  <a:cubicBezTo>
                    <a:pt x="519" y="63"/>
                    <a:pt x="519" y="63"/>
                    <a:pt x="519" y="63"/>
                  </a:cubicBezTo>
                  <a:cubicBezTo>
                    <a:pt x="512" y="59"/>
                    <a:pt x="512" y="59"/>
                    <a:pt x="512" y="59"/>
                  </a:cubicBezTo>
                  <a:cubicBezTo>
                    <a:pt x="517" y="60"/>
                    <a:pt x="517" y="60"/>
                    <a:pt x="517" y="60"/>
                  </a:cubicBezTo>
                  <a:cubicBezTo>
                    <a:pt x="520" y="60"/>
                    <a:pt x="520" y="60"/>
                    <a:pt x="520" y="60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2" y="59"/>
                    <a:pt x="522" y="59"/>
                    <a:pt x="522" y="59"/>
                  </a:cubicBezTo>
                  <a:cubicBezTo>
                    <a:pt x="523" y="59"/>
                    <a:pt x="523" y="59"/>
                    <a:pt x="523" y="59"/>
                  </a:cubicBezTo>
                  <a:cubicBezTo>
                    <a:pt x="516" y="56"/>
                    <a:pt x="516" y="56"/>
                    <a:pt x="516" y="56"/>
                  </a:cubicBezTo>
                  <a:cubicBezTo>
                    <a:pt x="513" y="56"/>
                    <a:pt x="513" y="56"/>
                    <a:pt x="513" y="56"/>
                  </a:cubicBezTo>
                  <a:cubicBezTo>
                    <a:pt x="509" y="54"/>
                    <a:pt x="509" y="54"/>
                    <a:pt x="509" y="54"/>
                  </a:cubicBezTo>
                  <a:cubicBezTo>
                    <a:pt x="512" y="54"/>
                    <a:pt x="512" y="54"/>
                    <a:pt x="512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2" y="53"/>
                    <a:pt x="512" y="53"/>
                    <a:pt x="512" y="53"/>
                  </a:cubicBezTo>
                  <a:cubicBezTo>
                    <a:pt x="509" y="53"/>
                    <a:pt x="509" y="53"/>
                    <a:pt x="509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05" y="52"/>
                    <a:pt x="505" y="52"/>
                    <a:pt x="505" y="52"/>
                  </a:cubicBezTo>
                  <a:cubicBezTo>
                    <a:pt x="507" y="50"/>
                    <a:pt x="507" y="50"/>
                    <a:pt x="507" y="50"/>
                  </a:cubicBezTo>
                  <a:cubicBezTo>
                    <a:pt x="507" y="49"/>
                    <a:pt x="507" y="49"/>
                    <a:pt x="507" y="49"/>
                  </a:cubicBezTo>
                  <a:cubicBezTo>
                    <a:pt x="506" y="49"/>
                    <a:pt x="506" y="49"/>
                    <a:pt x="506" y="49"/>
                  </a:cubicBezTo>
                  <a:cubicBezTo>
                    <a:pt x="505" y="47"/>
                    <a:pt x="505" y="47"/>
                    <a:pt x="505" y="47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3" y="44"/>
                    <a:pt x="493" y="44"/>
                    <a:pt x="493" y="44"/>
                  </a:cubicBezTo>
                  <a:cubicBezTo>
                    <a:pt x="489" y="44"/>
                    <a:pt x="489" y="44"/>
                    <a:pt x="489" y="44"/>
                  </a:cubicBezTo>
                  <a:cubicBezTo>
                    <a:pt x="484" y="44"/>
                    <a:pt x="484" y="44"/>
                    <a:pt x="484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82" y="46"/>
                    <a:pt x="482" y="46"/>
                    <a:pt x="482" y="46"/>
                  </a:cubicBezTo>
                  <a:cubicBezTo>
                    <a:pt x="479" y="46"/>
                    <a:pt x="479" y="46"/>
                    <a:pt x="479" y="46"/>
                  </a:cubicBezTo>
                  <a:cubicBezTo>
                    <a:pt x="479" y="44"/>
                    <a:pt x="479" y="44"/>
                    <a:pt x="479" y="44"/>
                  </a:cubicBezTo>
                  <a:cubicBezTo>
                    <a:pt x="477" y="44"/>
                    <a:pt x="477" y="44"/>
                    <a:pt x="477" y="44"/>
                  </a:cubicBezTo>
                  <a:cubicBezTo>
                    <a:pt x="474" y="46"/>
                    <a:pt x="474" y="46"/>
                    <a:pt x="474" y="46"/>
                  </a:cubicBezTo>
                  <a:cubicBezTo>
                    <a:pt x="473" y="44"/>
                    <a:pt x="473" y="44"/>
                    <a:pt x="473" y="44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63" y="41"/>
                    <a:pt x="463" y="41"/>
                    <a:pt x="463" y="41"/>
                  </a:cubicBezTo>
                  <a:cubicBezTo>
                    <a:pt x="459" y="41"/>
                    <a:pt x="459" y="41"/>
                    <a:pt x="459" y="41"/>
                  </a:cubicBezTo>
                  <a:cubicBezTo>
                    <a:pt x="456" y="41"/>
                    <a:pt x="456" y="41"/>
                    <a:pt x="456" y="41"/>
                  </a:cubicBezTo>
                  <a:cubicBezTo>
                    <a:pt x="457" y="43"/>
                    <a:pt x="457" y="43"/>
                    <a:pt x="457" y="43"/>
                  </a:cubicBezTo>
                  <a:cubicBezTo>
                    <a:pt x="456" y="43"/>
                    <a:pt x="456" y="43"/>
                    <a:pt x="456" y="43"/>
                  </a:cubicBezTo>
                  <a:cubicBezTo>
                    <a:pt x="454" y="41"/>
                    <a:pt x="454" y="41"/>
                    <a:pt x="454" y="41"/>
                  </a:cubicBezTo>
                  <a:cubicBezTo>
                    <a:pt x="454" y="44"/>
                    <a:pt x="454" y="44"/>
                    <a:pt x="454" y="44"/>
                  </a:cubicBezTo>
                  <a:cubicBezTo>
                    <a:pt x="456" y="46"/>
                    <a:pt x="456" y="46"/>
                    <a:pt x="456" y="46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9"/>
                    <a:pt x="460" y="49"/>
                    <a:pt x="460" y="49"/>
                  </a:cubicBezTo>
                  <a:cubicBezTo>
                    <a:pt x="460" y="50"/>
                    <a:pt x="460" y="50"/>
                    <a:pt x="460" y="50"/>
                  </a:cubicBezTo>
                  <a:cubicBezTo>
                    <a:pt x="454" y="50"/>
                    <a:pt x="454" y="50"/>
                    <a:pt x="454" y="50"/>
                  </a:cubicBezTo>
                  <a:cubicBezTo>
                    <a:pt x="440" y="50"/>
                    <a:pt x="440" y="50"/>
                    <a:pt x="440" y="50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0" y="49"/>
                    <a:pt x="420" y="49"/>
                    <a:pt x="420" y="49"/>
                  </a:cubicBezTo>
                  <a:cubicBezTo>
                    <a:pt x="417" y="47"/>
                    <a:pt x="417" y="47"/>
                    <a:pt x="417" y="47"/>
                  </a:cubicBezTo>
                  <a:cubicBezTo>
                    <a:pt x="414" y="46"/>
                    <a:pt x="414" y="46"/>
                    <a:pt x="414" y="46"/>
                  </a:cubicBezTo>
                  <a:cubicBezTo>
                    <a:pt x="416" y="44"/>
                    <a:pt x="416" y="44"/>
                    <a:pt x="416" y="44"/>
                  </a:cubicBezTo>
                  <a:cubicBezTo>
                    <a:pt x="419" y="44"/>
                    <a:pt x="419" y="44"/>
                    <a:pt x="419" y="44"/>
                  </a:cubicBezTo>
                  <a:cubicBezTo>
                    <a:pt x="414" y="43"/>
                    <a:pt x="414" y="43"/>
                    <a:pt x="414" y="43"/>
                  </a:cubicBezTo>
                  <a:cubicBezTo>
                    <a:pt x="410" y="43"/>
                    <a:pt x="410" y="43"/>
                    <a:pt x="410" y="43"/>
                  </a:cubicBezTo>
                  <a:cubicBezTo>
                    <a:pt x="401" y="43"/>
                    <a:pt x="401" y="43"/>
                    <a:pt x="401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73" y="44"/>
                    <a:pt x="373" y="44"/>
                    <a:pt x="373" y="44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3" y="46"/>
                    <a:pt x="373" y="46"/>
                    <a:pt x="373" y="46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3"/>
                    <a:pt x="371" y="43"/>
                    <a:pt x="371" y="43"/>
                  </a:cubicBezTo>
                  <a:cubicBezTo>
                    <a:pt x="367" y="41"/>
                    <a:pt x="367" y="41"/>
                    <a:pt x="367" y="41"/>
                  </a:cubicBezTo>
                  <a:cubicBezTo>
                    <a:pt x="363" y="39"/>
                    <a:pt x="363" y="39"/>
                    <a:pt x="363" y="39"/>
                  </a:cubicBezTo>
                  <a:cubicBezTo>
                    <a:pt x="365" y="41"/>
                    <a:pt x="365" y="41"/>
                    <a:pt x="365" y="41"/>
                  </a:cubicBezTo>
                  <a:cubicBezTo>
                    <a:pt x="364" y="43"/>
                    <a:pt x="364" y="43"/>
                    <a:pt x="364" y="43"/>
                  </a:cubicBezTo>
                  <a:cubicBezTo>
                    <a:pt x="361" y="43"/>
                    <a:pt x="361" y="43"/>
                    <a:pt x="361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3" y="40"/>
                    <a:pt x="353" y="40"/>
                    <a:pt x="353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1" y="39"/>
                    <a:pt x="351" y="39"/>
                    <a:pt x="351" y="39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48" y="39"/>
                    <a:pt x="348" y="39"/>
                    <a:pt x="348" y="39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47" y="40"/>
                    <a:pt x="347" y="40"/>
                    <a:pt x="347" y="40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38" y="39"/>
                    <a:pt x="338" y="39"/>
                    <a:pt x="338" y="39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7" y="41"/>
                    <a:pt x="337" y="41"/>
                    <a:pt x="337" y="41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40" y="43"/>
                    <a:pt x="340" y="43"/>
                    <a:pt x="340" y="43"/>
                  </a:cubicBezTo>
                  <a:cubicBezTo>
                    <a:pt x="343" y="41"/>
                    <a:pt x="343" y="41"/>
                    <a:pt x="343" y="41"/>
                  </a:cubicBezTo>
                  <a:cubicBezTo>
                    <a:pt x="347" y="41"/>
                    <a:pt x="347" y="41"/>
                    <a:pt x="347" y="41"/>
                  </a:cubicBezTo>
                  <a:cubicBezTo>
                    <a:pt x="350" y="43"/>
                    <a:pt x="350" y="43"/>
                    <a:pt x="350" y="43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37" y="44"/>
                    <a:pt x="337" y="44"/>
                    <a:pt x="337" y="44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5" y="46"/>
                    <a:pt x="335" y="46"/>
                    <a:pt x="335" y="46"/>
                  </a:cubicBezTo>
                  <a:cubicBezTo>
                    <a:pt x="331" y="47"/>
                    <a:pt x="331" y="47"/>
                    <a:pt x="331" y="47"/>
                  </a:cubicBezTo>
                  <a:cubicBezTo>
                    <a:pt x="328" y="49"/>
                    <a:pt x="328" y="49"/>
                    <a:pt x="328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17" y="47"/>
                    <a:pt x="317" y="47"/>
                    <a:pt x="317" y="47"/>
                  </a:cubicBezTo>
                  <a:cubicBezTo>
                    <a:pt x="318" y="46"/>
                    <a:pt x="318" y="46"/>
                    <a:pt x="318" y="46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1" y="43"/>
                    <a:pt x="321" y="43"/>
                    <a:pt x="321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4" y="37"/>
                    <a:pt x="334" y="37"/>
                    <a:pt x="334" y="37"/>
                  </a:cubicBezTo>
                  <a:cubicBezTo>
                    <a:pt x="335" y="36"/>
                    <a:pt x="335" y="36"/>
                    <a:pt x="335" y="36"/>
                  </a:cubicBezTo>
                  <a:cubicBezTo>
                    <a:pt x="331" y="36"/>
                    <a:pt x="331" y="36"/>
                    <a:pt x="331" y="36"/>
                  </a:cubicBezTo>
                  <a:cubicBezTo>
                    <a:pt x="337" y="34"/>
                    <a:pt x="337" y="34"/>
                    <a:pt x="337" y="34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4" y="31"/>
                    <a:pt x="344" y="31"/>
                    <a:pt x="344" y="31"/>
                  </a:cubicBezTo>
                  <a:cubicBezTo>
                    <a:pt x="345" y="31"/>
                    <a:pt x="345" y="31"/>
                    <a:pt x="345" y="31"/>
                  </a:cubicBezTo>
                  <a:cubicBezTo>
                    <a:pt x="345" y="30"/>
                    <a:pt x="345" y="30"/>
                    <a:pt x="345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4"/>
                    <a:pt x="353" y="24"/>
                    <a:pt x="353" y="24"/>
                  </a:cubicBezTo>
                  <a:cubicBezTo>
                    <a:pt x="351" y="23"/>
                    <a:pt x="351" y="23"/>
                    <a:pt x="351" y="23"/>
                  </a:cubicBezTo>
                  <a:cubicBezTo>
                    <a:pt x="347" y="21"/>
                    <a:pt x="347" y="21"/>
                    <a:pt x="347" y="21"/>
                  </a:cubicBezTo>
                  <a:cubicBezTo>
                    <a:pt x="344" y="21"/>
                    <a:pt x="344" y="21"/>
                    <a:pt x="344" y="21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0" y="20"/>
                    <a:pt x="340" y="20"/>
                    <a:pt x="340" y="20"/>
                  </a:cubicBezTo>
                  <a:cubicBezTo>
                    <a:pt x="343" y="20"/>
                    <a:pt x="343" y="20"/>
                    <a:pt x="343" y="20"/>
                  </a:cubicBezTo>
                  <a:cubicBezTo>
                    <a:pt x="350" y="21"/>
                    <a:pt x="350" y="21"/>
                    <a:pt x="350" y="21"/>
                  </a:cubicBezTo>
                  <a:cubicBezTo>
                    <a:pt x="348" y="20"/>
                    <a:pt x="348" y="20"/>
                    <a:pt x="348" y="20"/>
                  </a:cubicBezTo>
                  <a:cubicBezTo>
                    <a:pt x="347" y="19"/>
                    <a:pt x="347" y="19"/>
                    <a:pt x="347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4" y="16"/>
                    <a:pt x="334" y="16"/>
                    <a:pt x="334" y="16"/>
                  </a:cubicBezTo>
                  <a:cubicBezTo>
                    <a:pt x="333" y="14"/>
                    <a:pt x="333" y="14"/>
                    <a:pt x="333" y="14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28" y="13"/>
                    <a:pt x="328" y="13"/>
                    <a:pt x="328" y="13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4" y="11"/>
                    <a:pt x="324" y="11"/>
                    <a:pt x="324" y="11"/>
                  </a:cubicBezTo>
                  <a:cubicBezTo>
                    <a:pt x="320" y="10"/>
                    <a:pt x="320" y="10"/>
                    <a:pt x="320" y="10"/>
                  </a:cubicBezTo>
                  <a:cubicBezTo>
                    <a:pt x="311" y="10"/>
                    <a:pt x="311" y="10"/>
                    <a:pt x="311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1"/>
                    <a:pt x="291" y="11"/>
                    <a:pt x="291" y="11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4" y="13"/>
                    <a:pt x="284" y="13"/>
                    <a:pt x="284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8" y="7"/>
                    <a:pt x="268" y="7"/>
                    <a:pt x="268" y="7"/>
                  </a:cubicBezTo>
                  <a:cubicBezTo>
                    <a:pt x="268" y="6"/>
                    <a:pt x="268" y="6"/>
                    <a:pt x="268" y="6"/>
                  </a:cubicBezTo>
                  <a:cubicBezTo>
                    <a:pt x="255" y="7"/>
                    <a:pt x="255" y="7"/>
                    <a:pt x="255" y="7"/>
                  </a:cubicBezTo>
                  <a:cubicBezTo>
                    <a:pt x="262" y="6"/>
                    <a:pt x="262" y="6"/>
                    <a:pt x="262" y="6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4" y="3"/>
                    <a:pt x="264" y="3"/>
                    <a:pt x="264" y="3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6" y="10"/>
                    <a:pt x="236" y="10"/>
                    <a:pt x="236" y="1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42" y="13"/>
                    <a:pt x="242" y="13"/>
                    <a:pt x="242" y="13"/>
                  </a:cubicBezTo>
                  <a:cubicBezTo>
                    <a:pt x="249" y="14"/>
                    <a:pt x="249" y="14"/>
                    <a:pt x="249" y="1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29" y="13"/>
                    <a:pt x="229" y="13"/>
                    <a:pt x="229" y="13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8" y="14"/>
                    <a:pt x="228" y="14"/>
                    <a:pt x="228" y="14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18" y="16"/>
                    <a:pt x="218" y="16"/>
                    <a:pt x="218" y="16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18" y="17"/>
                    <a:pt x="218" y="17"/>
                    <a:pt x="218" y="17"/>
                  </a:cubicBezTo>
                  <a:cubicBezTo>
                    <a:pt x="214" y="19"/>
                    <a:pt x="214" y="19"/>
                    <a:pt x="214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5" y="19"/>
                    <a:pt x="205" y="19"/>
                    <a:pt x="205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7"/>
                    <a:pt x="112" y="107"/>
                    <a:pt x="112" y="107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3"/>
                    <a:pt x="87" y="113"/>
                    <a:pt x="87" y="113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4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106"/>
                    <a:pt x="31" y="106"/>
                    <a:pt x="31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5" y="130"/>
                    <a:pt x="35" y="130"/>
                    <a:pt x="34" y="132"/>
                  </a:cubicBezTo>
                  <a:cubicBezTo>
                    <a:pt x="34" y="134"/>
                    <a:pt x="33" y="136"/>
                    <a:pt x="31" y="139"/>
                  </a:cubicBezTo>
                  <a:cubicBezTo>
                    <a:pt x="27" y="144"/>
                    <a:pt x="28" y="145"/>
                    <a:pt x="28" y="149"/>
                  </a:cubicBezTo>
                  <a:cubicBezTo>
                    <a:pt x="27" y="153"/>
                    <a:pt x="31" y="158"/>
                    <a:pt x="31" y="15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64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7" y="180"/>
                    <a:pt x="37" y="180"/>
                    <a:pt x="37" y="180"/>
                  </a:cubicBezTo>
                  <a:cubicBezTo>
                    <a:pt x="36" y="181"/>
                    <a:pt x="36" y="183"/>
                    <a:pt x="36" y="185"/>
                  </a:cubicBezTo>
                  <a:cubicBezTo>
                    <a:pt x="36" y="186"/>
                    <a:pt x="36" y="188"/>
                    <a:pt x="35" y="190"/>
                  </a:cubicBezTo>
                  <a:cubicBezTo>
                    <a:pt x="35" y="192"/>
                    <a:pt x="35" y="192"/>
                    <a:pt x="35" y="192"/>
                  </a:cubicBezTo>
                  <a:cubicBezTo>
                    <a:pt x="34" y="200"/>
                    <a:pt x="38" y="198"/>
                    <a:pt x="38" y="198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42" y="210"/>
                    <a:pt x="42" y="210"/>
                    <a:pt x="42" y="210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9" y="211"/>
                    <a:pt x="38" y="218"/>
                    <a:pt x="41" y="223"/>
                  </a:cubicBezTo>
                  <a:cubicBezTo>
                    <a:pt x="43" y="226"/>
                    <a:pt x="41" y="226"/>
                    <a:pt x="39" y="225"/>
                  </a:cubicBezTo>
                  <a:cubicBezTo>
                    <a:pt x="40" y="226"/>
                    <a:pt x="41" y="227"/>
                    <a:pt x="42" y="227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51" y="230"/>
                    <a:pt x="51" y="230"/>
                    <a:pt x="51" y="230"/>
                  </a:cubicBezTo>
                  <a:cubicBezTo>
                    <a:pt x="49" y="230"/>
                    <a:pt x="49" y="230"/>
                    <a:pt x="49" y="230"/>
                  </a:cubicBezTo>
                  <a:cubicBezTo>
                    <a:pt x="44" y="234"/>
                    <a:pt x="44" y="234"/>
                    <a:pt x="44" y="234"/>
                  </a:cubicBezTo>
                  <a:cubicBezTo>
                    <a:pt x="43" y="234"/>
                    <a:pt x="42" y="233"/>
                    <a:pt x="41" y="233"/>
                  </a:cubicBezTo>
                  <a:cubicBezTo>
                    <a:pt x="39" y="233"/>
                    <a:pt x="38" y="232"/>
                    <a:pt x="38" y="233"/>
                  </a:cubicBezTo>
                  <a:cubicBezTo>
                    <a:pt x="33" y="234"/>
                    <a:pt x="33" y="234"/>
                    <a:pt x="33" y="234"/>
                  </a:cubicBezTo>
                  <a:cubicBezTo>
                    <a:pt x="33" y="235"/>
                    <a:pt x="32" y="236"/>
                    <a:pt x="32" y="237"/>
                  </a:cubicBezTo>
                  <a:cubicBezTo>
                    <a:pt x="31" y="239"/>
                    <a:pt x="31" y="239"/>
                    <a:pt x="31" y="239"/>
                  </a:cubicBezTo>
                  <a:cubicBezTo>
                    <a:pt x="29" y="242"/>
                    <a:pt x="28" y="244"/>
                    <a:pt x="28" y="24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1" y="250"/>
                    <a:pt x="33" y="250"/>
                    <a:pt x="34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50" y="246"/>
                    <a:pt x="53" y="244"/>
                    <a:pt x="53" y="244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6" y="262"/>
                    <a:pt x="46" y="262"/>
                    <a:pt x="46" y="262"/>
                  </a:cubicBezTo>
                  <a:cubicBezTo>
                    <a:pt x="46" y="262"/>
                    <a:pt x="46" y="262"/>
                    <a:pt x="46" y="262"/>
                  </a:cubicBezTo>
                  <a:cubicBezTo>
                    <a:pt x="48" y="266"/>
                    <a:pt x="48" y="266"/>
                    <a:pt x="48" y="266"/>
                  </a:cubicBezTo>
                  <a:cubicBezTo>
                    <a:pt x="52" y="268"/>
                    <a:pt x="52" y="268"/>
                    <a:pt x="52" y="268"/>
                  </a:cubicBezTo>
                  <a:cubicBezTo>
                    <a:pt x="52" y="268"/>
                    <a:pt x="52" y="269"/>
                    <a:pt x="51" y="269"/>
                  </a:cubicBezTo>
                  <a:cubicBezTo>
                    <a:pt x="51" y="269"/>
                    <a:pt x="51" y="269"/>
                    <a:pt x="51" y="269"/>
                  </a:cubicBezTo>
                  <a:cubicBezTo>
                    <a:pt x="51" y="269"/>
                    <a:pt x="51" y="269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2"/>
                  </a:cubicBezTo>
                  <a:cubicBezTo>
                    <a:pt x="52" y="272"/>
                    <a:pt x="52" y="272"/>
                    <a:pt x="53" y="273"/>
                  </a:cubicBezTo>
                  <a:cubicBezTo>
                    <a:pt x="53" y="273"/>
                    <a:pt x="53" y="273"/>
                    <a:pt x="54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54" y="272"/>
                    <a:pt x="54" y="272"/>
                    <a:pt x="55" y="272"/>
                  </a:cubicBezTo>
                  <a:cubicBezTo>
                    <a:pt x="55" y="272"/>
                    <a:pt x="55" y="272"/>
                    <a:pt x="55" y="273"/>
                  </a:cubicBezTo>
                  <a:cubicBezTo>
                    <a:pt x="55" y="273"/>
                    <a:pt x="55" y="273"/>
                    <a:pt x="54" y="273"/>
                  </a:cubicBezTo>
                  <a:cubicBezTo>
                    <a:pt x="54" y="273"/>
                    <a:pt x="54" y="273"/>
                    <a:pt x="54" y="274"/>
                  </a:cubicBezTo>
                  <a:cubicBezTo>
                    <a:pt x="54" y="274"/>
                    <a:pt x="54" y="274"/>
                    <a:pt x="53" y="274"/>
                  </a:cubicBezTo>
                  <a:cubicBezTo>
                    <a:pt x="53" y="274"/>
                    <a:pt x="53" y="274"/>
                    <a:pt x="54" y="275"/>
                  </a:cubicBezTo>
                  <a:cubicBezTo>
                    <a:pt x="54" y="275"/>
                    <a:pt x="54" y="275"/>
                    <a:pt x="57" y="274"/>
                  </a:cubicBezTo>
                  <a:cubicBezTo>
                    <a:pt x="57" y="274"/>
                    <a:pt x="57" y="274"/>
                    <a:pt x="58" y="274"/>
                  </a:cubicBezTo>
                  <a:cubicBezTo>
                    <a:pt x="58" y="274"/>
                    <a:pt x="58" y="274"/>
                    <a:pt x="59" y="275"/>
                  </a:cubicBezTo>
                  <a:cubicBezTo>
                    <a:pt x="59" y="275"/>
                    <a:pt x="59" y="275"/>
                    <a:pt x="59" y="276"/>
                  </a:cubicBezTo>
                  <a:cubicBezTo>
                    <a:pt x="59" y="276"/>
                    <a:pt x="59" y="276"/>
                    <a:pt x="58" y="277"/>
                  </a:cubicBezTo>
                  <a:cubicBezTo>
                    <a:pt x="58" y="277"/>
                    <a:pt x="58" y="277"/>
                    <a:pt x="57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63" y="277"/>
                    <a:pt x="63" y="277"/>
                    <a:pt x="63" y="277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4" y="275"/>
                    <a:pt x="64" y="275"/>
                    <a:pt x="64" y="275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70" y="275"/>
                    <a:pt x="70" y="275"/>
                    <a:pt x="70" y="275"/>
                  </a:cubicBezTo>
                  <a:cubicBezTo>
                    <a:pt x="72" y="275"/>
                    <a:pt x="72" y="275"/>
                    <a:pt x="72" y="275"/>
                  </a:cubicBezTo>
                  <a:cubicBezTo>
                    <a:pt x="73" y="275"/>
                    <a:pt x="73" y="275"/>
                    <a:pt x="73" y="275"/>
                  </a:cubicBezTo>
                  <a:cubicBezTo>
                    <a:pt x="73" y="274"/>
                    <a:pt x="73" y="274"/>
                    <a:pt x="73" y="274"/>
                  </a:cubicBezTo>
                  <a:cubicBezTo>
                    <a:pt x="74" y="272"/>
                    <a:pt x="74" y="272"/>
                    <a:pt x="74" y="272"/>
                  </a:cubicBezTo>
                  <a:cubicBezTo>
                    <a:pt x="79" y="271"/>
                    <a:pt x="79" y="271"/>
                    <a:pt x="79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93" y="269"/>
                    <a:pt x="93" y="269"/>
                    <a:pt x="93" y="269"/>
                  </a:cubicBezTo>
                  <a:cubicBezTo>
                    <a:pt x="97" y="268"/>
                    <a:pt x="97" y="268"/>
                    <a:pt x="97" y="268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65"/>
                    <a:pt x="100" y="265"/>
                    <a:pt x="100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6" y="261"/>
                    <a:pt x="106" y="261"/>
                    <a:pt x="106" y="261"/>
                  </a:cubicBezTo>
                  <a:cubicBezTo>
                    <a:pt x="109" y="262"/>
                    <a:pt x="109" y="262"/>
                    <a:pt x="109" y="262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20" y="265"/>
                    <a:pt x="120" y="265"/>
                    <a:pt x="120" y="265"/>
                  </a:cubicBezTo>
                  <a:cubicBezTo>
                    <a:pt x="122" y="264"/>
                    <a:pt x="122" y="264"/>
                    <a:pt x="122" y="264"/>
                  </a:cubicBezTo>
                  <a:cubicBezTo>
                    <a:pt x="125" y="262"/>
                    <a:pt x="125" y="262"/>
                    <a:pt x="125" y="262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30" y="268"/>
                    <a:pt x="130" y="268"/>
                    <a:pt x="130" y="268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3" y="271"/>
                    <a:pt x="133" y="271"/>
                    <a:pt x="133" y="271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35" y="274"/>
                    <a:pt x="135" y="274"/>
                    <a:pt x="135" y="274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3" y="277"/>
                    <a:pt x="133" y="277"/>
                    <a:pt x="133" y="277"/>
                  </a:cubicBezTo>
                  <a:cubicBezTo>
                    <a:pt x="135" y="278"/>
                    <a:pt x="135" y="278"/>
                    <a:pt x="135" y="278"/>
                  </a:cubicBezTo>
                  <a:cubicBezTo>
                    <a:pt x="136" y="278"/>
                    <a:pt x="136" y="278"/>
                    <a:pt x="136" y="278"/>
                  </a:cubicBezTo>
                  <a:cubicBezTo>
                    <a:pt x="139" y="278"/>
                    <a:pt x="139" y="278"/>
                    <a:pt x="139" y="278"/>
                  </a:cubicBezTo>
                  <a:cubicBezTo>
                    <a:pt x="140" y="278"/>
                    <a:pt x="140" y="278"/>
                    <a:pt x="140" y="278"/>
                  </a:cubicBezTo>
                  <a:cubicBezTo>
                    <a:pt x="142" y="277"/>
                    <a:pt x="142" y="277"/>
                    <a:pt x="142" y="277"/>
                  </a:cubicBezTo>
                  <a:cubicBezTo>
                    <a:pt x="143" y="277"/>
                    <a:pt x="143" y="277"/>
                    <a:pt x="143" y="277"/>
                  </a:cubicBezTo>
                  <a:cubicBezTo>
                    <a:pt x="145" y="277"/>
                    <a:pt x="145" y="277"/>
                    <a:pt x="145" y="277"/>
                  </a:cubicBezTo>
                  <a:cubicBezTo>
                    <a:pt x="145" y="275"/>
                    <a:pt x="145" y="275"/>
                    <a:pt x="145" y="275"/>
                  </a:cubicBezTo>
                  <a:cubicBezTo>
                    <a:pt x="146" y="277"/>
                    <a:pt x="146" y="277"/>
                    <a:pt x="146" y="277"/>
                  </a:cubicBezTo>
                  <a:cubicBezTo>
                    <a:pt x="149" y="278"/>
                    <a:pt x="149" y="278"/>
                    <a:pt x="149" y="278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52" y="279"/>
                    <a:pt x="152" y="279"/>
                    <a:pt x="152" y="279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0" y="278"/>
                    <a:pt x="150" y="278"/>
                    <a:pt x="150" y="278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5" y="279"/>
                    <a:pt x="155" y="279"/>
                    <a:pt x="155" y="279"/>
                  </a:cubicBezTo>
                  <a:cubicBezTo>
                    <a:pt x="159" y="281"/>
                    <a:pt x="159" y="281"/>
                    <a:pt x="159" y="281"/>
                  </a:cubicBezTo>
                  <a:cubicBezTo>
                    <a:pt x="160" y="279"/>
                    <a:pt x="160" y="279"/>
                    <a:pt x="160" y="279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63" y="281"/>
                    <a:pt x="163" y="281"/>
                    <a:pt x="163" y="281"/>
                  </a:cubicBezTo>
                  <a:cubicBezTo>
                    <a:pt x="160" y="282"/>
                    <a:pt x="160" y="282"/>
                    <a:pt x="160" y="282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2" y="287"/>
                    <a:pt x="162" y="287"/>
                    <a:pt x="162" y="287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8" y="284"/>
                    <a:pt x="168" y="284"/>
                    <a:pt x="168" y="284"/>
                  </a:cubicBezTo>
                  <a:cubicBezTo>
                    <a:pt x="169" y="285"/>
                    <a:pt x="169" y="285"/>
                    <a:pt x="169" y="285"/>
                  </a:cubicBezTo>
                  <a:cubicBezTo>
                    <a:pt x="171" y="285"/>
                    <a:pt x="171" y="285"/>
                    <a:pt x="171" y="285"/>
                  </a:cubicBezTo>
                  <a:cubicBezTo>
                    <a:pt x="172" y="287"/>
                    <a:pt x="172" y="287"/>
                    <a:pt x="172" y="287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3" y="284"/>
                    <a:pt x="173" y="284"/>
                    <a:pt x="173" y="284"/>
                  </a:cubicBezTo>
                  <a:cubicBezTo>
                    <a:pt x="176" y="282"/>
                    <a:pt x="176" y="282"/>
                    <a:pt x="176" y="282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9" y="279"/>
                    <a:pt x="179" y="279"/>
                    <a:pt x="179" y="279"/>
                  </a:cubicBezTo>
                  <a:cubicBezTo>
                    <a:pt x="179" y="278"/>
                    <a:pt x="179" y="278"/>
                    <a:pt x="179" y="278"/>
                  </a:cubicBezTo>
                  <a:cubicBezTo>
                    <a:pt x="185" y="277"/>
                    <a:pt x="185" y="277"/>
                    <a:pt x="185" y="277"/>
                  </a:cubicBezTo>
                  <a:cubicBezTo>
                    <a:pt x="186" y="275"/>
                    <a:pt x="186" y="275"/>
                    <a:pt x="186" y="275"/>
                  </a:cubicBezTo>
                  <a:cubicBezTo>
                    <a:pt x="189" y="275"/>
                    <a:pt x="189" y="275"/>
                    <a:pt x="189" y="275"/>
                  </a:cubicBezTo>
                  <a:cubicBezTo>
                    <a:pt x="192" y="274"/>
                    <a:pt x="192" y="274"/>
                    <a:pt x="192" y="274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92" y="277"/>
                    <a:pt x="192" y="277"/>
                    <a:pt x="192" y="277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191" y="278"/>
                    <a:pt x="191" y="278"/>
                    <a:pt x="191" y="278"/>
                  </a:cubicBezTo>
                  <a:cubicBezTo>
                    <a:pt x="189" y="278"/>
                    <a:pt x="189" y="278"/>
                    <a:pt x="189" y="278"/>
                  </a:cubicBezTo>
                  <a:cubicBezTo>
                    <a:pt x="196" y="282"/>
                    <a:pt x="196" y="282"/>
                    <a:pt x="196" y="282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12" y="292"/>
                    <a:pt x="212" y="292"/>
                    <a:pt x="212" y="292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42" y="321"/>
                    <a:pt x="242" y="321"/>
                    <a:pt x="242" y="321"/>
                  </a:cubicBezTo>
                  <a:cubicBezTo>
                    <a:pt x="245" y="322"/>
                    <a:pt x="245" y="322"/>
                    <a:pt x="245" y="322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7" y="320"/>
                    <a:pt x="247" y="320"/>
                    <a:pt x="247" y="320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7" y="317"/>
                    <a:pt x="247" y="317"/>
                    <a:pt x="247" y="317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2" y="317"/>
                    <a:pt x="252" y="317"/>
                    <a:pt x="252" y="317"/>
                  </a:cubicBezTo>
                  <a:cubicBezTo>
                    <a:pt x="254" y="317"/>
                    <a:pt x="254" y="317"/>
                    <a:pt x="254" y="317"/>
                  </a:cubicBezTo>
                  <a:cubicBezTo>
                    <a:pt x="254" y="320"/>
                    <a:pt x="254" y="320"/>
                    <a:pt x="254" y="320"/>
                  </a:cubicBezTo>
                  <a:cubicBezTo>
                    <a:pt x="255" y="320"/>
                    <a:pt x="255" y="320"/>
                    <a:pt x="255" y="320"/>
                  </a:cubicBezTo>
                  <a:cubicBezTo>
                    <a:pt x="257" y="320"/>
                    <a:pt x="257" y="320"/>
                    <a:pt x="257" y="320"/>
                  </a:cubicBezTo>
                  <a:cubicBezTo>
                    <a:pt x="258" y="320"/>
                    <a:pt x="258" y="320"/>
                    <a:pt x="258" y="320"/>
                  </a:cubicBezTo>
                  <a:cubicBezTo>
                    <a:pt x="258" y="321"/>
                    <a:pt x="258" y="321"/>
                    <a:pt x="258" y="321"/>
                  </a:cubicBezTo>
                  <a:cubicBezTo>
                    <a:pt x="261" y="322"/>
                    <a:pt x="261" y="322"/>
                    <a:pt x="261" y="322"/>
                  </a:cubicBezTo>
                  <a:cubicBezTo>
                    <a:pt x="262" y="322"/>
                    <a:pt x="262" y="322"/>
                    <a:pt x="262" y="322"/>
                  </a:cubicBezTo>
                  <a:cubicBezTo>
                    <a:pt x="264" y="322"/>
                    <a:pt x="264" y="322"/>
                    <a:pt x="264" y="322"/>
                  </a:cubicBezTo>
                  <a:cubicBezTo>
                    <a:pt x="265" y="322"/>
                    <a:pt x="265" y="322"/>
                    <a:pt x="265" y="322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9" y="322"/>
                    <a:pt x="269" y="322"/>
                    <a:pt x="269" y="322"/>
                  </a:cubicBezTo>
                  <a:cubicBezTo>
                    <a:pt x="271" y="321"/>
                    <a:pt x="271" y="321"/>
                    <a:pt x="271" y="321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4" y="320"/>
                    <a:pt x="274" y="320"/>
                    <a:pt x="274" y="320"/>
                  </a:cubicBezTo>
                  <a:cubicBezTo>
                    <a:pt x="275" y="318"/>
                    <a:pt x="275" y="318"/>
                    <a:pt x="275" y="318"/>
                  </a:cubicBezTo>
                  <a:cubicBezTo>
                    <a:pt x="279" y="320"/>
                    <a:pt x="279" y="320"/>
                    <a:pt x="279" y="320"/>
                  </a:cubicBezTo>
                  <a:cubicBezTo>
                    <a:pt x="284" y="321"/>
                    <a:pt x="284" y="321"/>
                    <a:pt x="284" y="321"/>
                  </a:cubicBezTo>
                  <a:cubicBezTo>
                    <a:pt x="288" y="325"/>
                    <a:pt x="288" y="325"/>
                    <a:pt x="288" y="325"/>
                  </a:cubicBezTo>
                  <a:cubicBezTo>
                    <a:pt x="291" y="327"/>
                    <a:pt x="291" y="327"/>
                    <a:pt x="291" y="327"/>
                  </a:cubicBezTo>
                  <a:cubicBezTo>
                    <a:pt x="292" y="328"/>
                    <a:pt x="292" y="328"/>
                    <a:pt x="292" y="328"/>
                  </a:cubicBezTo>
                  <a:cubicBezTo>
                    <a:pt x="295" y="330"/>
                    <a:pt x="295" y="330"/>
                    <a:pt x="295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0" y="331"/>
                    <a:pt x="300" y="331"/>
                    <a:pt x="300" y="331"/>
                  </a:cubicBezTo>
                  <a:cubicBezTo>
                    <a:pt x="301" y="332"/>
                    <a:pt x="301" y="332"/>
                    <a:pt x="301" y="332"/>
                  </a:cubicBezTo>
                  <a:cubicBezTo>
                    <a:pt x="302" y="334"/>
                    <a:pt x="302" y="334"/>
                    <a:pt x="302" y="334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10" y="338"/>
                    <a:pt x="310" y="338"/>
                    <a:pt x="310" y="338"/>
                  </a:cubicBezTo>
                  <a:cubicBezTo>
                    <a:pt x="312" y="338"/>
                    <a:pt x="312" y="338"/>
                    <a:pt x="312" y="338"/>
                  </a:cubicBezTo>
                  <a:cubicBezTo>
                    <a:pt x="314" y="338"/>
                    <a:pt x="314" y="338"/>
                    <a:pt x="314" y="338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7" y="337"/>
                    <a:pt x="317" y="337"/>
                    <a:pt x="317" y="337"/>
                  </a:cubicBezTo>
                  <a:cubicBezTo>
                    <a:pt x="318" y="335"/>
                    <a:pt x="318" y="335"/>
                    <a:pt x="318" y="335"/>
                  </a:cubicBezTo>
                  <a:cubicBezTo>
                    <a:pt x="320" y="335"/>
                    <a:pt x="320" y="335"/>
                    <a:pt x="320" y="335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1" y="338"/>
                    <a:pt x="321" y="338"/>
                    <a:pt x="321" y="338"/>
                  </a:cubicBezTo>
                  <a:cubicBezTo>
                    <a:pt x="322" y="338"/>
                    <a:pt x="322" y="338"/>
                    <a:pt x="322" y="338"/>
                  </a:cubicBezTo>
                  <a:cubicBezTo>
                    <a:pt x="324" y="341"/>
                    <a:pt x="324" y="341"/>
                    <a:pt x="324" y="341"/>
                  </a:cubicBezTo>
                  <a:cubicBezTo>
                    <a:pt x="326" y="342"/>
                    <a:pt x="326" y="342"/>
                    <a:pt x="326" y="342"/>
                  </a:cubicBezTo>
                  <a:cubicBezTo>
                    <a:pt x="327" y="343"/>
                    <a:pt x="327" y="343"/>
                    <a:pt x="327" y="343"/>
                  </a:cubicBezTo>
                  <a:cubicBezTo>
                    <a:pt x="328" y="343"/>
                    <a:pt x="328" y="343"/>
                    <a:pt x="328" y="343"/>
                  </a:cubicBezTo>
                  <a:cubicBezTo>
                    <a:pt x="330" y="344"/>
                    <a:pt x="330" y="344"/>
                    <a:pt x="330" y="344"/>
                  </a:cubicBezTo>
                  <a:cubicBezTo>
                    <a:pt x="334" y="344"/>
                    <a:pt x="334" y="344"/>
                    <a:pt x="334" y="344"/>
                  </a:cubicBezTo>
                  <a:cubicBezTo>
                    <a:pt x="335" y="343"/>
                    <a:pt x="335" y="343"/>
                    <a:pt x="335" y="343"/>
                  </a:cubicBezTo>
                  <a:cubicBezTo>
                    <a:pt x="337" y="341"/>
                    <a:pt x="337" y="341"/>
                    <a:pt x="337" y="341"/>
                  </a:cubicBezTo>
                  <a:cubicBezTo>
                    <a:pt x="337" y="340"/>
                    <a:pt x="337" y="340"/>
                    <a:pt x="337" y="340"/>
                  </a:cubicBezTo>
                  <a:cubicBezTo>
                    <a:pt x="338" y="338"/>
                    <a:pt x="338" y="338"/>
                    <a:pt x="338" y="338"/>
                  </a:cubicBezTo>
                  <a:cubicBezTo>
                    <a:pt x="341" y="338"/>
                    <a:pt x="341" y="338"/>
                    <a:pt x="341" y="338"/>
                  </a:cubicBezTo>
                  <a:cubicBezTo>
                    <a:pt x="343" y="340"/>
                    <a:pt x="343" y="340"/>
                    <a:pt x="343" y="340"/>
                  </a:cubicBezTo>
                  <a:cubicBezTo>
                    <a:pt x="343" y="338"/>
                    <a:pt x="343" y="338"/>
                    <a:pt x="343" y="338"/>
                  </a:cubicBezTo>
                  <a:cubicBezTo>
                    <a:pt x="345" y="338"/>
                    <a:pt x="345" y="338"/>
                    <a:pt x="345" y="338"/>
                  </a:cubicBezTo>
                  <a:cubicBezTo>
                    <a:pt x="347" y="338"/>
                    <a:pt x="347" y="338"/>
                    <a:pt x="347" y="338"/>
                  </a:cubicBezTo>
                  <a:cubicBezTo>
                    <a:pt x="345" y="337"/>
                    <a:pt x="345" y="337"/>
                    <a:pt x="345" y="337"/>
                  </a:cubicBezTo>
                  <a:cubicBezTo>
                    <a:pt x="351" y="335"/>
                    <a:pt x="351" y="335"/>
                    <a:pt x="351" y="335"/>
                  </a:cubicBezTo>
                  <a:cubicBezTo>
                    <a:pt x="350" y="334"/>
                    <a:pt x="350" y="334"/>
                    <a:pt x="350" y="334"/>
                  </a:cubicBezTo>
                  <a:cubicBezTo>
                    <a:pt x="351" y="332"/>
                    <a:pt x="351" y="332"/>
                    <a:pt x="351" y="332"/>
                  </a:cubicBezTo>
                  <a:cubicBezTo>
                    <a:pt x="353" y="332"/>
                    <a:pt x="353" y="332"/>
                    <a:pt x="353" y="332"/>
                  </a:cubicBezTo>
                  <a:cubicBezTo>
                    <a:pt x="353" y="331"/>
                    <a:pt x="353" y="331"/>
                    <a:pt x="353" y="331"/>
                  </a:cubicBezTo>
                  <a:cubicBezTo>
                    <a:pt x="354" y="330"/>
                    <a:pt x="354" y="330"/>
                    <a:pt x="354" y="330"/>
                  </a:cubicBezTo>
                  <a:cubicBezTo>
                    <a:pt x="355" y="330"/>
                    <a:pt x="355" y="330"/>
                    <a:pt x="355" y="330"/>
                  </a:cubicBezTo>
                  <a:cubicBezTo>
                    <a:pt x="358" y="330"/>
                    <a:pt x="358" y="330"/>
                    <a:pt x="358" y="330"/>
                  </a:cubicBezTo>
                  <a:cubicBezTo>
                    <a:pt x="360" y="328"/>
                    <a:pt x="360" y="328"/>
                    <a:pt x="360" y="328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4" y="325"/>
                    <a:pt x="364" y="325"/>
                    <a:pt x="364" y="325"/>
                  </a:cubicBezTo>
                  <a:cubicBezTo>
                    <a:pt x="365" y="324"/>
                    <a:pt x="365" y="324"/>
                    <a:pt x="365" y="324"/>
                  </a:cubicBezTo>
                  <a:cubicBezTo>
                    <a:pt x="367" y="324"/>
                    <a:pt x="367" y="324"/>
                    <a:pt x="367" y="324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71" y="322"/>
                    <a:pt x="371" y="322"/>
                    <a:pt x="371" y="322"/>
                  </a:cubicBezTo>
                  <a:cubicBezTo>
                    <a:pt x="371" y="321"/>
                    <a:pt x="371" y="321"/>
                    <a:pt x="371" y="321"/>
                  </a:cubicBezTo>
                  <a:cubicBezTo>
                    <a:pt x="374" y="322"/>
                    <a:pt x="374" y="322"/>
                    <a:pt x="374" y="322"/>
                  </a:cubicBezTo>
                  <a:cubicBezTo>
                    <a:pt x="376" y="322"/>
                    <a:pt x="376" y="322"/>
                    <a:pt x="376" y="322"/>
                  </a:cubicBezTo>
                  <a:cubicBezTo>
                    <a:pt x="377" y="322"/>
                    <a:pt x="377" y="322"/>
                    <a:pt x="377" y="322"/>
                  </a:cubicBezTo>
                  <a:cubicBezTo>
                    <a:pt x="378" y="322"/>
                    <a:pt x="378" y="322"/>
                    <a:pt x="378" y="322"/>
                  </a:cubicBezTo>
                  <a:cubicBezTo>
                    <a:pt x="380" y="322"/>
                    <a:pt x="380" y="322"/>
                    <a:pt x="380" y="322"/>
                  </a:cubicBezTo>
                  <a:cubicBezTo>
                    <a:pt x="380" y="324"/>
                    <a:pt x="380" y="324"/>
                    <a:pt x="380" y="324"/>
                  </a:cubicBezTo>
                  <a:cubicBezTo>
                    <a:pt x="381" y="324"/>
                    <a:pt x="381" y="324"/>
                    <a:pt x="381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7" y="324"/>
                    <a:pt x="387" y="324"/>
                    <a:pt x="387" y="324"/>
                  </a:cubicBezTo>
                  <a:cubicBezTo>
                    <a:pt x="388" y="324"/>
                    <a:pt x="388" y="324"/>
                    <a:pt x="388" y="324"/>
                  </a:cubicBezTo>
                  <a:cubicBezTo>
                    <a:pt x="390" y="324"/>
                    <a:pt x="390" y="324"/>
                    <a:pt x="390" y="324"/>
                  </a:cubicBezTo>
                  <a:cubicBezTo>
                    <a:pt x="393" y="324"/>
                    <a:pt x="393" y="324"/>
                    <a:pt x="393" y="324"/>
                  </a:cubicBezTo>
                  <a:cubicBezTo>
                    <a:pt x="396" y="327"/>
                    <a:pt x="396" y="327"/>
                    <a:pt x="396" y="327"/>
                  </a:cubicBezTo>
                  <a:cubicBezTo>
                    <a:pt x="398" y="330"/>
                    <a:pt x="398" y="330"/>
                    <a:pt x="398" y="330"/>
                  </a:cubicBezTo>
                  <a:cubicBezTo>
                    <a:pt x="401" y="331"/>
                    <a:pt x="401" y="331"/>
                    <a:pt x="401" y="331"/>
                  </a:cubicBezTo>
                  <a:cubicBezTo>
                    <a:pt x="407" y="332"/>
                    <a:pt x="407" y="332"/>
                    <a:pt x="407" y="332"/>
                  </a:cubicBezTo>
                  <a:cubicBezTo>
                    <a:pt x="408" y="332"/>
                    <a:pt x="408" y="332"/>
                    <a:pt x="408" y="332"/>
                  </a:cubicBezTo>
                  <a:cubicBezTo>
                    <a:pt x="410" y="332"/>
                    <a:pt x="410" y="332"/>
                    <a:pt x="410" y="332"/>
                  </a:cubicBezTo>
                  <a:cubicBezTo>
                    <a:pt x="414" y="332"/>
                    <a:pt x="414" y="332"/>
                    <a:pt x="414" y="332"/>
                  </a:cubicBezTo>
                  <a:cubicBezTo>
                    <a:pt x="416" y="332"/>
                    <a:pt x="416" y="332"/>
                    <a:pt x="416" y="332"/>
                  </a:cubicBezTo>
                  <a:cubicBezTo>
                    <a:pt x="417" y="332"/>
                    <a:pt x="417" y="332"/>
                    <a:pt x="417" y="332"/>
                  </a:cubicBezTo>
                  <a:cubicBezTo>
                    <a:pt x="426" y="334"/>
                    <a:pt x="426" y="334"/>
                    <a:pt x="426" y="334"/>
                  </a:cubicBezTo>
                  <a:cubicBezTo>
                    <a:pt x="430" y="335"/>
                    <a:pt x="430" y="335"/>
                    <a:pt x="430" y="335"/>
                  </a:cubicBezTo>
                  <a:cubicBezTo>
                    <a:pt x="431" y="335"/>
                    <a:pt x="431" y="335"/>
                    <a:pt x="431" y="335"/>
                  </a:cubicBezTo>
                  <a:cubicBezTo>
                    <a:pt x="433" y="332"/>
                    <a:pt x="433" y="332"/>
                    <a:pt x="433" y="332"/>
                  </a:cubicBezTo>
                  <a:cubicBezTo>
                    <a:pt x="436" y="332"/>
                    <a:pt x="436" y="332"/>
                    <a:pt x="436" y="332"/>
                  </a:cubicBezTo>
                  <a:cubicBezTo>
                    <a:pt x="437" y="331"/>
                    <a:pt x="437" y="331"/>
                    <a:pt x="437" y="331"/>
                  </a:cubicBezTo>
                  <a:cubicBezTo>
                    <a:pt x="437" y="328"/>
                    <a:pt x="437" y="328"/>
                    <a:pt x="437" y="328"/>
                  </a:cubicBezTo>
                  <a:cubicBezTo>
                    <a:pt x="436" y="325"/>
                    <a:pt x="436" y="325"/>
                    <a:pt x="436" y="325"/>
                  </a:cubicBezTo>
                  <a:cubicBezTo>
                    <a:pt x="434" y="325"/>
                    <a:pt x="434" y="325"/>
                    <a:pt x="434" y="325"/>
                  </a:cubicBezTo>
                  <a:cubicBezTo>
                    <a:pt x="431" y="322"/>
                    <a:pt x="431" y="322"/>
                    <a:pt x="431" y="322"/>
                  </a:cubicBezTo>
                  <a:cubicBezTo>
                    <a:pt x="429" y="320"/>
                    <a:pt x="429" y="320"/>
                    <a:pt x="429" y="320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427" y="314"/>
                    <a:pt x="427" y="314"/>
                    <a:pt x="427" y="314"/>
                  </a:cubicBezTo>
                  <a:cubicBezTo>
                    <a:pt x="429" y="312"/>
                    <a:pt x="429" y="312"/>
                    <a:pt x="429" y="312"/>
                  </a:cubicBezTo>
                  <a:cubicBezTo>
                    <a:pt x="429" y="311"/>
                    <a:pt x="429" y="311"/>
                    <a:pt x="429" y="311"/>
                  </a:cubicBezTo>
                  <a:cubicBezTo>
                    <a:pt x="430" y="310"/>
                    <a:pt x="430" y="310"/>
                    <a:pt x="430" y="310"/>
                  </a:cubicBezTo>
                  <a:cubicBezTo>
                    <a:pt x="431" y="308"/>
                    <a:pt x="431" y="308"/>
                    <a:pt x="431" y="308"/>
                  </a:cubicBezTo>
                  <a:cubicBezTo>
                    <a:pt x="431" y="307"/>
                    <a:pt x="431" y="307"/>
                    <a:pt x="431" y="307"/>
                  </a:cubicBezTo>
                  <a:cubicBezTo>
                    <a:pt x="431" y="304"/>
                    <a:pt x="431" y="304"/>
                    <a:pt x="431" y="304"/>
                  </a:cubicBezTo>
                  <a:cubicBezTo>
                    <a:pt x="444" y="308"/>
                    <a:pt x="444" y="308"/>
                    <a:pt x="444" y="308"/>
                  </a:cubicBezTo>
                  <a:cubicBezTo>
                    <a:pt x="451" y="310"/>
                    <a:pt x="451" y="310"/>
                    <a:pt x="451" y="310"/>
                  </a:cubicBezTo>
                  <a:cubicBezTo>
                    <a:pt x="457" y="311"/>
                    <a:pt x="457" y="311"/>
                    <a:pt x="457" y="311"/>
                  </a:cubicBezTo>
                  <a:cubicBezTo>
                    <a:pt x="463" y="312"/>
                    <a:pt x="463" y="312"/>
                    <a:pt x="463" y="312"/>
                  </a:cubicBezTo>
                  <a:cubicBezTo>
                    <a:pt x="466" y="312"/>
                    <a:pt x="466" y="312"/>
                    <a:pt x="466" y="312"/>
                  </a:cubicBezTo>
                  <a:cubicBezTo>
                    <a:pt x="470" y="314"/>
                    <a:pt x="470" y="314"/>
                    <a:pt x="470" y="314"/>
                  </a:cubicBezTo>
                  <a:cubicBezTo>
                    <a:pt x="472" y="315"/>
                    <a:pt x="472" y="315"/>
                    <a:pt x="472" y="315"/>
                  </a:cubicBezTo>
                  <a:cubicBezTo>
                    <a:pt x="473" y="318"/>
                    <a:pt x="473" y="318"/>
                    <a:pt x="473" y="318"/>
                  </a:cubicBezTo>
                  <a:cubicBezTo>
                    <a:pt x="474" y="321"/>
                    <a:pt x="474" y="321"/>
                    <a:pt x="474" y="321"/>
                  </a:cubicBezTo>
                  <a:cubicBezTo>
                    <a:pt x="477" y="322"/>
                    <a:pt x="477" y="322"/>
                    <a:pt x="477" y="322"/>
                  </a:cubicBezTo>
                  <a:cubicBezTo>
                    <a:pt x="480" y="325"/>
                    <a:pt x="480" y="325"/>
                    <a:pt x="480" y="325"/>
                  </a:cubicBezTo>
                  <a:cubicBezTo>
                    <a:pt x="483" y="327"/>
                    <a:pt x="483" y="327"/>
                    <a:pt x="483" y="327"/>
                  </a:cubicBezTo>
                  <a:cubicBezTo>
                    <a:pt x="486" y="328"/>
                    <a:pt x="486" y="328"/>
                    <a:pt x="486" y="328"/>
                  </a:cubicBezTo>
                  <a:cubicBezTo>
                    <a:pt x="490" y="330"/>
                    <a:pt x="490" y="330"/>
                    <a:pt x="490" y="330"/>
                  </a:cubicBezTo>
                  <a:cubicBezTo>
                    <a:pt x="492" y="330"/>
                    <a:pt x="492" y="330"/>
                    <a:pt x="492" y="330"/>
                  </a:cubicBezTo>
                  <a:cubicBezTo>
                    <a:pt x="494" y="330"/>
                    <a:pt x="494" y="330"/>
                    <a:pt x="494" y="330"/>
                  </a:cubicBezTo>
                  <a:cubicBezTo>
                    <a:pt x="496" y="330"/>
                    <a:pt x="496" y="330"/>
                    <a:pt x="496" y="330"/>
                  </a:cubicBezTo>
                  <a:cubicBezTo>
                    <a:pt x="497" y="330"/>
                    <a:pt x="497" y="330"/>
                    <a:pt x="497" y="330"/>
                  </a:cubicBezTo>
                  <a:cubicBezTo>
                    <a:pt x="500" y="328"/>
                    <a:pt x="500" y="328"/>
                    <a:pt x="500" y="328"/>
                  </a:cubicBezTo>
                  <a:cubicBezTo>
                    <a:pt x="507" y="327"/>
                    <a:pt x="507" y="327"/>
                    <a:pt x="507" y="327"/>
                  </a:cubicBezTo>
                  <a:cubicBezTo>
                    <a:pt x="509" y="327"/>
                    <a:pt x="509" y="327"/>
                    <a:pt x="509" y="327"/>
                  </a:cubicBezTo>
                  <a:cubicBezTo>
                    <a:pt x="513" y="327"/>
                    <a:pt x="513" y="327"/>
                    <a:pt x="513" y="327"/>
                  </a:cubicBezTo>
                  <a:cubicBezTo>
                    <a:pt x="516" y="327"/>
                    <a:pt x="516" y="327"/>
                    <a:pt x="516" y="327"/>
                  </a:cubicBezTo>
                  <a:cubicBezTo>
                    <a:pt x="517" y="327"/>
                    <a:pt x="517" y="327"/>
                    <a:pt x="517" y="327"/>
                  </a:cubicBezTo>
                  <a:cubicBezTo>
                    <a:pt x="525" y="327"/>
                    <a:pt x="525" y="327"/>
                    <a:pt x="525" y="327"/>
                  </a:cubicBezTo>
                  <a:cubicBezTo>
                    <a:pt x="527" y="328"/>
                    <a:pt x="527" y="328"/>
                    <a:pt x="527" y="328"/>
                  </a:cubicBezTo>
                  <a:cubicBezTo>
                    <a:pt x="530" y="331"/>
                    <a:pt x="530" y="331"/>
                    <a:pt x="530" y="331"/>
                  </a:cubicBezTo>
                  <a:cubicBezTo>
                    <a:pt x="535" y="332"/>
                    <a:pt x="535" y="332"/>
                    <a:pt x="535" y="332"/>
                  </a:cubicBezTo>
                  <a:cubicBezTo>
                    <a:pt x="538" y="332"/>
                    <a:pt x="538" y="332"/>
                    <a:pt x="538" y="332"/>
                  </a:cubicBezTo>
                  <a:cubicBezTo>
                    <a:pt x="539" y="332"/>
                    <a:pt x="539" y="332"/>
                    <a:pt x="539" y="332"/>
                  </a:cubicBezTo>
                  <a:cubicBezTo>
                    <a:pt x="542" y="334"/>
                    <a:pt x="542" y="334"/>
                    <a:pt x="542" y="334"/>
                  </a:cubicBezTo>
                  <a:cubicBezTo>
                    <a:pt x="543" y="335"/>
                    <a:pt x="543" y="335"/>
                    <a:pt x="543" y="335"/>
                  </a:cubicBezTo>
                  <a:cubicBezTo>
                    <a:pt x="545" y="337"/>
                    <a:pt x="545" y="337"/>
                    <a:pt x="545" y="337"/>
                  </a:cubicBezTo>
                  <a:cubicBezTo>
                    <a:pt x="548" y="338"/>
                    <a:pt x="548" y="338"/>
                    <a:pt x="548" y="338"/>
                  </a:cubicBezTo>
                  <a:cubicBezTo>
                    <a:pt x="552" y="341"/>
                    <a:pt x="552" y="341"/>
                    <a:pt x="552" y="341"/>
                  </a:cubicBezTo>
                  <a:cubicBezTo>
                    <a:pt x="555" y="341"/>
                    <a:pt x="555" y="341"/>
                    <a:pt x="555" y="341"/>
                  </a:cubicBezTo>
                  <a:cubicBezTo>
                    <a:pt x="560" y="341"/>
                    <a:pt x="560" y="341"/>
                    <a:pt x="560" y="341"/>
                  </a:cubicBezTo>
                  <a:cubicBezTo>
                    <a:pt x="562" y="341"/>
                    <a:pt x="562" y="341"/>
                    <a:pt x="562" y="341"/>
                  </a:cubicBezTo>
                  <a:cubicBezTo>
                    <a:pt x="566" y="343"/>
                    <a:pt x="566" y="343"/>
                    <a:pt x="566" y="343"/>
                  </a:cubicBezTo>
                  <a:cubicBezTo>
                    <a:pt x="572" y="343"/>
                    <a:pt x="572" y="343"/>
                    <a:pt x="572" y="343"/>
                  </a:cubicBezTo>
                  <a:cubicBezTo>
                    <a:pt x="575" y="343"/>
                    <a:pt x="575" y="343"/>
                    <a:pt x="575" y="343"/>
                  </a:cubicBezTo>
                  <a:cubicBezTo>
                    <a:pt x="578" y="343"/>
                    <a:pt x="578" y="343"/>
                    <a:pt x="578" y="343"/>
                  </a:cubicBezTo>
                  <a:cubicBezTo>
                    <a:pt x="581" y="341"/>
                    <a:pt x="581" y="341"/>
                    <a:pt x="581" y="341"/>
                  </a:cubicBezTo>
                  <a:cubicBezTo>
                    <a:pt x="583" y="340"/>
                    <a:pt x="583" y="340"/>
                    <a:pt x="583" y="340"/>
                  </a:cubicBezTo>
                  <a:cubicBezTo>
                    <a:pt x="591" y="338"/>
                    <a:pt x="591" y="338"/>
                    <a:pt x="591" y="338"/>
                  </a:cubicBezTo>
                  <a:cubicBezTo>
                    <a:pt x="592" y="338"/>
                    <a:pt x="592" y="338"/>
                    <a:pt x="592" y="338"/>
                  </a:cubicBezTo>
                  <a:cubicBezTo>
                    <a:pt x="593" y="338"/>
                    <a:pt x="593" y="338"/>
                    <a:pt x="593" y="338"/>
                  </a:cubicBezTo>
                  <a:cubicBezTo>
                    <a:pt x="595" y="338"/>
                    <a:pt x="595" y="338"/>
                    <a:pt x="595" y="338"/>
                  </a:cubicBezTo>
                  <a:cubicBezTo>
                    <a:pt x="596" y="335"/>
                    <a:pt x="596" y="335"/>
                    <a:pt x="596" y="335"/>
                  </a:cubicBezTo>
                  <a:cubicBezTo>
                    <a:pt x="598" y="332"/>
                    <a:pt x="598" y="332"/>
                    <a:pt x="598" y="332"/>
                  </a:cubicBezTo>
                  <a:cubicBezTo>
                    <a:pt x="601" y="331"/>
                    <a:pt x="601" y="331"/>
                    <a:pt x="601" y="331"/>
                  </a:cubicBezTo>
                  <a:cubicBezTo>
                    <a:pt x="603" y="330"/>
                    <a:pt x="603" y="330"/>
                    <a:pt x="603" y="330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09" y="328"/>
                    <a:pt x="609" y="328"/>
                    <a:pt x="609" y="328"/>
                  </a:cubicBezTo>
                  <a:cubicBezTo>
                    <a:pt x="613" y="330"/>
                    <a:pt x="613" y="330"/>
                    <a:pt x="613" y="330"/>
                  </a:cubicBezTo>
                  <a:cubicBezTo>
                    <a:pt x="618" y="332"/>
                    <a:pt x="618" y="332"/>
                    <a:pt x="618" y="332"/>
                  </a:cubicBezTo>
                  <a:cubicBezTo>
                    <a:pt x="621" y="334"/>
                    <a:pt x="621" y="334"/>
                    <a:pt x="621" y="334"/>
                  </a:cubicBezTo>
                  <a:cubicBezTo>
                    <a:pt x="624" y="334"/>
                    <a:pt x="624" y="334"/>
                    <a:pt x="624" y="334"/>
                  </a:cubicBezTo>
                  <a:cubicBezTo>
                    <a:pt x="626" y="332"/>
                    <a:pt x="626" y="332"/>
                    <a:pt x="626" y="332"/>
                  </a:cubicBezTo>
                  <a:cubicBezTo>
                    <a:pt x="628" y="332"/>
                    <a:pt x="628" y="332"/>
                    <a:pt x="628" y="332"/>
                  </a:cubicBezTo>
                  <a:cubicBezTo>
                    <a:pt x="631" y="332"/>
                    <a:pt x="631" y="332"/>
                    <a:pt x="631" y="332"/>
                  </a:cubicBezTo>
                  <a:cubicBezTo>
                    <a:pt x="634" y="334"/>
                    <a:pt x="634" y="334"/>
                    <a:pt x="634" y="334"/>
                  </a:cubicBezTo>
                  <a:cubicBezTo>
                    <a:pt x="635" y="335"/>
                    <a:pt x="635" y="335"/>
                    <a:pt x="635" y="335"/>
                  </a:cubicBezTo>
                  <a:cubicBezTo>
                    <a:pt x="638" y="337"/>
                    <a:pt x="638" y="337"/>
                    <a:pt x="638" y="337"/>
                  </a:cubicBezTo>
                  <a:cubicBezTo>
                    <a:pt x="642" y="337"/>
                    <a:pt x="642" y="337"/>
                    <a:pt x="642" y="337"/>
                  </a:cubicBezTo>
                  <a:cubicBezTo>
                    <a:pt x="645" y="338"/>
                    <a:pt x="645" y="338"/>
                    <a:pt x="645" y="338"/>
                  </a:cubicBezTo>
                  <a:cubicBezTo>
                    <a:pt x="648" y="338"/>
                    <a:pt x="648" y="338"/>
                    <a:pt x="648" y="338"/>
                  </a:cubicBezTo>
                  <a:cubicBezTo>
                    <a:pt x="649" y="338"/>
                    <a:pt x="649" y="338"/>
                    <a:pt x="649" y="338"/>
                  </a:cubicBezTo>
                  <a:cubicBezTo>
                    <a:pt x="651" y="335"/>
                    <a:pt x="651" y="335"/>
                    <a:pt x="651" y="335"/>
                  </a:cubicBezTo>
                  <a:cubicBezTo>
                    <a:pt x="654" y="334"/>
                    <a:pt x="654" y="334"/>
                    <a:pt x="654" y="334"/>
                  </a:cubicBezTo>
                  <a:cubicBezTo>
                    <a:pt x="656" y="332"/>
                    <a:pt x="656" y="332"/>
                    <a:pt x="656" y="332"/>
                  </a:cubicBezTo>
                  <a:cubicBezTo>
                    <a:pt x="658" y="331"/>
                    <a:pt x="658" y="331"/>
                    <a:pt x="658" y="331"/>
                  </a:cubicBezTo>
                  <a:cubicBezTo>
                    <a:pt x="658" y="330"/>
                    <a:pt x="658" y="330"/>
                    <a:pt x="658" y="330"/>
                  </a:cubicBezTo>
                  <a:cubicBezTo>
                    <a:pt x="656" y="328"/>
                    <a:pt x="656" y="328"/>
                    <a:pt x="656" y="328"/>
                  </a:cubicBezTo>
                  <a:cubicBezTo>
                    <a:pt x="655" y="327"/>
                    <a:pt x="655" y="327"/>
                    <a:pt x="655" y="327"/>
                  </a:cubicBezTo>
                  <a:cubicBezTo>
                    <a:pt x="655" y="322"/>
                    <a:pt x="655" y="322"/>
                    <a:pt x="655" y="322"/>
                  </a:cubicBezTo>
                  <a:cubicBezTo>
                    <a:pt x="655" y="321"/>
                    <a:pt x="655" y="321"/>
                    <a:pt x="655" y="321"/>
                  </a:cubicBezTo>
                  <a:cubicBezTo>
                    <a:pt x="655" y="320"/>
                    <a:pt x="655" y="320"/>
                    <a:pt x="655" y="320"/>
                  </a:cubicBezTo>
                  <a:cubicBezTo>
                    <a:pt x="655" y="317"/>
                    <a:pt x="655" y="317"/>
                    <a:pt x="655" y="317"/>
                  </a:cubicBezTo>
                  <a:cubicBezTo>
                    <a:pt x="655" y="314"/>
                    <a:pt x="655" y="314"/>
                    <a:pt x="655" y="314"/>
                  </a:cubicBezTo>
                  <a:cubicBezTo>
                    <a:pt x="655" y="310"/>
                    <a:pt x="655" y="310"/>
                    <a:pt x="655" y="310"/>
                  </a:cubicBezTo>
                  <a:cubicBezTo>
                    <a:pt x="656" y="308"/>
                    <a:pt x="656" y="308"/>
                    <a:pt x="656" y="308"/>
                  </a:cubicBezTo>
                  <a:cubicBezTo>
                    <a:pt x="656" y="307"/>
                    <a:pt x="656" y="307"/>
                    <a:pt x="656" y="307"/>
                  </a:cubicBezTo>
                  <a:cubicBezTo>
                    <a:pt x="656" y="305"/>
                    <a:pt x="656" y="305"/>
                    <a:pt x="656" y="305"/>
                  </a:cubicBezTo>
                  <a:cubicBezTo>
                    <a:pt x="655" y="302"/>
                    <a:pt x="655" y="302"/>
                    <a:pt x="655" y="302"/>
                  </a:cubicBezTo>
                  <a:cubicBezTo>
                    <a:pt x="654" y="300"/>
                    <a:pt x="654" y="300"/>
                    <a:pt x="654" y="300"/>
                  </a:cubicBezTo>
                  <a:cubicBezTo>
                    <a:pt x="651" y="298"/>
                    <a:pt x="651" y="298"/>
                    <a:pt x="651" y="298"/>
                  </a:cubicBezTo>
                  <a:cubicBezTo>
                    <a:pt x="648" y="298"/>
                    <a:pt x="648" y="298"/>
                    <a:pt x="648" y="298"/>
                  </a:cubicBezTo>
                  <a:cubicBezTo>
                    <a:pt x="645" y="298"/>
                    <a:pt x="645" y="298"/>
                    <a:pt x="645" y="298"/>
                  </a:cubicBezTo>
                  <a:cubicBezTo>
                    <a:pt x="644" y="297"/>
                    <a:pt x="644" y="297"/>
                    <a:pt x="644" y="297"/>
                  </a:cubicBezTo>
                  <a:cubicBezTo>
                    <a:pt x="645" y="294"/>
                    <a:pt x="645" y="294"/>
                    <a:pt x="645" y="294"/>
                  </a:cubicBezTo>
                  <a:cubicBezTo>
                    <a:pt x="646" y="292"/>
                    <a:pt x="646" y="292"/>
                    <a:pt x="646" y="292"/>
                  </a:cubicBezTo>
                  <a:cubicBezTo>
                    <a:pt x="648" y="289"/>
                    <a:pt x="648" y="289"/>
                    <a:pt x="648" y="289"/>
                  </a:cubicBezTo>
                  <a:cubicBezTo>
                    <a:pt x="651" y="289"/>
                    <a:pt x="651" y="289"/>
                    <a:pt x="651" y="289"/>
                  </a:cubicBezTo>
                  <a:cubicBezTo>
                    <a:pt x="656" y="288"/>
                    <a:pt x="656" y="288"/>
                    <a:pt x="656" y="288"/>
                  </a:cubicBezTo>
                  <a:cubicBezTo>
                    <a:pt x="664" y="287"/>
                    <a:pt x="664" y="287"/>
                    <a:pt x="664" y="287"/>
                  </a:cubicBezTo>
                  <a:cubicBezTo>
                    <a:pt x="671" y="287"/>
                    <a:pt x="671" y="287"/>
                    <a:pt x="671" y="287"/>
                  </a:cubicBezTo>
                  <a:cubicBezTo>
                    <a:pt x="674" y="287"/>
                    <a:pt x="674" y="287"/>
                    <a:pt x="674" y="287"/>
                  </a:cubicBezTo>
                  <a:cubicBezTo>
                    <a:pt x="678" y="287"/>
                    <a:pt x="678" y="287"/>
                    <a:pt x="678" y="287"/>
                  </a:cubicBezTo>
                  <a:cubicBezTo>
                    <a:pt x="681" y="288"/>
                    <a:pt x="681" y="288"/>
                    <a:pt x="681" y="288"/>
                  </a:cubicBezTo>
                  <a:cubicBezTo>
                    <a:pt x="684" y="289"/>
                    <a:pt x="684" y="289"/>
                    <a:pt x="684" y="289"/>
                  </a:cubicBezTo>
                  <a:cubicBezTo>
                    <a:pt x="691" y="292"/>
                    <a:pt x="691" y="292"/>
                    <a:pt x="691" y="292"/>
                  </a:cubicBezTo>
                  <a:cubicBezTo>
                    <a:pt x="691" y="291"/>
                    <a:pt x="691" y="291"/>
                    <a:pt x="691" y="291"/>
                  </a:cubicBezTo>
                  <a:cubicBezTo>
                    <a:pt x="692" y="291"/>
                    <a:pt x="692" y="291"/>
                    <a:pt x="692" y="291"/>
                  </a:cubicBezTo>
                  <a:cubicBezTo>
                    <a:pt x="694" y="291"/>
                    <a:pt x="694" y="291"/>
                    <a:pt x="694" y="291"/>
                  </a:cubicBezTo>
                  <a:cubicBezTo>
                    <a:pt x="697" y="292"/>
                    <a:pt x="697" y="292"/>
                    <a:pt x="697" y="292"/>
                  </a:cubicBezTo>
                  <a:cubicBezTo>
                    <a:pt x="699" y="292"/>
                    <a:pt x="699" y="292"/>
                    <a:pt x="699" y="292"/>
                  </a:cubicBezTo>
                  <a:cubicBezTo>
                    <a:pt x="701" y="295"/>
                    <a:pt x="701" y="295"/>
                    <a:pt x="701" y="295"/>
                  </a:cubicBezTo>
                  <a:cubicBezTo>
                    <a:pt x="704" y="295"/>
                    <a:pt x="704" y="295"/>
                    <a:pt x="704" y="295"/>
                  </a:cubicBezTo>
                  <a:cubicBezTo>
                    <a:pt x="707" y="298"/>
                    <a:pt x="707" y="298"/>
                    <a:pt x="707" y="298"/>
                  </a:cubicBezTo>
                  <a:cubicBezTo>
                    <a:pt x="708" y="298"/>
                    <a:pt x="708" y="298"/>
                    <a:pt x="708" y="298"/>
                  </a:cubicBezTo>
                  <a:cubicBezTo>
                    <a:pt x="710" y="300"/>
                    <a:pt x="710" y="300"/>
                    <a:pt x="710" y="300"/>
                  </a:cubicBezTo>
                  <a:cubicBezTo>
                    <a:pt x="715" y="304"/>
                    <a:pt x="715" y="304"/>
                    <a:pt x="715" y="304"/>
                  </a:cubicBezTo>
                  <a:cubicBezTo>
                    <a:pt x="717" y="305"/>
                    <a:pt x="717" y="305"/>
                    <a:pt x="717" y="305"/>
                  </a:cubicBezTo>
                  <a:cubicBezTo>
                    <a:pt x="720" y="308"/>
                    <a:pt x="720" y="308"/>
                    <a:pt x="720" y="308"/>
                  </a:cubicBezTo>
                  <a:cubicBezTo>
                    <a:pt x="724" y="312"/>
                    <a:pt x="724" y="312"/>
                    <a:pt x="724" y="312"/>
                  </a:cubicBezTo>
                  <a:cubicBezTo>
                    <a:pt x="728" y="315"/>
                    <a:pt x="728" y="315"/>
                    <a:pt x="728" y="315"/>
                  </a:cubicBezTo>
                  <a:cubicBezTo>
                    <a:pt x="731" y="318"/>
                    <a:pt x="731" y="318"/>
                    <a:pt x="731" y="318"/>
                  </a:cubicBezTo>
                  <a:cubicBezTo>
                    <a:pt x="734" y="320"/>
                    <a:pt x="734" y="320"/>
                    <a:pt x="734" y="320"/>
                  </a:cubicBezTo>
                  <a:cubicBezTo>
                    <a:pt x="737" y="322"/>
                    <a:pt x="737" y="322"/>
                    <a:pt x="737" y="322"/>
                  </a:cubicBezTo>
                  <a:cubicBezTo>
                    <a:pt x="738" y="325"/>
                    <a:pt x="738" y="325"/>
                    <a:pt x="738" y="325"/>
                  </a:cubicBezTo>
                  <a:cubicBezTo>
                    <a:pt x="741" y="328"/>
                    <a:pt x="741" y="328"/>
                    <a:pt x="741" y="328"/>
                  </a:cubicBezTo>
                  <a:cubicBezTo>
                    <a:pt x="744" y="330"/>
                    <a:pt x="744" y="330"/>
                    <a:pt x="744" y="330"/>
                  </a:cubicBezTo>
                  <a:cubicBezTo>
                    <a:pt x="745" y="331"/>
                    <a:pt x="745" y="331"/>
                    <a:pt x="745" y="331"/>
                  </a:cubicBezTo>
                  <a:cubicBezTo>
                    <a:pt x="747" y="334"/>
                    <a:pt x="747" y="334"/>
                    <a:pt x="747" y="334"/>
                  </a:cubicBezTo>
                  <a:cubicBezTo>
                    <a:pt x="750" y="337"/>
                    <a:pt x="750" y="337"/>
                    <a:pt x="750" y="337"/>
                  </a:cubicBezTo>
                  <a:cubicBezTo>
                    <a:pt x="753" y="338"/>
                    <a:pt x="753" y="338"/>
                    <a:pt x="753" y="338"/>
                  </a:cubicBezTo>
                  <a:cubicBezTo>
                    <a:pt x="760" y="338"/>
                    <a:pt x="760" y="338"/>
                    <a:pt x="760" y="338"/>
                  </a:cubicBezTo>
                  <a:cubicBezTo>
                    <a:pt x="763" y="338"/>
                    <a:pt x="763" y="338"/>
                    <a:pt x="763" y="338"/>
                  </a:cubicBezTo>
                  <a:cubicBezTo>
                    <a:pt x="764" y="340"/>
                    <a:pt x="764" y="340"/>
                    <a:pt x="764" y="340"/>
                  </a:cubicBezTo>
                  <a:cubicBezTo>
                    <a:pt x="767" y="340"/>
                    <a:pt x="767" y="340"/>
                    <a:pt x="767" y="340"/>
                  </a:cubicBezTo>
                  <a:cubicBezTo>
                    <a:pt x="770" y="341"/>
                    <a:pt x="770" y="341"/>
                    <a:pt x="770" y="341"/>
                  </a:cubicBezTo>
                  <a:cubicBezTo>
                    <a:pt x="770" y="340"/>
                    <a:pt x="770" y="340"/>
                    <a:pt x="770" y="340"/>
                  </a:cubicBezTo>
                  <a:cubicBezTo>
                    <a:pt x="771" y="340"/>
                    <a:pt x="771" y="340"/>
                    <a:pt x="771" y="340"/>
                  </a:cubicBezTo>
                  <a:cubicBezTo>
                    <a:pt x="773" y="341"/>
                    <a:pt x="773" y="341"/>
                    <a:pt x="773" y="341"/>
                  </a:cubicBezTo>
                  <a:cubicBezTo>
                    <a:pt x="777" y="344"/>
                    <a:pt x="777" y="344"/>
                    <a:pt x="777" y="344"/>
                  </a:cubicBezTo>
                  <a:cubicBezTo>
                    <a:pt x="781" y="347"/>
                    <a:pt x="781" y="347"/>
                    <a:pt x="781" y="347"/>
                  </a:cubicBezTo>
                  <a:cubicBezTo>
                    <a:pt x="786" y="347"/>
                    <a:pt x="786" y="347"/>
                    <a:pt x="786" y="347"/>
                  </a:cubicBezTo>
                  <a:cubicBezTo>
                    <a:pt x="788" y="347"/>
                    <a:pt x="788" y="347"/>
                    <a:pt x="788" y="347"/>
                  </a:cubicBezTo>
                  <a:cubicBezTo>
                    <a:pt x="788" y="348"/>
                    <a:pt x="788" y="348"/>
                    <a:pt x="788" y="348"/>
                  </a:cubicBezTo>
                  <a:cubicBezTo>
                    <a:pt x="788" y="350"/>
                    <a:pt x="788" y="350"/>
                    <a:pt x="788" y="350"/>
                  </a:cubicBezTo>
                  <a:cubicBezTo>
                    <a:pt x="790" y="351"/>
                    <a:pt x="790" y="351"/>
                    <a:pt x="790" y="351"/>
                  </a:cubicBezTo>
                  <a:cubicBezTo>
                    <a:pt x="793" y="354"/>
                    <a:pt x="793" y="354"/>
                    <a:pt x="793" y="354"/>
                  </a:cubicBezTo>
                  <a:cubicBezTo>
                    <a:pt x="794" y="355"/>
                    <a:pt x="794" y="355"/>
                    <a:pt x="794" y="355"/>
                  </a:cubicBezTo>
                  <a:cubicBezTo>
                    <a:pt x="794" y="357"/>
                    <a:pt x="794" y="357"/>
                    <a:pt x="794" y="357"/>
                  </a:cubicBezTo>
                  <a:cubicBezTo>
                    <a:pt x="796" y="358"/>
                    <a:pt x="796" y="358"/>
                    <a:pt x="796" y="358"/>
                  </a:cubicBezTo>
                  <a:cubicBezTo>
                    <a:pt x="798" y="361"/>
                    <a:pt x="798" y="361"/>
                    <a:pt x="798" y="361"/>
                  </a:cubicBezTo>
                  <a:cubicBezTo>
                    <a:pt x="803" y="363"/>
                    <a:pt x="803" y="363"/>
                    <a:pt x="803" y="363"/>
                  </a:cubicBezTo>
                  <a:cubicBezTo>
                    <a:pt x="806" y="363"/>
                    <a:pt x="806" y="363"/>
                    <a:pt x="806" y="363"/>
                  </a:cubicBezTo>
                  <a:cubicBezTo>
                    <a:pt x="807" y="363"/>
                    <a:pt x="807" y="363"/>
                    <a:pt x="807" y="363"/>
                  </a:cubicBezTo>
                  <a:cubicBezTo>
                    <a:pt x="808" y="363"/>
                    <a:pt x="808" y="363"/>
                    <a:pt x="808" y="363"/>
                  </a:cubicBezTo>
                  <a:cubicBezTo>
                    <a:pt x="810" y="363"/>
                    <a:pt x="810" y="363"/>
                    <a:pt x="810" y="363"/>
                  </a:cubicBezTo>
                  <a:cubicBezTo>
                    <a:pt x="814" y="363"/>
                    <a:pt x="814" y="363"/>
                    <a:pt x="814" y="363"/>
                  </a:cubicBezTo>
                  <a:cubicBezTo>
                    <a:pt x="817" y="363"/>
                    <a:pt x="817" y="363"/>
                    <a:pt x="817" y="363"/>
                  </a:cubicBezTo>
                  <a:cubicBezTo>
                    <a:pt x="817" y="361"/>
                    <a:pt x="817" y="361"/>
                    <a:pt x="817" y="361"/>
                  </a:cubicBezTo>
                  <a:cubicBezTo>
                    <a:pt x="818" y="360"/>
                    <a:pt x="818" y="360"/>
                    <a:pt x="818" y="360"/>
                  </a:cubicBezTo>
                  <a:cubicBezTo>
                    <a:pt x="820" y="358"/>
                    <a:pt x="820" y="358"/>
                    <a:pt x="820" y="358"/>
                  </a:cubicBezTo>
                  <a:cubicBezTo>
                    <a:pt x="824" y="358"/>
                    <a:pt x="824" y="358"/>
                    <a:pt x="824" y="358"/>
                  </a:cubicBezTo>
                  <a:cubicBezTo>
                    <a:pt x="827" y="355"/>
                    <a:pt x="827" y="355"/>
                    <a:pt x="827" y="355"/>
                  </a:cubicBezTo>
                  <a:cubicBezTo>
                    <a:pt x="831" y="354"/>
                    <a:pt x="831" y="354"/>
                    <a:pt x="831" y="354"/>
                  </a:cubicBezTo>
                  <a:cubicBezTo>
                    <a:pt x="834" y="354"/>
                    <a:pt x="834" y="354"/>
                    <a:pt x="834" y="354"/>
                  </a:cubicBezTo>
                  <a:cubicBezTo>
                    <a:pt x="836" y="355"/>
                    <a:pt x="836" y="355"/>
                    <a:pt x="836" y="355"/>
                  </a:cubicBezTo>
                  <a:cubicBezTo>
                    <a:pt x="837" y="357"/>
                    <a:pt x="837" y="357"/>
                    <a:pt x="837" y="357"/>
                  </a:cubicBezTo>
                  <a:cubicBezTo>
                    <a:pt x="837" y="360"/>
                    <a:pt x="837" y="360"/>
                    <a:pt x="837" y="360"/>
                  </a:cubicBezTo>
                  <a:cubicBezTo>
                    <a:pt x="840" y="361"/>
                    <a:pt x="840" y="361"/>
                    <a:pt x="840" y="361"/>
                  </a:cubicBezTo>
                  <a:cubicBezTo>
                    <a:pt x="841" y="364"/>
                    <a:pt x="841" y="364"/>
                    <a:pt x="841" y="364"/>
                  </a:cubicBezTo>
                  <a:cubicBezTo>
                    <a:pt x="841" y="365"/>
                    <a:pt x="841" y="365"/>
                    <a:pt x="841" y="365"/>
                  </a:cubicBezTo>
                  <a:cubicBezTo>
                    <a:pt x="839" y="367"/>
                    <a:pt x="839" y="367"/>
                    <a:pt x="839" y="367"/>
                  </a:cubicBezTo>
                  <a:cubicBezTo>
                    <a:pt x="840" y="368"/>
                    <a:pt x="840" y="368"/>
                    <a:pt x="840" y="368"/>
                  </a:cubicBezTo>
                  <a:cubicBezTo>
                    <a:pt x="840" y="370"/>
                    <a:pt x="840" y="370"/>
                    <a:pt x="840" y="370"/>
                  </a:cubicBezTo>
                  <a:cubicBezTo>
                    <a:pt x="840" y="373"/>
                    <a:pt x="840" y="373"/>
                    <a:pt x="840" y="373"/>
                  </a:cubicBezTo>
                  <a:cubicBezTo>
                    <a:pt x="843" y="377"/>
                    <a:pt x="843" y="377"/>
                    <a:pt x="843" y="377"/>
                  </a:cubicBezTo>
                  <a:cubicBezTo>
                    <a:pt x="843" y="380"/>
                    <a:pt x="843" y="380"/>
                    <a:pt x="843" y="380"/>
                  </a:cubicBezTo>
                  <a:cubicBezTo>
                    <a:pt x="844" y="381"/>
                    <a:pt x="844" y="381"/>
                    <a:pt x="844" y="381"/>
                  </a:cubicBezTo>
                  <a:cubicBezTo>
                    <a:pt x="844" y="383"/>
                    <a:pt x="844" y="383"/>
                    <a:pt x="844" y="383"/>
                  </a:cubicBezTo>
                  <a:cubicBezTo>
                    <a:pt x="843" y="384"/>
                    <a:pt x="843" y="384"/>
                    <a:pt x="843" y="384"/>
                  </a:cubicBezTo>
                  <a:cubicBezTo>
                    <a:pt x="844" y="384"/>
                    <a:pt x="844" y="384"/>
                    <a:pt x="844" y="384"/>
                  </a:cubicBezTo>
                  <a:cubicBezTo>
                    <a:pt x="844" y="386"/>
                    <a:pt x="844" y="386"/>
                    <a:pt x="844" y="386"/>
                  </a:cubicBezTo>
                  <a:cubicBezTo>
                    <a:pt x="844" y="388"/>
                    <a:pt x="844" y="388"/>
                    <a:pt x="844" y="388"/>
                  </a:cubicBezTo>
                  <a:cubicBezTo>
                    <a:pt x="844" y="390"/>
                    <a:pt x="844" y="390"/>
                    <a:pt x="844" y="390"/>
                  </a:cubicBezTo>
                  <a:cubicBezTo>
                    <a:pt x="844" y="391"/>
                    <a:pt x="844" y="391"/>
                    <a:pt x="844" y="391"/>
                  </a:cubicBezTo>
                  <a:cubicBezTo>
                    <a:pt x="843" y="393"/>
                    <a:pt x="843" y="393"/>
                    <a:pt x="843" y="393"/>
                  </a:cubicBezTo>
                  <a:cubicBezTo>
                    <a:pt x="843" y="394"/>
                    <a:pt x="843" y="394"/>
                    <a:pt x="843" y="394"/>
                  </a:cubicBezTo>
                  <a:cubicBezTo>
                    <a:pt x="844" y="397"/>
                    <a:pt x="844" y="397"/>
                    <a:pt x="844" y="397"/>
                  </a:cubicBezTo>
                  <a:cubicBezTo>
                    <a:pt x="844" y="398"/>
                    <a:pt x="844" y="398"/>
                    <a:pt x="844" y="398"/>
                  </a:cubicBezTo>
                  <a:cubicBezTo>
                    <a:pt x="841" y="398"/>
                    <a:pt x="841" y="398"/>
                    <a:pt x="841" y="398"/>
                  </a:cubicBezTo>
                  <a:cubicBezTo>
                    <a:pt x="837" y="397"/>
                    <a:pt x="837" y="397"/>
                    <a:pt x="837" y="397"/>
                  </a:cubicBezTo>
                  <a:cubicBezTo>
                    <a:pt x="834" y="396"/>
                    <a:pt x="834" y="396"/>
                    <a:pt x="834" y="396"/>
                  </a:cubicBezTo>
                  <a:cubicBezTo>
                    <a:pt x="830" y="396"/>
                    <a:pt x="830" y="396"/>
                    <a:pt x="830" y="396"/>
                  </a:cubicBezTo>
                  <a:cubicBezTo>
                    <a:pt x="830" y="397"/>
                    <a:pt x="830" y="397"/>
                    <a:pt x="830" y="397"/>
                  </a:cubicBezTo>
                  <a:cubicBezTo>
                    <a:pt x="829" y="398"/>
                    <a:pt x="829" y="398"/>
                    <a:pt x="829" y="398"/>
                  </a:cubicBezTo>
                  <a:cubicBezTo>
                    <a:pt x="827" y="400"/>
                    <a:pt x="827" y="400"/>
                    <a:pt x="827" y="400"/>
                  </a:cubicBezTo>
                  <a:cubicBezTo>
                    <a:pt x="824" y="400"/>
                    <a:pt x="824" y="400"/>
                    <a:pt x="824" y="400"/>
                  </a:cubicBezTo>
                  <a:cubicBezTo>
                    <a:pt x="824" y="401"/>
                    <a:pt x="824" y="401"/>
                    <a:pt x="824" y="401"/>
                  </a:cubicBezTo>
                  <a:cubicBezTo>
                    <a:pt x="826" y="403"/>
                    <a:pt x="826" y="403"/>
                    <a:pt x="826" y="403"/>
                  </a:cubicBezTo>
                  <a:cubicBezTo>
                    <a:pt x="827" y="404"/>
                    <a:pt x="827" y="404"/>
                    <a:pt x="827" y="404"/>
                  </a:cubicBezTo>
                  <a:cubicBezTo>
                    <a:pt x="831" y="410"/>
                    <a:pt x="831" y="410"/>
                    <a:pt x="831" y="410"/>
                  </a:cubicBezTo>
                  <a:cubicBezTo>
                    <a:pt x="836" y="416"/>
                    <a:pt x="836" y="416"/>
                    <a:pt x="836" y="416"/>
                  </a:cubicBezTo>
                  <a:cubicBezTo>
                    <a:pt x="839" y="420"/>
                    <a:pt x="839" y="420"/>
                    <a:pt x="839" y="420"/>
                  </a:cubicBezTo>
                  <a:cubicBezTo>
                    <a:pt x="840" y="423"/>
                    <a:pt x="840" y="423"/>
                    <a:pt x="840" y="423"/>
                  </a:cubicBezTo>
                  <a:cubicBezTo>
                    <a:pt x="840" y="426"/>
                    <a:pt x="840" y="426"/>
                    <a:pt x="840" y="426"/>
                  </a:cubicBezTo>
                  <a:cubicBezTo>
                    <a:pt x="840" y="427"/>
                    <a:pt x="840" y="427"/>
                    <a:pt x="840" y="427"/>
                  </a:cubicBezTo>
                  <a:cubicBezTo>
                    <a:pt x="837" y="429"/>
                    <a:pt x="837" y="429"/>
                    <a:pt x="837" y="429"/>
                  </a:cubicBezTo>
                  <a:cubicBezTo>
                    <a:pt x="834" y="430"/>
                    <a:pt x="834" y="430"/>
                    <a:pt x="834" y="430"/>
                  </a:cubicBezTo>
                  <a:cubicBezTo>
                    <a:pt x="835" y="430"/>
                    <a:pt x="835" y="430"/>
                    <a:pt x="835" y="430"/>
                  </a:cubicBezTo>
                  <a:cubicBezTo>
                    <a:pt x="839" y="431"/>
                    <a:pt x="839" y="431"/>
                    <a:pt x="839" y="431"/>
                  </a:cubicBezTo>
                  <a:cubicBezTo>
                    <a:pt x="841" y="430"/>
                    <a:pt x="841" y="430"/>
                    <a:pt x="841" y="430"/>
                  </a:cubicBezTo>
                  <a:cubicBezTo>
                    <a:pt x="844" y="431"/>
                    <a:pt x="844" y="431"/>
                    <a:pt x="844" y="431"/>
                  </a:cubicBezTo>
                  <a:cubicBezTo>
                    <a:pt x="844" y="429"/>
                    <a:pt x="844" y="429"/>
                    <a:pt x="844" y="429"/>
                  </a:cubicBezTo>
                  <a:cubicBezTo>
                    <a:pt x="843" y="427"/>
                    <a:pt x="843" y="427"/>
                    <a:pt x="843" y="427"/>
                  </a:cubicBezTo>
                  <a:cubicBezTo>
                    <a:pt x="844" y="426"/>
                    <a:pt x="844" y="426"/>
                    <a:pt x="844" y="426"/>
                  </a:cubicBezTo>
                  <a:cubicBezTo>
                    <a:pt x="844" y="424"/>
                    <a:pt x="844" y="424"/>
                    <a:pt x="844" y="424"/>
                  </a:cubicBezTo>
                  <a:cubicBezTo>
                    <a:pt x="846" y="423"/>
                    <a:pt x="846" y="423"/>
                    <a:pt x="846" y="423"/>
                  </a:cubicBezTo>
                  <a:cubicBezTo>
                    <a:pt x="846" y="421"/>
                    <a:pt x="846" y="421"/>
                    <a:pt x="846" y="421"/>
                  </a:cubicBezTo>
                  <a:cubicBezTo>
                    <a:pt x="847" y="423"/>
                    <a:pt x="847" y="423"/>
                    <a:pt x="847" y="423"/>
                  </a:cubicBezTo>
                  <a:cubicBezTo>
                    <a:pt x="847" y="424"/>
                    <a:pt x="847" y="424"/>
                    <a:pt x="847" y="424"/>
                  </a:cubicBezTo>
                  <a:cubicBezTo>
                    <a:pt x="849" y="426"/>
                    <a:pt x="849" y="426"/>
                    <a:pt x="849" y="426"/>
                  </a:cubicBezTo>
                  <a:cubicBezTo>
                    <a:pt x="850" y="424"/>
                    <a:pt x="850" y="424"/>
                    <a:pt x="850" y="424"/>
                  </a:cubicBezTo>
                  <a:cubicBezTo>
                    <a:pt x="850" y="421"/>
                    <a:pt x="850" y="421"/>
                    <a:pt x="850" y="421"/>
                  </a:cubicBezTo>
                  <a:cubicBezTo>
                    <a:pt x="853" y="424"/>
                    <a:pt x="853" y="424"/>
                    <a:pt x="853" y="424"/>
                  </a:cubicBezTo>
                  <a:cubicBezTo>
                    <a:pt x="854" y="427"/>
                    <a:pt x="854" y="427"/>
                    <a:pt x="854" y="427"/>
                  </a:cubicBezTo>
                  <a:cubicBezTo>
                    <a:pt x="856" y="427"/>
                    <a:pt x="856" y="427"/>
                    <a:pt x="856" y="427"/>
                  </a:cubicBezTo>
                  <a:cubicBezTo>
                    <a:pt x="859" y="429"/>
                    <a:pt x="859" y="429"/>
                    <a:pt x="859" y="429"/>
                  </a:cubicBezTo>
                  <a:cubicBezTo>
                    <a:pt x="863" y="429"/>
                    <a:pt x="863" y="429"/>
                    <a:pt x="863" y="429"/>
                  </a:cubicBezTo>
                  <a:cubicBezTo>
                    <a:pt x="864" y="430"/>
                    <a:pt x="864" y="430"/>
                    <a:pt x="864" y="430"/>
                  </a:cubicBezTo>
                  <a:cubicBezTo>
                    <a:pt x="867" y="429"/>
                    <a:pt x="867" y="429"/>
                    <a:pt x="867" y="429"/>
                  </a:cubicBezTo>
                  <a:cubicBezTo>
                    <a:pt x="873" y="426"/>
                    <a:pt x="873" y="426"/>
                    <a:pt x="873" y="426"/>
                  </a:cubicBezTo>
                  <a:cubicBezTo>
                    <a:pt x="879" y="421"/>
                    <a:pt x="879" y="421"/>
                    <a:pt x="879" y="421"/>
                  </a:cubicBezTo>
                  <a:cubicBezTo>
                    <a:pt x="880" y="417"/>
                    <a:pt x="880" y="417"/>
                    <a:pt x="880" y="417"/>
                  </a:cubicBezTo>
                  <a:cubicBezTo>
                    <a:pt x="882" y="414"/>
                    <a:pt x="882" y="414"/>
                    <a:pt x="882" y="414"/>
                  </a:cubicBezTo>
                  <a:cubicBezTo>
                    <a:pt x="880" y="413"/>
                    <a:pt x="880" y="413"/>
                    <a:pt x="880" y="413"/>
                  </a:cubicBezTo>
                  <a:cubicBezTo>
                    <a:pt x="882" y="411"/>
                    <a:pt x="882" y="411"/>
                    <a:pt x="882" y="411"/>
                  </a:cubicBezTo>
                  <a:cubicBezTo>
                    <a:pt x="882" y="408"/>
                    <a:pt x="882" y="408"/>
                    <a:pt x="882" y="408"/>
                  </a:cubicBezTo>
                  <a:cubicBezTo>
                    <a:pt x="882" y="407"/>
                    <a:pt x="882" y="407"/>
                    <a:pt x="882" y="407"/>
                  </a:cubicBezTo>
                  <a:cubicBezTo>
                    <a:pt x="883" y="406"/>
                    <a:pt x="883" y="406"/>
                    <a:pt x="883" y="406"/>
                  </a:cubicBezTo>
                  <a:cubicBezTo>
                    <a:pt x="883" y="404"/>
                    <a:pt x="883" y="404"/>
                    <a:pt x="883" y="404"/>
                  </a:cubicBezTo>
                  <a:cubicBezTo>
                    <a:pt x="883" y="403"/>
                    <a:pt x="883" y="403"/>
                    <a:pt x="883" y="403"/>
                  </a:cubicBezTo>
                  <a:cubicBezTo>
                    <a:pt x="884" y="401"/>
                    <a:pt x="884" y="401"/>
                    <a:pt x="884" y="401"/>
                  </a:cubicBezTo>
                  <a:cubicBezTo>
                    <a:pt x="884" y="398"/>
                    <a:pt x="884" y="398"/>
                    <a:pt x="884" y="398"/>
                  </a:cubicBezTo>
                  <a:cubicBezTo>
                    <a:pt x="886" y="394"/>
                    <a:pt x="886" y="394"/>
                    <a:pt x="886" y="394"/>
                  </a:cubicBezTo>
                  <a:cubicBezTo>
                    <a:pt x="887" y="391"/>
                    <a:pt x="887" y="391"/>
                    <a:pt x="887" y="391"/>
                  </a:cubicBezTo>
                  <a:cubicBezTo>
                    <a:pt x="889" y="387"/>
                    <a:pt x="889" y="387"/>
                    <a:pt x="889" y="387"/>
                  </a:cubicBezTo>
                  <a:cubicBezTo>
                    <a:pt x="889" y="381"/>
                    <a:pt x="889" y="381"/>
                    <a:pt x="889" y="381"/>
                  </a:cubicBezTo>
                  <a:cubicBezTo>
                    <a:pt x="889" y="378"/>
                    <a:pt x="889" y="378"/>
                    <a:pt x="889" y="378"/>
                  </a:cubicBezTo>
                  <a:cubicBezTo>
                    <a:pt x="889" y="375"/>
                    <a:pt x="889" y="375"/>
                    <a:pt x="889" y="375"/>
                  </a:cubicBezTo>
                  <a:cubicBezTo>
                    <a:pt x="887" y="373"/>
                    <a:pt x="887" y="373"/>
                    <a:pt x="887" y="373"/>
                  </a:cubicBezTo>
                  <a:cubicBezTo>
                    <a:pt x="889" y="370"/>
                    <a:pt x="889" y="370"/>
                    <a:pt x="889" y="370"/>
                  </a:cubicBezTo>
                  <a:cubicBezTo>
                    <a:pt x="889" y="367"/>
                    <a:pt x="889" y="367"/>
                    <a:pt x="889" y="367"/>
                  </a:cubicBezTo>
                  <a:cubicBezTo>
                    <a:pt x="889" y="364"/>
                    <a:pt x="889" y="364"/>
                    <a:pt x="889" y="364"/>
                  </a:cubicBezTo>
                  <a:cubicBezTo>
                    <a:pt x="889" y="363"/>
                    <a:pt x="889" y="363"/>
                    <a:pt x="889" y="363"/>
                  </a:cubicBezTo>
                  <a:cubicBezTo>
                    <a:pt x="889" y="360"/>
                    <a:pt x="889" y="360"/>
                    <a:pt x="889" y="360"/>
                  </a:cubicBezTo>
                  <a:cubicBezTo>
                    <a:pt x="892" y="355"/>
                    <a:pt x="892" y="355"/>
                    <a:pt x="892" y="355"/>
                  </a:cubicBezTo>
                  <a:cubicBezTo>
                    <a:pt x="892" y="353"/>
                    <a:pt x="892" y="353"/>
                    <a:pt x="892" y="353"/>
                  </a:cubicBezTo>
                  <a:cubicBezTo>
                    <a:pt x="892" y="350"/>
                    <a:pt x="892" y="350"/>
                    <a:pt x="892" y="350"/>
                  </a:cubicBezTo>
                  <a:cubicBezTo>
                    <a:pt x="890" y="347"/>
                    <a:pt x="890" y="347"/>
                    <a:pt x="890" y="347"/>
                  </a:cubicBezTo>
                  <a:cubicBezTo>
                    <a:pt x="889" y="345"/>
                    <a:pt x="889" y="345"/>
                    <a:pt x="889" y="345"/>
                  </a:cubicBezTo>
                  <a:cubicBezTo>
                    <a:pt x="889" y="344"/>
                    <a:pt x="889" y="344"/>
                    <a:pt x="889" y="344"/>
                  </a:cubicBezTo>
                  <a:cubicBezTo>
                    <a:pt x="886" y="343"/>
                    <a:pt x="886" y="343"/>
                    <a:pt x="886" y="343"/>
                  </a:cubicBezTo>
                  <a:cubicBezTo>
                    <a:pt x="887" y="340"/>
                    <a:pt x="887" y="340"/>
                    <a:pt x="887" y="340"/>
                  </a:cubicBezTo>
                  <a:cubicBezTo>
                    <a:pt x="886" y="338"/>
                    <a:pt x="886" y="338"/>
                    <a:pt x="886" y="338"/>
                  </a:cubicBezTo>
                  <a:cubicBezTo>
                    <a:pt x="883" y="335"/>
                    <a:pt x="883" y="335"/>
                    <a:pt x="883" y="335"/>
                  </a:cubicBezTo>
                  <a:cubicBezTo>
                    <a:pt x="882" y="332"/>
                    <a:pt x="882" y="332"/>
                    <a:pt x="882" y="332"/>
                  </a:cubicBezTo>
                  <a:cubicBezTo>
                    <a:pt x="883" y="331"/>
                    <a:pt x="883" y="331"/>
                    <a:pt x="883" y="331"/>
                  </a:cubicBezTo>
                  <a:cubicBezTo>
                    <a:pt x="880" y="331"/>
                    <a:pt x="880" y="331"/>
                    <a:pt x="880" y="331"/>
                  </a:cubicBezTo>
                  <a:cubicBezTo>
                    <a:pt x="879" y="328"/>
                    <a:pt x="879" y="328"/>
                    <a:pt x="879" y="328"/>
                  </a:cubicBezTo>
                  <a:cubicBezTo>
                    <a:pt x="874" y="324"/>
                    <a:pt x="874" y="324"/>
                    <a:pt x="874" y="324"/>
                  </a:cubicBezTo>
                  <a:cubicBezTo>
                    <a:pt x="874" y="321"/>
                    <a:pt x="874" y="321"/>
                    <a:pt x="874" y="321"/>
                  </a:cubicBezTo>
                  <a:cubicBezTo>
                    <a:pt x="873" y="318"/>
                    <a:pt x="873" y="318"/>
                    <a:pt x="873" y="318"/>
                  </a:cubicBezTo>
                  <a:cubicBezTo>
                    <a:pt x="872" y="317"/>
                    <a:pt x="872" y="317"/>
                    <a:pt x="872" y="317"/>
                  </a:cubicBezTo>
                  <a:cubicBezTo>
                    <a:pt x="872" y="315"/>
                    <a:pt x="872" y="315"/>
                    <a:pt x="872" y="315"/>
                  </a:cubicBezTo>
                  <a:cubicBezTo>
                    <a:pt x="872" y="314"/>
                    <a:pt x="872" y="314"/>
                    <a:pt x="872" y="314"/>
                  </a:cubicBezTo>
                  <a:cubicBezTo>
                    <a:pt x="870" y="312"/>
                    <a:pt x="870" y="312"/>
                    <a:pt x="870" y="312"/>
                  </a:cubicBezTo>
                  <a:cubicBezTo>
                    <a:pt x="870" y="311"/>
                    <a:pt x="870" y="311"/>
                    <a:pt x="870" y="311"/>
                  </a:cubicBezTo>
                  <a:cubicBezTo>
                    <a:pt x="872" y="308"/>
                    <a:pt x="872" y="308"/>
                    <a:pt x="872" y="308"/>
                  </a:cubicBezTo>
                  <a:cubicBezTo>
                    <a:pt x="872" y="307"/>
                    <a:pt x="872" y="307"/>
                    <a:pt x="872" y="307"/>
                  </a:cubicBezTo>
                  <a:cubicBezTo>
                    <a:pt x="870" y="305"/>
                    <a:pt x="870" y="305"/>
                    <a:pt x="870" y="305"/>
                  </a:cubicBezTo>
                  <a:cubicBezTo>
                    <a:pt x="870" y="304"/>
                    <a:pt x="870" y="304"/>
                    <a:pt x="870" y="304"/>
                  </a:cubicBezTo>
                  <a:cubicBezTo>
                    <a:pt x="869" y="302"/>
                    <a:pt x="869" y="302"/>
                    <a:pt x="869" y="302"/>
                  </a:cubicBezTo>
                  <a:cubicBezTo>
                    <a:pt x="866" y="302"/>
                    <a:pt x="866" y="302"/>
                    <a:pt x="866" y="302"/>
                  </a:cubicBezTo>
                  <a:cubicBezTo>
                    <a:pt x="864" y="301"/>
                    <a:pt x="864" y="301"/>
                    <a:pt x="864" y="301"/>
                  </a:cubicBezTo>
                  <a:cubicBezTo>
                    <a:pt x="864" y="300"/>
                    <a:pt x="864" y="300"/>
                    <a:pt x="864" y="300"/>
                  </a:cubicBezTo>
                  <a:cubicBezTo>
                    <a:pt x="863" y="297"/>
                    <a:pt x="863" y="297"/>
                    <a:pt x="863" y="297"/>
                  </a:cubicBezTo>
                  <a:cubicBezTo>
                    <a:pt x="859" y="295"/>
                    <a:pt x="859" y="295"/>
                    <a:pt x="859" y="295"/>
                  </a:cubicBezTo>
                  <a:cubicBezTo>
                    <a:pt x="853" y="291"/>
                    <a:pt x="853" y="291"/>
                    <a:pt x="853" y="291"/>
                  </a:cubicBezTo>
                  <a:cubicBezTo>
                    <a:pt x="856" y="292"/>
                    <a:pt x="856" y="292"/>
                    <a:pt x="856" y="292"/>
                  </a:cubicBezTo>
                  <a:cubicBezTo>
                    <a:pt x="859" y="294"/>
                    <a:pt x="859" y="294"/>
                    <a:pt x="859" y="294"/>
                  </a:cubicBezTo>
                  <a:cubicBezTo>
                    <a:pt x="859" y="292"/>
                    <a:pt x="859" y="292"/>
                    <a:pt x="859" y="292"/>
                  </a:cubicBezTo>
                  <a:cubicBezTo>
                    <a:pt x="859" y="289"/>
                    <a:pt x="859" y="289"/>
                    <a:pt x="859" y="289"/>
                  </a:cubicBezTo>
                  <a:cubicBezTo>
                    <a:pt x="856" y="289"/>
                    <a:pt x="856" y="289"/>
                    <a:pt x="856" y="289"/>
                  </a:cubicBezTo>
                  <a:cubicBezTo>
                    <a:pt x="851" y="288"/>
                    <a:pt x="851" y="288"/>
                    <a:pt x="851" y="288"/>
                  </a:cubicBezTo>
                  <a:cubicBezTo>
                    <a:pt x="846" y="284"/>
                    <a:pt x="846" y="284"/>
                    <a:pt x="846" y="284"/>
                  </a:cubicBezTo>
                  <a:cubicBezTo>
                    <a:pt x="840" y="282"/>
                    <a:pt x="840" y="282"/>
                    <a:pt x="840" y="282"/>
                  </a:cubicBezTo>
                  <a:cubicBezTo>
                    <a:pt x="836" y="278"/>
                    <a:pt x="836" y="278"/>
                    <a:pt x="836" y="278"/>
                  </a:cubicBezTo>
                  <a:cubicBezTo>
                    <a:pt x="833" y="277"/>
                    <a:pt x="833" y="277"/>
                    <a:pt x="833" y="277"/>
                  </a:cubicBezTo>
                  <a:cubicBezTo>
                    <a:pt x="830" y="277"/>
                    <a:pt x="830" y="277"/>
                    <a:pt x="830" y="277"/>
                  </a:cubicBezTo>
                  <a:cubicBezTo>
                    <a:pt x="827" y="277"/>
                    <a:pt x="827" y="277"/>
                    <a:pt x="827" y="277"/>
                  </a:cubicBezTo>
                  <a:cubicBezTo>
                    <a:pt x="824" y="277"/>
                    <a:pt x="824" y="277"/>
                    <a:pt x="824" y="277"/>
                  </a:cubicBezTo>
                  <a:cubicBezTo>
                    <a:pt x="821" y="277"/>
                    <a:pt x="821" y="277"/>
                    <a:pt x="821" y="277"/>
                  </a:cubicBezTo>
                  <a:cubicBezTo>
                    <a:pt x="820" y="277"/>
                    <a:pt x="820" y="277"/>
                    <a:pt x="820" y="277"/>
                  </a:cubicBezTo>
                  <a:cubicBezTo>
                    <a:pt x="821" y="279"/>
                    <a:pt x="821" y="279"/>
                    <a:pt x="821" y="279"/>
                  </a:cubicBezTo>
                  <a:cubicBezTo>
                    <a:pt x="823" y="281"/>
                    <a:pt x="823" y="281"/>
                    <a:pt x="823" y="281"/>
                  </a:cubicBezTo>
                  <a:cubicBezTo>
                    <a:pt x="821" y="281"/>
                    <a:pt x="821" y="281"/>
                    <a:pt x="821" y="281"/>
                  </a:cubicBezTo>
                  <a:cubicBezTo>
                    <a:pt x="820" y="282"/>
                    <a:pt x="820" y="282"/>
                    <a:pt x="820" y="282"/>
                  </a:cubicBezTo>
                  <a:cubicBezTo>
                    <a:pt x="820" y="284"/>
                    <a:pt x="820" y="284"/>
                    <a:pt x="820" y="284"/>
                  </a:cubicBezTo>
                  <a:cubicBezTo>
                    <a:pt x="820" y="285"/>
                    <a:pt x="820" y="285"/>
                    <a:pt x="820" y="285"/>
                  </a:cubicBezTo>
                  <a:cubicBezTo>
                    <a:pt x="816" y="287"/>
                    <a:pt x="816" y="287"/>
                    <a:pt x="816" y="287"/>
                  </a:cubicBezTo>
                  <a:cubicBezTo>
                    <a:pt x="813" y="285"/>
                    <a:pt x="813" y="285"/>
                    <a:pt x="813" y="285"/>
                  </a:cubicBezTo>
                  <a:cubicBezTo>
                    <a:pt x="813" y="284"/>
                    <a:pt x="813" y="284"/>
                    <a:pt x="813" y="284"/>
                  </a:cubicBezTo>
                  <a:cubicBezTo>
                    <a:pt x="814" y="281"/>
                    <a:pt x="814" y="281"/>
                    <a:pt x="814" y="281"/>
                  </a:cubicBezTo>
                  <a:cubicBezTo>
                    <a:pt x="810" y="279"/>
                    <a:pt x="810" y="279"/>
                    <a:pt x="810" y="279"/>
                  </a:cubicBezTo>
                  <a:cubicBezTo>
                    <a:pt x="807" y="278"/>
                    <a:pt x="807" y="278"/>
                    <a:pt x="807" y="278"/>
                  </a:cubicBezTo>
                  <a:cubicBezTo>
                    <a:pt x="808" y="278"/>
                    <a:pt x="808" y="278"/>
                    <a:pt x="808" y="278"/>
                  </a:cubicBezTo>
                  <a:cubicBezTo>
                    <a:pt x="810" y="275"/>
                    <a:pt x="810" y="275"/>
                    <a:pt x="810" y="275"/>
                  </a:cubicBezTo>
                  <a:cubicBezTo>
                    <a:pt x="806" y="277"/>
                    <a:pt x="806" y="277"/>
                    <a:pt x="806" y="277"/>
                  </a:cubicBezTo>
                  <a:cubicBezTo>
                    <a:pt x="806" y="278"/>
                    <a:pt x="806" y="278"/>
                    <a:pt x="806" y="278"/>
                  </a:cubicBezTo>
                  <a:cubicBezTo>
                    <a:pt x="806" y="279"/>
                    <a:pt x="806" y="279"/>
                    <a:pt x="806" y="279"/>
                  </a:cubicBezTo>
                  <a:cubicBezTo>
                    <a:pt x="807" y="279"/>
                    <a:pt x="807" y="279"/>
                    <a:pt x="807" y="279"/>
                  </a:cubicBezTo>
                  <a:cubicBezTo>
                    <a:pt x="808" y="282"/>
                    <a:pt x="808" y="282"/>
                    <a:pt x="808" y="282"/>
                  </a:cubicBezTo>
                  <a:cubicBezTo>
                    <a:pt x="806" y="282"/>
                    <a:pt x="806" y="282"/>
                    <a:pt x="806" y="282"/>
                  </a:cubicBezTo>
                  <a:cubicBezTo>
                    <a:pt x="804" y="282"/>
                    <a:pt x="804" y="282"/>
                    <a:pt x="804" y="282"/>
                  </a:cubicBezTo>
                  <a:cubicBezTo>
                    <a:pt x="803" y="281"/>
                    <a:pt x="803" y="281"/>
                    <a:pt x="803" y="281"/>
                  </a:cubicBezTo>
                  <a:cubicBezTo>
                    <a:pt x="801" y="277"/>
                    <a:pt x="801" y="277"/>
                    <a:pt x="801" y="277"/>
                  </a:cubicBezTo>
                  <a:cubicBezTo>
                    <a:pt x="798" y="275"/>
                    <a:pt x="798" y="275"/>
                    <a:pt x="798" y="275"/>
                  </a:cubicBezTo>
                  <a:cubicBezTo>
                    <a:pt x="798" y="272"/>
                    <a:pt x="798" y="272"/>
                    <a:pt x="798" y="272"/>
                  </a:cubicBezTo>
                  <a:cubicBezTo>
                    <a:pt x="796" y="272"/>
                    <a:pt x="796" y="272"/>
                    <a:pt x="796" y="272"/>
                  </a:cubicBezTo>
                  <a:cubicBezTo>
                    <a:pt x="791" y="272"/>
                    <a:pt x="791" y="272"/>
                    <a:pt x="791" y="272"/>
                  </a:cubicBezTo>
                  <a:cubicBezTo>
                    <a:pt x="787" y="272"/>
                    <a:pt x="787" y="272"/>
                    <a:pt x="787" y="272"/>
                  </a:cubicBezTo>
                  <a:cubicBezTo>
                    <a:pt x="781" y="271"/>
                    <a:pt x="781" y="271"/>
                    <a:pt x="781" y="271"/>
                  </a:cubicBezTo>
                  <a:cubicBezTo>
                    <a:pt x="778" y="269"/>
                    <a:pt x="778" y="269"/>
                    <a:pt x="778" y="269"/>
                  </a:cubicBezTo>
                  <a:cubicBezTo>
                    <a:pt x="777" y="268"/>
                    <a:pt x="777" y="268"/>
                    <a:pt x="777" y="268"/>
                  </a:cubicBezTo>
                  <a:cubicBezTo>
                    <a:pt x="778" y="265"/>
                    <a:pt x="778" y="265"/>
                    <a:pt x="778" y="265"/>
                  </a:cubicBezTo>
                  <a:cubicBezTo>
                    <a:pt x="783" y="262"/>
                    <a:pt x="783" y="262"/>
                    <a:pt x="783" y="262"/>
                  </a:cubicBezTo>
                  <a:cubicBezTo>
                    <a:pt x="783" y="259"/>
                    <a:pt x="783" y="259"/>
                    <a:pt x="783" y="259"/>
                  </a:cubicBezTo>
                  <a:cubicBezTo>
                    <a:pt x="784" y="259"/>
                    <a:pt x="784" y="259"/>
                    <a:pt x="784" y="259"/>
                  </a:cubicBezTo>
                  <a:cubicBezTo>
                    <a:pt x="786" y="258"/>
                    <a:pt x="786" y="258"/>
                    <a:pt x="786" y="258"/>
                  </a:cubicBezTo>
                  <a:cubicBezTo>
                    <a:pt x="787" y="255"/>
                    <a:pt x="787" y="255"/>
                    <a:pt x="787" y="255"/>
                  </a:cubicBezTo>
                  <a:cubicBezTo>
                    <a:pt x="788" y="251"/>
                    <a:pt x="788" y="251"/>
                    <a:pt x="788" y="251"/>
                  </a:cubicBezTo>
                  <a:cubicBezTo>
                    <a:pt x="790" y="249"/>
                    <a:pt x="790" y="249"/>
                    <a:pt x="790" y="249"/>
                  </a:cubicBezTo>
                  <a:cubicBezTo>
                    <a:pt x="791" y="248"/>
                    <a:pt x="791" y="248"/>
                    <a:pt x="791" y="248"/>
                  </a:cubicBezTo>
                  <a:cubicBezTo>
                    <a:pt x="790" y="248"/>
                    <a:pt x="790" y="248"/>
                    <a:pt x="790" y="248"/>
                  </a:cubicBezTo>
                  <a:cubicBezTo>
                    <a:pt x="790" y="246"/>
                    <a:pt x="790" y="246"/>
                    <a:pt x="790" y="246"/>
                  </a:cubicBezTo>
                  <a:cubicBezTo>
                    <a:pt x="790" y="244"/>
                    <a:pt x="790" y="244"/>
                    <a:pt x="790" y="244"/>
                  </a:cubicBezTo>
                  <a:cubicBezTo>
                    <a:pt x="790" y="242"/>
                    <a:pt x="790" y="242"/>
                    <a:pt x="790" y="242"/>
                  </a:cubicBezTo>
                  <a:cubicBezTo>
                    <a:pt x="791" y="238"/>
                    <a:pt x="791" y="238"/>
                    <a:pt x="791" y="238"/>
                  </a:cubicBezTo>
                  <a:cubicBezTo>
                    <a:pt x="794" y="236"/>
                    <a:pt x="794" y="236"/>
                    <a:pt x="794" y="236"/>
                  </a:cubicBezTo>
                  <a:cubicBezTo>
                    <a:pt x="794" y="235"/>
                    <a:pt x="794" y="235"/>
                    <a:pt x="794" y="235"/>
                  </a:cubicBezTo>
                  <a:cubicBezTo>
                    <a:pt x="794" y="234"/>
                    <a:pt x="794" y="234"/>
                    <a:pt x="794" y="234"/>
                  </a:cubicBezTo>
                  <a:cubicBezTo>
                    <a:pt x="796" y="232"/>
                    <a:pt x="796" y="232"/>
                    <a:pt x="796" y="232"/>
                  </a:cubicBezTo>
                  <a:cubicBezTo>
                    <a:pt x="797" y="231"/>
                    <a:pt x="797" y="231"/>
                    <a:pt x="797" y="231"/>
                  </a:cubicBezTo>
                  <a:cubicBezTo>
                    <a:pt x="797" y="229"/>
                    <a:pt x="797" y="229"/>
                    <a:pt x="797" y="229"/>
                  </a:cubicBezTo>
                  <a:cubicBezTo>
                    <a:pt x="796" y="226"/>
                    <a:pt x="796" y="226"/>
                    <a:pt x="796" y="226"/>
                  </a:cubicBezTo>
                  <a:cubicBezTo>
                    <a:pt x="796" y="225"/>
                    <a:pt x="796" y="225"/>
                    <a:pt x="796" y="225"/>
                  </a:cubicBezTo>
                  <a:cubicBezTo>
                    <a:pt x="797" y="222"/>
                    <a:pt x="797" y="222"/>
                    <a:pt x="797" y="222"/>
                  </a:cubicBezTo>
                  <a:cubicBezTo>
                    <a:pt x="800" y="221"/>
                    <a:pt x="800" y="221"/>
                    <a:pt x="800" y="221"/>
                  </a:cubicBezTo>
                  <a:cubicBezTo>
                    <a:pt x="800" y="218"/>
                    <a:pt x="800" y="218"/>
                    <a:pt x="800" y="218"/>
                  </a:cubicBezTo>
                  <a:cubicBezTo>
                    <a:pt x="800" y="215"/>
                    <a:pt x="800" y="215"/>
                    <a:pt x="800" y="215"/>
                  </a:cubicBezTo>
                  <a:cubicBezTo>
                    <a:pt x="801" y="213"/>
                    <a:pt x="801" y="213"/>
                    <a:pt x="801" y="213"/>
                  </a:cubicBezTo>
                  <a:cubicBezTo>
                    <a:pt x="804" y="212"/>
                    <a:pt x="804" y="212"/>
                    <a:pt x="804" y="212"/>
                  </a:cubicBezTo>
                  <a:cubicBezTo>
                    <a:pt x="810" y="212"/>
                    <a:pt x="810" y="212"/>
                    <a:pt x="810" y="212"/>
                  </a:cubicBezTo>
                  <a:cubicBezTo>
                    <a:pt x="816" y="211"/>
                    <a:pt x="816" y="211"/>
                    <a:pt x="816" y="211"/>
                  </a:cubicBezTo>
                  <a:cubicBezTo>
                    <a:pt x="823" y="211"/>
                    <a:pt x="823" y="211"/>
                    <a:pt x="823" y="211"/>
                  </a:cubicBezTo>
                  <a:cubicBezTo>
                    <a:pt x="830" y="211"/>
                    <a:pt x="830" y="211"/>
                    <a:pt x="830" y="211"/>
                  </a:cubicBezTo>
                  <a:cubicBezTo>
                    <a:pt x="831" y="212"/>
                    <a:pt x="831" y="212"/>
                    <a:pt x="831" y="212"/>
                  </a:cubicBezTo>
                  <a:cubicBezTo>
                    <a:pt x="834" y="213"/>
                    <a:pt x="834" y="213"/>
                    <a:pt x="834" y="213"/>
                  </a:cubicBezTo>
                  <a:cubicBezTo>
                    <a:pt x="836" y="213"/>
                    <a:pt x="836" y="213"/>
                    <a:pt x="836" y="213"/>
                  </a:cubicBezTo>
                  <a:cubicBezTo>
                    <a:pt x="839" y="213"/>
                    <a:pt x="839" y="213"/>
                    <a:pt x="839" y="213"/>
                  </a:cubicBezTo>
                  <a:cubicBezTo>
                    <a:pt x="837" y="212"/>
                    <a:pt x="837" y="212"/>
                    <a:pt x="837" y="212"/>
                  </a:cubicBezTo>
                  <a:cubicBezTo>
                    <a:pt x="837" y="211"/>
                    <a:pt x="837" y="211"/>
                    <a:pt x="837" y="211"/>
                  </a:cubicBezTo>
                  <a:cubicBezTo>
                    <a:pt x="843" y="212"/>
                    <a:pt x="843" y="212"/>
                    <a:pt x="843" y="212"/>
                  </a:cubicBezTo>
                  <a:cubicBezTo>
                    <a:pt x="847" y="212"/>
                    <a:pt x="847" y="212"/>
                    <a:pt x="847" y="212"/>
                  </a:cubicBezTo>
                  <a:cubicBezTo>
                    <a:pt x="850" y="212"/>
                    <a:pt x="850" y="212"/>
                    <a:pt x="850" y="212"/>
                  </a:cubicBezTo>
                  <a:cubicBezTo>
                    <a:pt x="854" y="211"/>
                    <a:pt x="854" y="211"/>
                    <a:pt x="854" y="211"/>
                  </a:cubicBezTo>
                  <a:cubicBezTo>
                    <a:pt x="859" y="212"/>
                    <a:pt x="859" y="212"/>
                    <a:pt x="859" y="212"/>
                  </a:cubicBezTo>
                  <a:cubicBezTo>
                    <a:pt x="860" y="212"/>
                    <a:pt x="860" y="212"/>
                    <a:pt x="860" y="212"/>
                  </a:cubicBezTo>
                  <a:cubicBezTo>
                    <a:pt x="863" y="213"/>
                    <a:pt x="863" y="213"/>
                    <a:pt x="863" y="213"/>
                  </a:cubicBezTo>
                  <a:cubicBezTo>
                    <a:pt x="861" y="212"/>
                    <a:pt x="861" y="212"/>
                    <a:pt x="861" y="212"/>
                  </a:cubicBezTo>
                  <a:cubicBezTo>
                    <a:pt x="860" y="211"/>
                    <a:pt x="860" y="211"/>
                    <a:pt x="860" y="211"/>
                  </a:cubicBezTo>
                  <a:cubicBezTo>
                    <a:pt x="859" y="211"/>
                    <a:pt x="859" y="211"/>
                    <a:pt x="859" y="211"/>
                  </a:cubicBezTo>
                  <a:cubicBezTo>
                    <a:pt x="859" y="209"/>
                    <a:pt x="859" y="209"/>
                    <a:pt x="859" y="209"/>
                  </a:cubicBezTo>
                  <a:cubicBezTo>
                    <a:pt x="860" y="209"/>
                    <a:pt x="860" y="209"/>
                    <a:pt x="860" y="209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60" y="206"/>
                    <a:pt x="860" y="206"/>
                    <a:pt x="860" y="206"/>
                  </a:cubicBezTo>
                  <a:cubicBezTo>
                    <a:pt x="863" y="206"/>
                    <a:pt x="863" y="206"/>
                    <a:pt x="863" y="206"/>
                  </a:cubicBezTo>
                  <a:cubicBezTo>
                    <a:pt x="864" y="206"/>
                    <a:pt x="864" y="206"/>
                    <a:pt x="864" y="206"/>
                  </a:cubicBezTo>
                  <a:cubicBezTo>
                    <a:pt x="870" y="208"/>
                    <a:pt x="870" y="208"/>
                    <a:pt x="870" y="208"/>
                  </a:cubicBezTo>
                  <a:cubicBezTo>
                    <a:pt x="876" y="209"/>
                    <a:pt x="876" y="209"/>
                    <a:pt x="876" y="209"/>
                  </a:cubicBezTo>
                  <a:cubicBezTo>
                    <a:pt x="879" y="209"/>
                    <a:pt x="879" y="209"/>
                    <a:pt x="879" y="209"/>
                  </a:cubicBezTo>
                  <a:cubicBezTo>
                    <a:pt x="884" y="209"/>
                    <a:pt x="884" y="209"/>
                    <a:pt x="884" y="209"/>
                  </a:cubicBezTo>
                  <a:cubicBezTo>
                    <a:pt x="889" y="212"/>
                    <a:pt x="889" y="212"/>
                    <a:pt x="889" y="212"/>
                  </a:cubicBezTo>
                  <a:cubicBezTo>
                    <a:pt x="893" y="212"/>
                    <a:pt x="893" y="212"/>
                    <a:pt x="893" y="212"/>
                  </a:cubicBezTo>
                  <a:cubicBezTo>
                    <a:pt x="896" y="213"/>
                    <a:pt x="896" y="213"/>
                    <a:pt x="896" y="213"/>
                  </a:cubicBezTo>
                  <a:cubicBezTo>
                    <a:pt x="893" y="213"/>
                    <a:pt x="893" y="213"/>
                    <a:pt x="893" y="213"/>
                  </a:cubicBezTo>
                  <a:cubicBezTo>
                    <a:pt x="890" y="213"/>
                    <a:pt x="890" y="213"/>
                    <a:pt x="890" y="213"/>
                  </a:cubicBezTo>
                  <a:cubicBezTo>
                    <a:pt x="886" y="215"/>
                    <a:pt x="886" y="215"/>
                    <a:pt x="886" y="215"/>
                  </a:cubicBezTo>
                  <a:cubicBezTo>
                    <a:pt x="892" y="218"/>
                    <a:pt x="892" y="218"/>
                    <a:pt x="892" y="218"/>
                  </a:cubicBezTo>
                  <a:cubicBezTo>
                    <a:pt x="899" y="218"/>
                    <a:pt x="899" y="218"/>
                    <a:pt x="899" y="218"/>
                  </a:cubicBezTo>
                  <a:cubicBezTo>
                    <a:pt x="897" y="216"/>
                    <a:pt x="897" y="216"/>
                    <a:pt x="897" y="216"/>
                  </a:cubicBezTo>
                  <a:cubicBezTo>
                    <a:pt x="902" y="216"/>
                    <a:pt x="902" y="216"/>
                    <a:pt x="902" y="216"/>
                  </a:cubicBezTo>
                  <a:cubicBezTo>
                    <a:pt x="906" y="218"/>
                    <a:pt x="906" y="218"/>
                    <a:pt x="906" y="218"/>
                  </a:cubicBezTo>
                  <a:cubicBezTo>
                    <a:pt x="906" y="215"/>
                    <a:pt x="906" y="215"/>
                    <a:pt x="906" y="215"/>
                  </a:cubicBezTo>
                  <a:cubicBezTo>
                    <a:pt x="907" y="213"/>
                    <a:pt x="907" y="213"/>
                    <a:pt x="907" y="213"/>
                  </a:cubicBezTo>
                  <a:cubicBezTo>
                    <a:pt x="910" y="213"/>
                    <a:pt x="910" y="213"/>
                    <a:pt x="910" y="213"/>
                  </a:cubicBezTo>
                  <a:cubicBezTo>
                    <a:pt x="915" y="215"/>
                    <a:pt x="915" y="215"/>
                    <a:pt x="915" y="215"/>
                  </a:cubicBezTo>
                  <a:cubicBezTo>
                    <a:pt x="916" y="215"/>
                    <a:pt x="916" y="215"/>
                    <a:pt x="916" y="215"/>
                  </a:cubicBezTo>
                  <a:cubicBezTo>
                    <a:pt x="916" y="213"/>
                    <a:pt x="916" y="213"/>
                    <a:pt x="916" y="213"/>
                  </a:cubicBezTo>
                  <a:cubicBezTo>
                    <a:pt x="920" y="213"/>
                    <a:pt x="920" y="213"/>
                    <a:pt x="920" y="213"/>
                  </a:cubicBezTo>
                  <a:cubicBezTo>
                    <a:pt x="922" y="213"/>
                    <a:pt x="922" y="213"/>
                    <a:pt x="922" y="213"/>
                  </a:cubicBezTo>
                  <a:cubicBezTo>
                    <a:pt x="925" y="213"/>
                    <a:pt x="925" y="213"/>
                    <a:pt x="925" y="213"/>
                  </a:cubicBezTo>
                  <a:cubicBezTo>
                    <a:pt x="919" y="211"/>
                    <a:pt x="919" y="211"/>
                    <a:pt x="919" y="211"/>
                  </a:cubicBezTo>
                  <a:cubicBezTo>
                    <a:pt x="916" y="209"/>
                    <a:pt x="916" y="209"/>
                    <a:pt x="916" y="209"/>
                  </a:cubicBezTo>
                  <a:cubicBezTo>
                    <a:pt x="913" y="209"/>
                    <a:pt x="913" y="209"/>
                    <a:pt x="913" y="209"/>
                  </a:cubicBezTo>
                  <a:cubicBezTo>
                    <a:pt x="915" y="211"/>
                    <a:pt x="915" y="211"/>
                    <a:pt x="915" y="211"/>
                  </a:cubicBezTo>
                  <a:cubicBezTo>
                    <a:pt x="912" y="211"/>
                    <a:pt x="912" y="211"/>
                    <a:pt x="912" y="211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8"/>
                    <a:pt x="910" y="208"/>
                    <a:pt x="910" y="208"/>
                  </a:cubicBezTo>
                  <a:cubicBezTo>
                    <a:pt x="912" y="208"/>
                    <a:pt x="912" y="208"/>
                    <a:pt x="912" y="208"/>
                  </a:cubicBezTo>
                  <a:cubicBezTo>
                    <a:pt x="907" y="206"/>
                    <a:pt x="907" y="206"/>
                    <a:pt x="907" y="206"/>
                  </a:cubicBezTo>
                  <a:cubicBezTo>
                    <a:pt x="907" y="205"/>
                    <a:pt x="907" y="205"/>
                    <a:pt x="907" y="205"/>
                  </a:cubicBezTo>
                  <a:cubicBezTo>
                    <a:pt x="909" y="205"/>
                    <a:pt x="909" y="205"/>
                    <a:pt x="909" y="205"/>
                  </a:cubicBezTo>
                  <a:cubicBezTo>
                    <a:pt x="907" y="202"/>
                    <a:pt x="907" y="202"/>
                    <a:pt x="907" y="202"/>
                  </a:cubicBezTo>
                  <a:cubicBezTo>
                    <a:pt x="906" y="201"/>
                    <a:pt x="906" y="201"/>
                    <a:pt x="906" y="201"/>
                  </a:cubicBezTo>
                  <a:cubicBezTo>
                    <a:pt x="907" y="198"/>
                    <a:pt x="907" y="198"/>
                    <a:pt x="907" y="198"/>
                  </a:cubicBezTo>
                  <a:cubicBezTo>
                    <a:pt x="909" y="196"/>
                    <a:pt x="909" y="196"/>
                    <a:pt x="909" y="196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3"/>
                    <a:pt x="910" y="193"/>
                    <a:pt x="910" y="193"/>
                  </a:cubicBezTo>
                  <a:cubicBezTo>
                    <a:pt x="909" y="191"/>
                    <a:pt x="909" y="191"/>
                    <a:pt x="909" y="191"/>
                  </a:cubicBezTo>
                  <a:cubicBezTo>
                    <a:pt x="909" y="189"/>
                    <a:pt x="909" y="189"/>
                    <a:pt x="909" y="189"/>
                  </a:cubicBezTo>
                  <a:cubicBezTo>
                    <a:pt x="910" y="188"/>
                    <a:pt x="910" y="188"/>
                    <a:pt x="910" y="188"/>
                  </a:cubicBezTo>
                  <a:cubicBezTo>
                    <a:pt x="910" y="186"/>
                    <a:pt x="910" y="186"/>
                    <a:pt x="910" y="186"/>
                  </a:cubicBezTo>
                  <a:cubicBezTo>
                    <a:pt x="909" y="185"/>
                    <a:pt x="909" y="185"/>
                    <a:pt x="909" y="185"/>
                  </a:cubicBezTo>
                  <a:cubicBezTo>
                    <a:pt x="910" y="183"/>
                    <a:pt x="910" y="183"/>
                    <a:pt x="910" y="183"/>
                  </a:cubicBezTo>
                  <a:cubicBezTo>
                    <a:pt x="910" y="182"/>
                    <a:pt x="910" y="182"/>
                    <a:pt x="910" y="182"/>
                  </a:cubicBezTo>
                  <a:cubicBezTo>
                    <a:pt x="912" y="182"/>
                    <a:pt x="912" y="182"/>
                    <a:pt x="912" y="182"/>
                  </a:cubicBezTo>
                  <a:cubicBezTo>
                    <a:pt x="912" y="181"/>
                    <a:pt x="912" y="181"/>
                    <a:pt x="912" y="181"/>
                  </a:cubicBezTo>
                  <a:cubicBezTo>
                    <a:pt x="917" y="182"/>
                    <a:pt x="917" y="182"/>
                    <a:pt x="917" y="182"/>
                  </a:cubicBezTo>
                  <a:cubicBezTo>
                    <a:pt x="922" y="181"/>
                    <a:pt x="922" y="181"/>
                    <a:pt x="922" y="181"/>
                  </a:cubicBezTo>
                  <a:cubicBezTo>
                    <a:pt x="926" y="179"/>
                    <a:pt x="926" y="179"/>
                    <a:pt x="926" y="179"/>
                  </a:cubicBezTo>
                  <a:cubicBezTo>
                    <a:pt x="929" y="181"/>
                    <a:pt x="929" y="181"/>
                    <a:pt x="929" y="181"/>
                  </a:cubicBezTo>
                  <a:cubicBezTo>
                    <a:pt x="930" y="181"/>
                    <a:pt x="930" y="181"/>
                    <a:pt x="930" y="181"/>
                  </a:cubicBezTo>
                  <a:cubicBezTo>
                    <a:pt x="933" y="182"/>
                    <a:pt x="933" y="182"/>
                    <a:pt x="933" y="182"/>
                  </a:cubicBezTo>
                  <a:cubicBezTo>
                    <a:pt x="935" y="182"/>
                    <a:pt x="935" y="182"/>
                    <a:pt x="935" y="182"/>
                  </a:cubicBezTo>
                  <a:cubicBezTo>
                    <a:pt x="936" y="179"/>
                    <a:pt x="936" y="179"/>
                    <a:pt x="936" y="179"/>
                  </a:cubicBezTo>
                  <a:cubicBezTo>
                    <a:pt x="937" y="181"/>
                    <a:pt x="937" y="181"/>
                    <a:pt x="937" y="181"/>
                  </a:cubicBezTo>
                  <a:cubicBezTo>
                    <a:pt x="940" y="183"/>
                    <a:pt x="940" y="183"/>
                    <a:pt x="940" y="183"/>
                  </a:cubicBezTo>
                  <a:cubicBezTo>
                    <a:pt x="940" y="185"/>
                    <a:pt x="940" y="185"/>
                    <a:pt x="940" y="185"/>
                  </a:cubicBezTo>
                  <a:cubicBezTo>
                    <a:pt x="942" y="186"/>
                    <a:pt x="942" y="186"/>
                    <a:pt x="942" y="186"/>
                  </a:cubicBezTo>
                  <a:cubicBezTo>
                    <a:pt x="942" y="188"/>
                    <a:pt x="942" y="188"/>
                    <a:pt x="942" y="188"/>
                  </a:cubicBezTo>
                  <a:cubicBezTo>
                    <a:pt x="940" y="188"/>
                    <a:pt x="940" y="188"/>
                    <a:pt x="940" y="188"/>
                  </a:cubicBezTo>
                  <a:cubicBezTo>
                    <a:pt x="945" y="191"/>
                    <a:pt x="945" y="191"/>
                    <a:pt x="945" y="191"/>
                  </a:cubicBezTo>
                  <a:cubicBezTo>
                    <a:pt x="946" y="192"/>
                    <a:pt x="946" y="192"/>
                    <a:pt x="946" y="192"/>
                  </a:cubicBezTo>
                  <a:cubicBezTo>
                    <a:pt x="947" y="191"/>
                    <a:pt x="947" y="191"/>
                    <a:pt x="947" y="191"/>
                  </a:cubicBezTo>
                  <a:cubicBezTo>
                    <a:pt x="949" y="191"/>
                    <a:pt x="949" y="191"/>
                    <a:pt x="949" y="191"/>
                  </a:cubicBezTo>
                  <a:cubicBezTo>
                    <a:pt x="950" y="192"/>
                    <a:pt x="950" y="192"/>
                    <a:pt x="950" y="192"/>
                  </a:cubicBezTo>
                  <a:cubicBezTo>
                    <a:pt x="952" y="193"/>
                    <a:pt x="952" y="193"/>
                    <a:pt x="952" y="193"/>
                  </a:cubicBezTo>
                  <a:cubicBezTo>
                    <a:pt x="952" y="195"/>
                    <a:pt x="952" y="195"/>
                    <a:pt x="952" y="195"/>
                  </a:cubicBezTo>
                  <a:cubicBezTo>
                    <a:pt x="953" y="196"/>
                    <a:pt x="953" y="196"/>
                    <a:pt x="953" y="196"/>
                  </a:cubicBezTo>
                  <a:cubicBezTo>
                    <a:pt x="955" y="195"/>
                    <a:pt x="955" y="195"/>
                    <a:pt x="955" y="195"/>
                  </a:cubicBezTo>
                  <a:cubicBezTo>
                    <a:pt x="958" y="195"/>
                    <a:pt x="958" y="195"/>
                    <a:pt x="958" y="195"/>
                  </a:cubicBezTo>
                  <a:cubicBezTo>
                    <a:pt x="958" y="192"/>
                    <a:pt x="958" y="192"/>
                    <a:pt x="958" y="192"/>
                  </a:cubicBezTo>
                  <a:cubicBezTo>
                    <a:pt x="958" y="191"/>
                    <a:pt x="958" y="191"/>
                    <a:pt x="958" y="191"/>
                  </a:cubicBezTo>
                  <a:cubicBezTo>
                    <a:pt x="959" y="186"/>
                    <a:pt x="959" y="186"/>
                    <a:pt x="959" y="186"/>
                  </a:cubicBezTo>
                  <a:cubicBezTo>
                    <a:pt x="959" y="185"/>
                    <a:pt x="959" y="185"/>
                    <a:pt x="959" y="185"/>
                  </a:cubicBezTo>
                  <a:cubicBezTo>
                    <a:pt x="960" y="183"/>
                    <a:pt x="960" y="183"/>
                    <a:pt x="960" y="183"/>
                  </a:cubicBezTo>
                  <a:cubicBezTo>
                    <a:pt x="962" y="183"/>
                    <a:pt x="962" y="183"/>
                    <a:pt x="962" y="183"/>
                  </a:cubicBezTo>
                  <a:cubicBezTo>
                    <a:pt x="963" y="182"/>
                    <a:pt x="963" y="182"/>
                    <a:pt x="963" y="182"/>
                  </a:cubicBezTo>
                  <a:cubicBezTo>
                    <a:pt x="965" y="182"/>
                    <a:pt x="965" y="182"/>
                    <a:pt x="965" y="182"/>
                  </a:cubicBezTo>
                  <a:cubicBezTo>
                    <a:pt x="968" y="185"/>
                    <a:pt x="968" y="185"/>
                    <a:pt x="968" y="185"/>
                  </a:cubicBezTo>
                  <a:cubicBezTo>
                    <a:pt x="968" y="183"/>
                    <a:pt x="968" y="183"/>
                    <a:pt x="968" y="183"/>
                  </a:cubicBezTo>
                  <a:cubicBezTo>
                    <a:pt x="969" y="183"/>
                    <a:pt x="969" y="183"/>
                    <a:pt x="969" y="183"/>
                  </a:cubicBezTo>
                  <a:cubicBezTo>
                    <a:pt x="965" y="181"/>
                    <a:pt x="965" y="181"/>
                    <a:pt x="965" y="181"/>
                  </a:cubicBezTo>
                  <a:cubicBezTo>
                    <a:pt x="962" y="179"/>
                    <a:pt x="962" y="179"/>
                    <a:pt x="962" y="179"/>
                  </a:cubicBezTo>
                  <a:cubicBezTo>
                    <a:pt x="959" y="176"/>
                    <a:pt x="959" y="176"/>
                    <a:pt x="959" y="176"/>
                  </a:cubicBezTo>
                  <a:cubicBezTo>
                    <a:pt x="959" y="175"/>
                    <a:pt x="959" y="175"/>
                    <a:pt x="959" y="175"/>
                  </a:cubicBezTo>
                  <a:cubicBezTo>
                    <a:pt x="959" y="173"/>
                    <a:pt x="959" y="173"/>
                    <a:pt x="959" y="173"/>
                  </a:cubicBezTo>
                  <a:cubicBezTo>
                    <a:pt x="958" y="173"/>
                    <a:pt x="958" y="173"/>
                    <a:pt x="958" y="173"/>
                  </a:cubicBezTo>
                  <a:cubicBezTo>
                    <a:pt x="956" y="172"/>
                    <a:pt x="956" y="172"/>
                    <a:pt x="956" y="172"/>
                  </a:cubicBezTo>
                  <a:cubicBezTo>
                    <a:pt x="962" y="170"/>
                    <a:pt x="962" y="170"/>
                    <a:pt x="962" y="170"/>
                  </a:cubicBezTo>
                  <a:cubicBezTo>
                    <a:pt x="965" y="170"/>
                    <a:pt x="965" y="170"/>
                    <a:pt x="965" y="170"/>
                  </a:cubicBezTo>
                  <a:cubicBezTo>
                    <a:pt x="968" y="170"/>
                    <a:pt x="968" y="170"/>
                    <a:pt x="968" y="170"/>
                  </a:cubicBezTo>
                  <a:cubicBezTo>
                    <a:pt x="973" y="172"/>
                    <a:pt x="973" y="172"/>
                    <a:pt x="973" y="172"/>
                  </a:cubicBezTo>
                  <a:cubicBezTo>
                    <a:pt x="979" y="173"/>
                    <a:pt x="979" y="173"/>
                    <a:pt x="979" y="173"/>
                  </a:cubicBezTo>
                  <a:cubicBezTo>
                    <a:pt x="975" y="173"/>
                    <a:pt x="975" y="173"/>
                    <a:pt x="975" y="173"/>
                  </a:cubicBezTo>
                  <a:cubicBezTo>
                    <a:pt x="978" y="175"/>
                    <a:pt x="978" y="175"/>
                    <a:pt x="978" y="175"/>
                  </a:cubicBezTo>
                  <a:cubicBezTo>
                    <a:pt x="973" y="173"/>
                    <a:pt x="973" y="173"/>
                    <a:pt x="973" y="173"/>
                  </a:cubicBezTo>
                  <a:cubicBezTo>
                    <a:pt x="972" y="172"/>
                    <a:pt x="972" y="172"/>
                    <a:pt x="972" y="172"/>
                  </a:cubicBezTo>
                  <a:cubicBezTo>
                    <a:pt x="969" y="173"/>
                    <a:pt x="969" y="173"/>
                    <a:pt x="969" y="173"/>
                  </a:cubicBezTo>
                  <a:cubicBezTo>
                    <a:pt x="968" y="175"/>
                    <a:pt x="968" y="175"/>
                    <a:pt x="968" y="175"/>
                  </a:cubicBezTo>
                  <a:cubicBezTo>
                    <a:pt x="969" y="176"/>
                    <a:pt x="969" y="176"/>
                    <a:pt x="969" y="176"/>
                  </a:cubicBezTo>
                  <a:cubicBezTo>
                    <a:pt x="972" y="181"/>
                    <a:pt x="972" y="181"/>
                    <a:pt x="972" y="181"/>
                  </a:cubicBezTo>
                  <a:cubicBezTo>
                    <a:pt x="975" y="182"/>
                    <a:pt x="975" y="182"/>
                    <a:pt x="975" y="182"/>
                  </a:cubicBezTo>
                  <a:cubicBezTo>
                    <a:pt x="975" y="183"/>
                    <a:pt x="975" y="183"/>
                    <a:pt x="975" y="183"/>
                  </a:cubicBezTo>
                  <a:cubicBezTo>
                    <a:pt x="976" y="185"/>
                    <a:pt x="976" y="185"/>
                    <a:pt x="976" y="185"/>
                  </a:cubicBezTo>
                  <a:cubicBezTo>
                    <a:pt x="979" y="186"/>
                    <a:pt x="979" y="186"/>
                    <a:pt x="979" y="186"/>
                  </a:cubicBezTo>
                  <a:cubicBezTo>
                    <a:pt x="980" y="188"/>
                    <a:pt x="980" y="188"/>
                    <a:pt x="980" y="188"/>
                  </a:cubicBezTo>
                  <a:cubicBezTo>
                    <a:pt x="980" y="189"/>
                    <a:pt x="980" y="189"/>
                    <a:pt x="980" y="189"/>
                  </a:cubicBezTo>
                  <a:cubicBezTo>
                    <a:pt x="982" y="191"/>
                    <a:pt x="982" y="191"/>
                    <a:pt x="982" y="191"/>
                  </a:cubicBezTo>
                  <a:cubicBezTo>
                    <a:pt x="983" y="192"/>
                    <a:pt x="983" y="192"/>
                    <a:pt x="983" y="192"/>
                  </a:cubicBezTo>
                  <a:cubicBezTo>
                    <a:pt x="980" y="193"/>
                    <a:pt x="980" y="193"/>
                    <a:pt x="980" y="193"/>
                  </a:cubicBezTo>
                  <a:cubicBezTo>
                    <a:pt x="979" y="193"/>
                    <a:pt x="979" y="193"/>
                    <a:pt x="979" y="193"/>
                  </a:cubicBezTo>
                  <a:cubicBezTo>
                    <a:pt x="978" y="193"/>
                    <a:pt x="978" y="193"/>
                    <a:pt x="978" y="193"/>
                  </a:cubicBezTo>
                  <a:cubicBezTo>
                    <a:pt x="976" y="195"/>
                    <a:pt x="976" y="195"/>
                    <a:pt x="976" y="195"/>
                  </a:cubicBezTo>
                  <a:cubicBezTo>
                    <a:pt x="973" y="198"/>
                    <a:pt x="973" y="198"/>
                    <a:pt x="973" y="198"/>
                  </a:cubicBezTo>
                  <a:cubicBezTo>
                    <a:pt x="975" y="201"/>
                    <a:pt x="975" y="201"/>
                    <a:pt x="975" y="201"/>
                  </a:cubicBezTo>
                  <a:cubicBezTo>
                    <a:pt x="975" y="202"/>
                    <a:pt x="975" y="202"/>
                    <a:pt x="975" y="202"/>
                  </a:cubicBezTo>
                  <a:cubicBezTo>
                    <a:pt x="973" y="203"/>
                    <a:pt x="973" y="203"/>
                    <a:pt x="973" y="203"/>
                  </a:cubicBezTo>
                  <a:cubicBezTo>
                    <a:pt x="973" y="205"/>
                    <a:pt x="973" y="205"/>
                    <a:pt x="973" y="205"/>
                  </a:cubicBezTo>
                  <a:cubicBezTo>
                    <a:pt x="973" y="208"/>
                    <a:pt x="973" y="208"/>
                    <a:pt x="973" y="208"/>
                  </a:cubicBezTo>
                  <a:cubicBezTo>
                    <a:pt x="972" y="209"/>
                    <a:pt x="972" y="209"/>
                    <a:pt x="972" y="209"/>
                  </a:cubicBezTo>
                  <a:cubicBezTo>
                    <a:pt x="972" y="211"/>
                    <a:pt x="972" y="211"/>
                    <a:pt x="972" y="211"/>
                  </a:cubicBezTo>
                  <a:cubicBezTo>
                    <a:pt x="972" y="212"/>
                    <a:pt x="972" y="212"/>
                    <a:pt x="972" y="212"/>
                  </a:cubicBezTo>
                  <a:cubicBezTo>
                    <a:pt x="972" y="213"/>
                    <a:pt x="972" y="213"/>
                    <a:pt x="972" y="213"/>
                  </a:cubicBezTo>
                  <a:cubicBezTo>
                    <a:pt x="970" y="215"/>
                    <a:pt x="970" y="215"/>
                    <a:pt x="970" y="215"/>
                  </a:cubicBezTo>
                  <a:cubicBezTo>
                    <a:pt x="972" y="216"/>
                    <a:pt x="972" y="216"/>
                    <a:pt x="972" y="216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3" y="219"/>
                    <a:pt x="973" y="219"/>
                    <a:pt x="973" y="219"/>
                  </a:cubicBezTo>
                  <a:cubicBezTo>
                    <a:pt x="973" y="221"/>
                    <a:pt x="973" y="221"/>
                    <a:pt x="973" y="221"/>
                  </a:cubicBezTo>
                  <a:cubicBezTo>
                    <a:pt x="973" y="222"/>
                    <a:pt x="973" y="222"/>
                    <a:pt x="973" y="222"/>
                  </a:cubicBezTo>
                  <a:cubicBezTo>
                    <a:pt x="972" y="222"/>
                    <a:pt x="972" y="222"/>
                    <a:pt x="972" y="222"/>
                  </a:cubicBezTo>
                  <a:cubicBezTo>
                    <a:pt x="972" y="224"/>
                    <a:pt x="972" y="224"/>
                    <a:pt x="972" y="224"/>
                  </a:cubicBezTo>
                  <a:cubicBezTo>
                    <a:pt x="970" y="226"/>
                    <a:pt x="970" y="226"/>
                    <a:pt x="970" y="226"/>
                  </a:cubicBezTo>
                  <a:cubicBezTo>
                    <a:pt x="970" y="228"/>
                    <a:pt x="970" y="228"/>
                    <a:pt x="970" y="228"/>
                  </a:cubicBezTo>
                  <a:cubicBezTo>
                    <a:pt x="970" y="229"/>
                    <a:pt x="970" y="229"/>
                    <a:pt x="970" y="229"/>
                  </a:cubicBezTo>
                  <a:cubicBezTo>
                    <a:pt x="968" y="228"/>
                    <a:pt x="968" y="228"/>
                    <a:pt x="968" y="228"/>
                  </a:cubicBezTo>
                  <a:cubicBezTo>
                    <a:pt x="965" y="228"/>
                    <a:pt x="965" y="228"/>
                    <a:pt x="965" y="228"/>
                  </a:cubicBezTo>
                  <a:cubicBezTo>
                    <a:pt x="965" y="231"/>
                    <a:pt x="965" y="231"/>
                    <a:pt x="965" y="231"/>
                  </a:cubicBezTo>
                  <a:cubicBezTo>
                    <a:pt x="965" y="232"/>
                    <a:pt x="965" y="232"/>
                    <a:pt x="965" y="232"/>
                  </a:cubicBezTo>
                  <a:cubicBezTo>
                    <a:pt x="962" y="231"/>
                    <a:pt x="962" y="231"/>
                    <a:pt x="962" y="231"/>
                  </a:cubicBezTo>
                  <a:cubicBezTo>
                    <a:pt x="959" y="231"/>
                    <a:pt x="959" y="231"/>
                    <a:pt x="959" y="231"/>
                  </a:cubicBezTo>
                  <a:cubicBezTo>
                    <a:pt x="962" y="234"/>
                    <a:pt x="962" y="234"/>
                    <a:pt x="962" y="234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66" y="238"/>
                    <a:pt x="966" y="238"/>
                    <a:pt x="966" y="238"/>
                  </a:cubicBezTo>
                  <a:cubicBezTo>
                    <a:pt x="968" y="241"/>
                    <a:pt x="968" y="241"/>
                    <a:pt x="968" y="241"/>
                  </a:cubicBezTo>
                  <a:cubicBezTo>
                    <a:pt x="966" y="241"/>
                    <a:pt x="966" y="241"/>
                    <a:pt x="966" y="241"/>
                  </a:cubicBezTo>
                  <a:cubicBezTo>
                    <a:pt x="966" y="242"/>
                    <a:pt x="966" y="242"/>
                    <a:pt x="966" y="242"/>
                  </a:cubicBezTo>
                  <a:cubicBezTo>
                    <a:pt x="965" y="245"/>
                    <a:pt x="965" y="245"/>
                    <a:pt x="965" y="245"/>
                  </a:cubicBezTo>
                  <a:cubicBezTo>
                    <a:pt x="965" y="246"/>
                    <a:pt x="965" y="246"/>
                    <a:pt x="965" y="246"/>
                  </a:cubicBezTo>
                  <a:cubicBezTo>
                    <a:pt x="968" y="249"/>
                    <a:pt x="968" y="249"/>
                    <a:pt x="968" y="249"/>
                  </a:cubicBezTo>
                  <a:cubicBezTo>
                    <a:pt x="972" y="255"/>
                    <a:pt x="972" y="255"/>
                    <a:pt x="972" y="255"/>
                  </a:cubicBezTo>
                  <a:cubicBezTo>
                    <a:pt x="979" y="264"/>
                    <a:pt x="979" y="264"/>
                    <a:pt x="979" y="264"/>
                  </a:cubicBezTo>
                  <a:cubicBezTo>
                    <a:pt x="986" y="271"/>
                    <a:pt x="986" y="271"/>
                    <a:pt x="986" y="271"/>
                  </a:cubicBezTo>
                  <a:cubicBezTo>
                    <a:pt x="1005" y="287"/>
                    <a:pt x="1005" y="287"/>
                    <a:pt x="1005" y="287"/>
                  </a:cubicBezTo>
                  <a:cubicBezTo>
                    <a:pt x="1012" y="294"/>
                    <a:pt x="1012" y="294"/>
                    <a:pt x="1012" y="294"/>
                  </a:cubicBezTo>
                  <a:cubicBezTo>
                    <a:pt x="1016" y="298"/>
                    <a:pt x="1016" y="298"/>
                    <a:pt x="1016" y="298"/>
                  </a:cubicBezTo>
                  <a:cubicBezTo>
                    <a:pt x="1021" y="300"/>
                    <a:pt x="1021" y="300"/>
                    <a:pt x="1021" y="300"/>
                  </a:cubicBezTo>
                  <a:cubicBezTo>
                    <a:pt x="1019" y="300"/>
                    <a:pt x="1019" y="300"/>
                    <a:pt x="1019" y="300"/>
                  </a:cubicBezTo>
                  <a:cubicBezTo>
                    <a:pt x="1021" y="301"/>
                    <a:pt x="1021" y="301"/>
                    <a:pt x="1021" y="301"/>
                  </a:cubicBezTo>
                  <a:cubicBezTo>
                    <a:pt x="1023" y="304"/>
                    <a:pt x="1023" y="304"/>
                    <a:pt x="1023" y="304"/>
                  </a:cubicBezTo>
                  <a:cubicBezTo>
                    <a:pt x="1031" y="310"/>
                    <a:pt x="1031" y="310"/>
                    <a:pt x="1031" y="310"/>
                  </a:cubicBezTo>
                  <a:cubicBezTo>
                    <a:pt x="1032" y="312"/>
                    <a:pt x="1032" y="312"/>
                    <a:pt x="1032" y="312"/>
                  </a:cubicBezTo>
                  <a:cubicBezTo>
                    <a:pt x="1036" y="315"/>
                    <a:pt x="1036" y="315"/>
                    <a:pt x="1036" y="315"/>
                  </a:cubicBezTo>
                  <a:cubicBezTo>
                    <a:pt x="1039" y="317"/>
                    <a:pt x="1039" y="317"/>
                    <a:pt x="1039" y="317"/>
                  </a:cubicBezTo>
                  <a:cubicBezTo>
                    <a:pt x="1041" y="320"/>
                    <a:pt x="1041" y="320"/>
                    <a:pt x="1041" y="320"/>
                  </a:cubicBezTo>
                  <a:cubicBezTo>
                    <a:pt x="1044" y="315"/>
                    <a:pt x="1044" y="315"/>
                    <a:pt x="1044" y="315"/>
                  </a:cubicBezTo>
                  <a:cubicBezTo>
                    <a:pt x="1044" y="314"/>
                    <a:pt x="1044" y="314"/>
                    <a:pt x="1044" y="314"/>
                  </a:cubicBezTo>
                  <a:cubicBezTo>
                    <a:pt x="1044" y="312"/>
                    <a:pt x="1044" y="312"/>
                    <a:pt x="1044" y="312"/>
                  </a:cubicBezTo>
                  <a:cubicBezTo>
                    <a:pt x="1045" y="310"/>
                    <a:pt x="1045" y="310"/>
                    <a:pt x="1045" y="310"/>
                  </a:cubicBezTo>
                  <a:cubicBezTo>
                    <a:pt x="1045" y="307"/>
                    <a:pt x="1045" y="307"/>
                    <a:pt x="1045" y="307"/>
                  </a:cubicBezTo>
                  <a:cubicBezTo>
                    <a:pt x="1044" y="302"/>
                    <a:pt x="1044" y="302"/>
                    <a:pt x="1044" y="302"/>
                  </a:cubicBezTo>
                  <a:cubicBezTo>
                    <a:pt x="1041" y="298"/>
                    <a:pt x="1041" y="298"/>
                    <a:pt x="1041" y="298"/>
                  </a:cubicBezTo>
                  <a:cubicBezTo>
                    <a:pt x="1039" y="297"/>
                    <a:pt x="1039" y="297"/>
                    <a:pt x="1039" y="297"/>
                  </a:cubicBezTo>
                  <a:cubicBezTo>
                    <a:pt x="1038" y="295"/>
                    <a:pt x="1038" y="295"/>
                    <a:pt x="1038" y="295"/>
                  </a:cubicBezTo>
                  <a:cubicBezTo>
                    <a:pt x="1036" y="294"/>
                    <a:pt x="1036" y="294"/>
                    <a:pt x="1036" y="294"/>
                  </a:cubicBezTo>
                  <a:cubicBezTo>
                    <a:pt x="1035" y="292"/>
                    <a:pt x="1035" y="292"/>
                    <a:pt x="1035" y="292"/>
                  </a:cubicBezTo>
                  <a:cubicBezTo>
                    <a:pt x="1036" y="292"/>
                    <a:pt x="1036" y="292"/>
                    <a:pt x="1036" y="292"/>
                  </a:cubicBezTo>
                  <a:cubicBezTo>
                    <a:pt x="1038" y="294"/>
                    <a:pt x="1038" y="294"/>
                    <a:pt x="1038" y="294"/>
                  </a:cubicBezTo>
                  <a:cubicBezTo>
                    <a:pt x="1041" y="291"/>
                    <a:pt x="1041" y="291"/>
                    <a:pt x="1041" y="291"/>
                  </a:cubicBezTo>
                  <a:cubicBezTo>
                    <a:pt x="1044" y="289"/>
                    <a:pt x="1044" y="289"/>
                    <a:pt x="1044" y="289"/>
                  </a:cubicBezTo>
                  <a:cubicBezTo>
                    <a:pt x="1045" y="289"/>
                    <a:pt x="1045" y="289"/>
                    <a:pt x="1045" y="289"/>
                  </a:cubicBezTo>
                  <a:cubicBezTo>
                    <a:pt x="1046" y="289"/>
                    <a:pt x="1046" y="289"/>
                    <a:pt x="1046" y="289"/>
                  </a:cubicBezTo>
                  <a:cubicBezTo>
                    <a:pt x="1048" y="291"/>
                    <a:pt x="1048" y="291"/>
                    <a:pt x="1048" y="291"/>
                  </a:cubicBezTo>
                  <a:cubicBezTo>
                    <a:pt x="1049" y="291"/>
                    <a:pt x="1049" y="291"/>
                    <a:pt x="1049" y="291"/>
                  </a:cubicBezTo>
                  <a:cubicBezTo>
                    <a:pt x="1046" y="288"/>
                    <a:pt x="1046" y="288"/>
                    <a:pt x="1046" y="288"/>
                  </a:cubicBezTo>
                  <a:cubicBezTo>
                    <a:pt x="1044" y="287"/>
                    <a:pt x="1044" y="287"/>
                    <a:pt x="1044" y="287"/>
                  </a:cubicBezTo>
                  <a:cubicBezTo>
                    <a:pt x="1042" y="285"/>
                    <a:pt x="1042" y="285"/>
                    <a:pt x="1042" y="285"/>
                  </a:cubicBezTo>
                  <a:cubicBezTo>
                    <a:pt x="1039" y="282"/>
                    <a:pt x="1039" y="282"/>
                    <a:pt x="1039" y="282"/>
                  </a:cubicBezTo>
                  <a:cubicBezTo>
                    <a:pt x="1038" y="279"/>
                    <a:pt x="1038" y="279"/>
                    <a:pt x="1038" y="279"/>
                  </a:cubicBezTo>
                  <a:cubicBezTo>
                    <a:pt x="1038" y="278"/>
                    <a:pt x="1038" y="278"/>
                    <a:pt x="1038" y="278"/>
                  </a:cubicBezTo>
                  <a:cubicBezTo>
                    <a:pt x="1038" y="277"/>
                    <a:pt x="1038" y="277"/>
                    <a:pt x="1038" y="277"/>
                  </a:cubicBezTo>
                  <a:cubicBezTo>
                    <a:pt x="1039" y="274"/>
                    <a:pt x="1039" y="274"/>
                    <a:pt x="1039" y="274"/>
                  </a:cubicBezTo>
                  <a:cubicBezTo>
                    <a:pt x="1041" y="272"/>
                    <a:pt x="1041" y="272"/>
                    <a:pt x="1041" y="272"/>
                  </a:cubicBezTo>
                  <a:cubicBezTo>
                    <a:pt x="1042" y="272"/>
                    <a:pt x="1042" y="272"/>
                    <a:pt x="1042" y="272"/>
                  </a:cubicBezTo>
                  <a:cubicBezTo>
                    <a:pt x="1046" y="274"/>
                    <a:pt x="1046" y="274"/>
                    <a:pt x="1046" y="274"/>
                  </a:cubicBezTo>
                  <a:cubicBezTo>
                    <a:pt x="1049" y="274"/>
                    <a:pt x="1049" y="274"/>
                    <a:pt x="1049" y="274"/>
                  </a:cubicBezTo>
                  <a:cubicBezTo>
                    <a:pt x="1051" y="271"/>
                    <a:pt x="1051" y="271"/>
                    <a:pt x="1051" y="271"/>
                  </a:cubicBezTo>
                  <a:cubicBezTo>
                    <a:pt x="1051" y="269"/>
                    <a:pt x="1051" y="269"/>
                    <a:pt x="1051" y="269"/>
                  </a:cubicBezTo>
                  <a:cubicBezTo>
                    <a:pt x="1045" y="267"/>
                    <a:pt x="1045" y="267"/>
                    <a:pt x="1045" y="267"/>
                  </a:cubicBezTo>
                  <a:cubicBezTo>
                    <a:pt x="1041" y="264"/>
                    <a:pt x="1041" y="264"/>
                    <a:pt x="1041" y="264"/>
                  </a:cubicBezTo>
                  <a:cubicBezTo>
                    <a:pt x="1038" y="261"/>
                    <a:pt x="1038" y="261"/>
                    <a:pt x="1038" y="261"/>
                  </a:cubicBezTo>
                  <a:cubicBezTo>
                    <a:pt x="1035" y="258"/>
                    <a:pt x="1035" y="258"/>
                    <a:pt x="1035" y="258"/>
                  </a:cubicBezTo>
                  <a:cubicBezTo>
                    <a:pt x="1033" y="254"/>
                    <a:pt x="1033" y="254"/>
                    <a:pt x="1033" y="254"/>
                  </a:cubicBezTo>
                  <a:cubicBezTo>
                    <a:pt x="1033" y="252"/>
                    <a:pt x="1033" y="252"/>
                    <a:pt x="1033" y="252"/>
                  </a:cubicBezTo>
                  <a:cubicBezTo>
                    <a:pt x="1035" y="251"/>
                    <a:pt x="1035" y="251"/>
                    <a:pt x="1035" y="251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33" y="248"/>
                    <a:pt x="1033" y="248"/>
                    <a:pt x="1033" y="248"/>
                  </a:cubicBezTo>
                  <a:cubicBezTo>
                    <a:pt x="1036" y="248"/>
                    <a:pt x="1036" y="248"/>
                    <a:pt x="1036" y="248"/>
                  </a:cubicBezTo>
                  <a:cubicBezTo>
                    <a:pt x="1038" y="248"/>
                    <a:pt x="1038" y="248"/>
                    <a:pt x="1038" y="248"/>
                  </a:cubicBezTo>
                  <a:cubicBezTo>
                    <a:pt x="1036" y="249"/>
                    <a:pt x="1036" y="249"/>
                    <a:pt x="1036" y="249"/>
                  </a:cubicBezTo>
                  <a:cubicBezTo>
                    <a:pt x="1036" y="251"/>
                    <a:pt x="1036" y="251"/>
                    <a:pt x="1036" y="251"/>
                  </a:cubicBezTo>
                  <a:cubicBezTo>
                    <a:pt x="1039" y="254"/>
                    <a:pt x="1039" y="254"/>
                    <a:pt x="1039" y="254"/>
                  </a:cubicBezTo>
                  <a:cubicBezTo>
                    <a:pt x="1042" y="254"/>
                    <a:pt x="1042" y="254"/>
                    <a:pt x="1042" y="254"/>
                  </a:cubicBezTo>
                  <a:cubicBezTo>
                    <a:pt x="1044" y="252"/>
                    <a:pt x="1044" y="252"/>
                    <a:pt x="1044" y="252"/>
                  </a:cubicBezTo>
                  <a:cubicBezTo>
                    <a:pt x="1044" y="251"/>
                    <a:pt x="1044" y="251"/>
                    <a:pt x="1044" y="251"/>
                  </a:cubicBezTo>
                  <a:cubicBezTo>
                    <a:pt x="1041" y="248"/>
                    <a:pt x="1041" y="248"/>
                    <a:pt x="1041" y="248"/>
                  </a:cubicBezTo>
                  <a:cubicBezTo>
                    <a:pt x="1035" y="245"/>
                    <a:pt x="1035" y="245"/>
                    <a:pt x="1035" y="245"/>
                  </a:cubicBezTo>
                  <a:cubicBezTo>
                    <a:pt x="1032" y="244"/>
                    <a:pt x="1032" y="244"/>
                    <a:pt x="1032" y="244"/>
                  </a:cubicBezTo>
                  <a:cubicBezTo>
                    <a:pt x="1029" y="242"/>
                    <a:pt x="1029" y="242"/>
                    <a:pt x="1029" y="242"/>
                  </a:cubicBezTo>
                  <a:cubicBezTo>
                    <a:pt x="1025" y="239"/>
                    <a:pt x="1025" y="239"/>
                    <a:pt x="1025" y="239"/>
                  </a:cubicBezTo>
                  <a:cubicBezTo>
                    <a:pt x="1023" y="238"/>
                    <a:pt x="1023" y="238"/>
                    <a:pt x="1023" y="238"/>
                  </a:cubicBezTo>
                  <a:cubicBezTo>
                    <a:pt x="1023" y="236"/>
                    <a:pt x="1023" y="236"/>
                    <a:pt x="1023" y="236"/>
                  </a:cubicBezTo>
                  <a:cubicBezTo>
                    <a:pt x="1023" y="234"/>
                    <a:pt x="1023" y="234"/>
                    <a:pt x="1023" y="234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19" y="231"/>
                    <a:pt x="1019" y="231"/>
                    <a:pt x="1019" y="231"/>
                  </a:cubicBezTo>
                  <a:cubicBezTo>
                    <a:pt x="1016" y="229"/>
                    <a:pt x="1016" y="229"/>
                    <a:pt x="1016" y="229"/>
                  </a:cubicBezTo>
                  <a:cubicBezTo>
                    <a:pt x="1013" y="229"/>
                    <a:pt x="1013" y="229"/>
                    <a:pt x="1013" y="229"/>
                  </a:cubicBezTo>
                  <a:cubicBezTo>
                    <a:pt x="1015" y="232"/>
                    <a:pt x="1015" y="232"/>
                    <a:pt x="1015" y="232"/>
                  </a:cubicBezTo>
                  <a:cubicBezTo>
                    <a:pt x="1013" y="232"/>
                    <a:pt x="1013" y="232"/>
                    <a:pt x="1013" y="232"/>
                  </a:cubicBezTo>
                  <a:cubicBezTo>
                    <a:pt x="1012" y="231"/>
                    <a:pt x="1012" y="231"/>
                    <a:pt x="1012" y="231"/>
                  </a:cubicBezTo>
                  <a:cubicBezTo>
                    <a:pt x="1009" y="231"/>
                    <a:pt x="1009" y="231"/>
                    <a:pt x="1009" y="231"/>
                  </a:cubicBezTo>
                  <a:cubicBezTo>
                    <a:pt x="1006" y="228"/>
                    <a:pt x="1006" y="228"/>
                    <a:pt x="1006" y="228"/>
                  </a:cubicBezTo>
                  <a:cubicBezTo>
                    <a:pt x="1003" y="225"/>
                    <a:pt x="1003" y="225"/>
                    <a:pt x="1003" y="225"/>
                  </a:cubicBezTo>
                  <a:cubicBezTo>
                    <a:pt x="1002" y="221"/>
                    <a:pt x="1002" y="221"/>
                    <a:pt x="1002" y="221"/>
                  </a:cubicBezTo>
                  <a:cubicBezTo>
                    <a:pt x="1002" y="218"/>
                    <a:pt x="1002" y="218"/>
                    <a:pt x="1002" y="218"/>
                  </a:cubicBezTo>
                  <a:cubicBezTo>
                    <a:pt x="1002" y="216"/>
                    <a:pt x="1002" y="216"/>
                    <a:pt x="1002" y="216"/>
                  </a:cubicBezTo>
                  <a:cubicBezTo>
                    <a:pt x="1003" y="216"/>
                    <a:pt x="1003" y="216"/>
                    <a:pt x="1003" y="216"/>
                  </a:cubicBezTo>
                  <a:cubicBezTo>
                    <a:pt x="1001" y="215"/>
                    <a:pt x="1001" y="215"/>
                    <a:pt x="1001" y="215"/>
                  </a:cubicBezTo>
                  <a:cubicBezTo>
                    <a:pt x="1003" y="215"/>
                    <a:pt x="1003" y="215"/>
                    <a:pt x="1003" y="215"/>
                  </a:cubicBezTo>
                  <a:cubicBezTo>
                    <a:pt x="1001" y="213"/>
                    <a:pt x="1001" y="213"/>
                    <a:pt x="1001" y="213"/>
                  </a:cubicBezTo>
                  <a:cubicBezTo>
                    <a:pt x="1001" y="212"/>
                    <a:pt x="1001" y="212"/>
                    <a:pt x="1001" y="212"/>
                  </a:cubicBezTo>
                  <a:cubicBezTo>
                    <a:pt x="1002" y="212"/>
                    <a:pt x="1002" y="212"/>
                    <a:pt x="1002" y="212"/>
                  </a:cubicBezTo>
                  <a:cubicBezTo>
                    <a:pt x="999" y="211"/>
                    <a:pt x="999" y="211"/>
                    <a:pt x="999" y="211"/>
                  </a:cubicBezTo>
                  <a:cubicBezTo>
                    <a:pt x="998" y="209"/>
                    <a:pt x="998" y="209"/>
                    <a:pt x="998" y="209"/>
                  </a:cubicBezTo>
                  <a:cubicBezTo>
                    <a:pt x="998" y="208"/>
                    <a:pt x="998" y="208"/>
                    <a:pt x="998" y="208"/>
                  </a:cubicBezTo>
                  <a:cubicBezTo>
                    <a:pt x="996" y="206"/>
                    <a:pt x="996" y="206"/>
                    <a:pt x="996" y="206"/>
                  </a:cubicBezTo>
                  <a:cubicBezTo>
                    <a:pt x="995" y="205"/>
                    <a:pt x="995" y="205"/>
                    <a:pt x="995" y="205"/>
                  </a:cubicBezTo>
                  <a:cubicBezTo>
                    <a:pt x="996" y="205"/>
                    <a:pt x="996" y="205"/>
                    <a:pt x="996" y="205"/>
                  </a:cubicBezTo>
                  <a:cubicBezTo>
                    <a:pt x="998" y="203"/>
                    <a:pt x="998" y="203"/>
                    <a:pt x="998" y="203"/>
                  </a:cubicBezTo>
                  <a:cubicBezTo>
                    <a:pt x="999" y="203"/>
                    <a:pt x="999" y="203"/>
                    <a:pt x="999" y="203"/>
                  </a:cubicBezTo>
                  <a:cubicBezTo>
                    <a:pt x="1001" y="203"/>
                    <a:pt x="1001" y="203"/>
                    <a:pt x="1001" y="203"/>
                  </a:cubicBezTo>
                  <a:cubicBezTo>
                    <a:pt x="1002" y="203"/>
                    <a:pt x="1002" y="203"/>
                    <a:pt x="1002" y="203"/>
                  </a:cubicBezTo>
                  <a:cubicBezTo>
                    <a:pt x="1002" y="202"/>
                    <a:pt x="1002" y="202"/>
                    <a:pt x="1002" y="202"/>
                  </a:cubicBezTo>
                  <a:cubicBezTo>
                    <a:pt x="1005" y="203"/>
                    <a:pt x="1005" y="203"/>
                    <a:pt x="1005" y="203"/>
                  </a:cubicBezTo>
                  <a:cubicBezTo>
                    <a:pt x="1008" y="205"/>
                    <a:pt x="1008" y="205"/>
                    <a:pt x="1008" y="205"/>
                  </a:cubicBezTo>
                  <a:cubicBezTo>
                    <a:pt x="1011" y="205"/>
                    <a:pt x="1011" y="205"/>
                    <a:pt x="1011" y="205"/>
                  </a:cubicBezTo>
                  <a:cubicBezTo>
                    <a:pt x="1011" y="203"/>
                    <a:pt x="1011" y="203"/>
                    <a:pt x="1011" y="203"/>
                  </a:cubicBezTo>
                  <a:cubicBezTo>
                    <a:pt x="1009" y="202"/>
                    <a:pt x="1009" y="202"/>
                    <a:pt x="1009" y="202"/>
                  </a:cubicBezTo>
                  <a:cubicBezTo>
                    <a:pt x="1008" y="202"/>
                    <a:pt x="1008" y="202"/>
                    <a:pt x="1008" y="202"/>
                  </a:cubicBezTo>
                  <a:cubicBezTo>
                    <a:pt x="1011" y="201"/>
                    <a:pt x="1011" y="201"/>
                    <a:pt x="1011" y="201"/>
                  </a:cubicBezTo>
                  <a:cubicBezTo>
                    <a:pt x="1011" y="199"/>
                    <a:pt x="1011" y="199"/>
                    <a:pt x="1011" y="199"/>
                  </a:cubicBezTo>
                  <a:cubicBezTo>
                    <a:pt x="1012" y="198"/>
                    <a:pt x="1012" y="198"/>
                    <a:pt x="1012" y="198"/>
                  </a:cubicBezTo>
                  <a:cubicBezTo>
                    <a:pt x="1013" y="198"/>
                    <a:pt x="1013" y="198"/>
                    <a:pt x="1013" y="198"/>
                  </a:cubicBezTo>
                  <a:cubicBezTo>
                    <a:pt x="1015" y="198"/>
                    <a:pt x="1015" y="198"/>
                    <a:pt x="1015" y="198"/>
                  </a:cubicBezTo>
                  <a:cubicBezTo>
                    <a:pt x="1016" y="201"/>
                    <a:pt x="1016" y="201"/>
                    <a:pt x="1016" y="201"/>
                  </a:cubicBezTo>
                  <a:cubicBezTo>
                    <a:pt x="1019" y="203"/>
                    <a:pt x="1019" y="203"/>
                    <a:pt x="1019" y="203"/>
                  </a:cubicBezTo>
                  <a:cubicBezTo>
                    <a:pt x="1021" y="205"/>
                    <a:pt x="1021" y="205"/>
                    <a:pt x="1021" y="205"/>
                  </a:cubicBezTo>
                  <a:cubicBezTo>
                    <a:pt x="1022" y="205"/>
                    <a:pt x="1022" y="205"/>
                    <a:pt x="1022" y="205"/>
                  </a:cubicBezTo>
                  <a:cubicBezTo>
                    <a:pt x="1023" y="202"/>
                    <a:pt x="1023" y="202"/>
                    <a:pt x="1023" y="202"/>
                  </a:cubicBezTo>
                  <a:cubicBezTo>
                    <a:pt x="1023" y="199"/>
                    <a:pt x="1023" y="199"/>
                    <a:pt x="1023" y="199"/>
                  </a:cubicBezTo>
                  <a:cubicBezTo>
                    <a:pt x="1025" y="199"/>
                    <a:pt x="1025" y="199"/>
                    <a:pt x="1025" y="199"/>
                  </a:cubicBezTo>
                  <a:cubicBezTo>
                    <a:pt x="1023" y="198"/>
                    <a:pt x="1023" y="198"/>
                    <a:pt x="1023" y="198"/>
                  </a:cubicBezTo>
                  <a:cubicBezTo>
                    <a:pt x="1026" y="198"/>
                    <a:pt x="1026" y="198"/>
                    <a:pt x="1026" y="198"/>
                  </a:cubicBezTo>
                  <a:cubicBezTo>
                    <a:pt x="1028" y="198"/>
                    <a:pt x="1028" y="198"/>
                    <a:pt x="1028" y="198"/>
                  </a:cubicBezTo>
                  <a:cubicBezTo>
                    <a:pt x="1032" y="196"/>
                    <a:pt x="1032" y="196"/>
                    <a:pt x="1032" y="196"/>
                  </a:cubicBezTo>
                  <a:cubicBezTo>
                    <a:pt x="1041" y="196"/>
                    <a:pt x="1041" y="196"/>
                    <a:pt x="1041" y="196"/>
                  </a:cubicBezTo>
                  <a:cubicBezTo>
                    <a:pt x="1051" y="199"/>
                    <a:pt x="1051" y="199"/>
                    <a:pt x="1051" y="199"/>
                  </a:cubicBezTo>
                  <a:cubicBezTo>
                    <a:pt x="1061" y="205"/>
                    <a:pt x="1061" y="205"/>
                    <a:pt x="1061" y="205"/>
                  </a:cubicBezTo>
                  <a:cubicBezTo>
                    <a:pt x="1061" y="203"/>
                    <a:pt x="1061" y="203"/>
                    <a:pt x="1061" y="203"/>
                  </a:cubicBezTo>
                  <a:cubicBezTo>
                    <a:pt x="1059" y="201"/>
                    <a:pt x="1059" y="201"/>
                    <a:pt x="1059" y="201"/>
                  </a:cubicBezTo>
                  <a:cubicBezTo>
                    <a:pt x="1055" y="198"/>
                    <a:pt x="1055" y="198"/>
                    <a:pt x="1055" y="198"/>
                  </a:cubicBezTo>
                  <a:cubicBezTo>
                    <a:pt x="1056" y="198"/>
                    <a:pt x="1056" y="198"/>
                    <a:pt x="1056" y="198"/>
                  </a:cubicBezTo>
                  <a:cubicBezTo>
                    <a:pt x="1056" y="196"/>
                    <a:pt x="1056" y="196"/>
                    <a:pt x="1056" y="196"/>
                  </a:cubicBezTo>
                  <a:cubicBezTo>
                    <a:pt x="1059" y="196"/>
                    <a:pt x="1059" y="196"/>
                    <a:pt x="1059" y="196"/>
                  </a:cubicBezTo>
                  <a:cubicBezTo>
                    <a:pt x="1061" y="195"/>
                    <a:pt x="1061" y="195"/>
                    <a:pt x="1061" y="195"/>
                  </a:cubicBezTo>
                  <a:cubicBezTo>
                    <a:pt x="1059" y="195"/>
                    <a:pt x="1059" y="195"/>
                    <a:pt x="1059" y="195"/>
                  </a:cubicBezTo>
                  <a:cubicBezTo>
                    <a:pt x="1061" y="193"/>
                    <a:pt x="1061" y="193"/>
                    <a:pt x="1061" y="193"/>
                  </a:cubicBezTo>
                  <a:cubicBezTo>
                    <a:pt x="1062" y="192"/>
                    <a:pt x="1062" y="192"/>
                    <a:pt x="1062" y="192"/>
                  </a:cubicBezTo>
                  <a:cubicBezTo>
                    <a:pt x="1064" y="192"/>
                    <a:pt x="1064" y="192"/>
                    <a:pt x="1064" y="192"/>
                  </a:cubicBezTo>
                  <a:cubicBezTo>
                    <a:pt x="1062" y="191"/>
                    <a:pt x="1062" y="191"/>
                    <a:pt x="1062" y="191"/>
                  </a:cubicBezTo>
                  <a:cubicBezTo>
                    <a:pt x="1064" y="191"/>
                    <a:pt x="1064" y="191"/>
                    <a:pt x="1064" y="191"/>
                  </a:cubicBezTo>
                  <a:cubicBezTo>
                    <a:pt x="1062" y="189"/>
                    <a:pt x="1062" y="189"/>
                    <a:pt x="1062" y="189"/>
                  </a:cubicBezTo>
                  <a:cubicBezTo>
                    <a:pt x="1064" y="189"/>
                    <a:pt x="1064" y="189"/>
                    <a:pt x="1064" y="189"/>
                  </a:cubicBezTo>
                  <a:cubicBezTo>
                    <a:pt x="1064" y="188"/>
                    <a:pt x="1064" y="188"/>
                    <a:pt x="1064" y="188"/>
                  </a:cubicBezTo>
                  <a:cubicBezTo>
                    <a:pt x="1064" y="186"/>
                    <a:pt x="1064" y="186"/>
                    <a:pt x="1064" y="186"/>
                  </a:cubicBezTo>
                  <a:cubicBezTo>
                    <a:pt x="1066" y="185"/>
                    <a:pt x="1066" y="185"/>
                    <a:pt x="1066" y="185"/>
                  </a:cubicBezTo>
                  <a:cubicBezTo>
                    <a:pt x="1065" y="182"/>
                    <a:pt x="1065" y="182"/>
                    <a:pt x="1065" y="182"/>
                  </a:cubicBezTo>
                  <a:cubicBezTo>
                    <a:pt x="1068" y="182"/>
                    <a:pt x="1068" y="182"/>
                    <a:pt x="1068" y="182"/>
                  </a:cubicBezTo>
                  <a:cubicBezTo>
                    <a:pt x="1069" y="182"/>
                    <a:pt x="1069" y="182"/>
                    <a:pt x="1069" y="182"/>
                  </a:cubicBezTo>
                  <a:cubicBezTo>
                    <a:pt x="1068" y="181"/>
                    <a:pt x="1068" y="181"/>
                    <a:pt x="1068" y="181"/>
                  </a:cubicBezTo>
                  <a:cubicBezTo>
                    <a:pt x="1071" y="181"/>
                    <a:pt x="1071" y="181"/>
                    <a:pt x="1071" y="181"/>
                  </a:cubicBezTo>
                  <a:cubicBezTo>
                    <a:pt x="1074" y="181"/>
                    <a:pt x="1074" y="181"/>
                    <a:pt x="1074" y="181"/>
                  </a:cubicBezTo>
                  <a:cubicBezTo>
                    <a:pt x="1071" y="179"/>
                    <a:pt x="1071" y="179"/>
                    <a:pt x="1071" y="179"/>
                  </a:cubicBezTo>
                  <a:cubicBezTo>
                    <a:pt x="1074" y="179"/>
                    <a:pt x="1074" y="179"/>
                    <a:pt x="1074" y="179"/>
                  </a:cubicBezTo>
                  <a:cubicBezTo>
                    <a:pt x="1075" y="178"/>
                    <a:pt x="1075" y="178"/>
                    <a:pt x="1075" y="178"/>
                  </a:cubicBezTo>
                  <a:cubicBezTo>
                    <a:pt x="1078" y="176"/>
                    <a:pt x="1078" y="176"/>
                    <a:pt x="1078" y="176"/>
                  </a:cubicBezTo>
                  <a:cubicBezTo>
                    <a:pt x="1081" y="175"/>
                    <a:pt x="1081" y="175"/>
                    <a:pt x="1081" y="175"/>
                  </a:cubicBezTo>
                  <a:cubicBezTo>
                    <a:pt x="1084" y="172"/>
                    <a:pt x="1084" y="172"/>
                    <a:pt x="1084" y="172"/>
                  </a:cubicBezTo>
                  <a:cubicBezTo>
                    <a:pt x="1087" y="172"/>
                    <a:pt x="1087" y="172"/>
                    <a:pt x="1087" y="172"/>
                  </a:cubicBezTo>
                  <a:cubicBezTo>
                    <a:pt x="1084" y="170"/>
                    <a:pt x="1084" y="170"/>
                    <a:pt x="1084" y="170"/>
                  </a:cubicBezTo>
                  <a:cubicBezTo>
                    <a:pt x="1082" y="170"/>
                    <a:pt x="1082" y="170"/>
                    <a:pt x="1082" y="170"/>
                  </a:cubicBezTo>
                  <a:cubicBezTo>
                    <a:pt x="1079" y="168"/>
                    <a:pt x="1079" y="168"/>
                    <a:pt x="1079" y="168"/>
                  </a:cubicBezTo>
                  <a:cubicBezTo>
                    <a:pt x="1082" y="169"/>
                    <a:pt x="1082" y="169"/>
                    <a:pt x="1082" y="169"/>
                  </a:cubicBezTo>
                  <a:cubicBezTo>
                    <a:pt x="1085" y="170"/>
                    <a:pt x="1085" y="170"/>
                    <a:pt x="1085" y="170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5" y="169"/>
                    <a:pt x="1085" y="169"/>
                    <a:pt x="1085" y="169"/>
                  </a:cubicBezTo>
                  <a:cubicBezTo>
                    <a:pt x="1087" y="170"/>
                    <a:pt x="1087" y="170"/>
                    <a:pt x="1087" y="170"/>
                  </a:cubicBezTo>
                  <a:cubicBezTo>
                    <a:pt x="1091" y="172"/>
                    <a:pt x="1091" y="172"/>
                    <a:pt x="1091" y="172"/>
                  </a:cubicBezTo>
                  <a:cubicBezTo>
                    <a:pt x="1094" y="172"/>
                    <a:pt x="1094" y="172"/>
                    <a:pt x="1094" y="172"/>
                  </a:cubicBezTo>
                  <a:cubicBezTo>
                    <a:pt x="1101" y="173"/>
                    <a:pt x="1101" y="173"/>
                    <a:pt x="1101" y="173"/>
                  </a:cubicBezTo>
                  <a:cubicBezTo>
                    <a:pt x="1108" y="175"/>
                    <a:pt x="1108" y="175"/>
                    <a:pt x="1108" y="175"/>
                  </a:cubicBezTo>
                  <a:cubicBezTo>
                    <a:pt x="1105" y="173"/>
                    <a:pt x="1105" y="173"/>
                    <a:pt x="1105" y="173"/>
                  </a:cubicBezTo>
                  <a:cubicBezTo>
                    <a:pt x="1107" y="172"/>
                    <a:pt x="1107" y="172"/>
                    <a:pt x="1107" y="172"/>
                  </a:cubicBezTo>
                  <a:cubicBezTo>
                    <a:pt x="1107" y="169"/>
                    <a:pt x="1107" y="169"/>
                    <a:pt x="1107" y="169"/>
                  </a:cubicBezTo>
                  <a:cubicBezTo>
                    <a:pt x="1102" y="168"/>
                    <a:pt x="1102" y="168"/>
                    <a:pt x="1102" y="168"/>
                  </a:cubicBezTo>
                  <a:cubicBezTo>
                    <a:pt x="1099" y="166"/>
                    <a:pt x="1099" y="166"/>
                    <a:pt x="1099" y="166"/>
                  </a:cubicBezTo>
                  <a:cubicBezTo>
                    <a:pt x="1098" y="165"/>
                    <a:pt x="1098" y="165"/>
                    <a:pt x="1098" y="165"/>
                  </a:cubicBezTo>
                  <a:cubicBezTo>
                    <a:pt x="1095" y="163"/>
                    <a:pt x="1095" y="163"/>
                    <a:pt x="1095" y="163"/>
                  </a:cubicBezTo>
                  <a:cubicBezTo>
                    <a:pt x="1089" y="162"/>
                    <a:pt x="1089" y="162"/>
                    <a:pt x="1089" y="162"/>
                  </a:cubicBezTo>
                  <a:cubicBezTo>
                    <a:pt x="1091" y="162"/>
                    <a:pt x="1091" y="162"/>
                    <a:pt x="1091" y="162"/>
                  </a:cubicBezTo>
                  <a:cubicBezTo>
                    <a:pt x="1087" y="160"/>
                    <a:pt x="1087" y="160"/>
                    <a:pt x="1087" y="160"/>
                  </a:cubicBezTo>
                  <a:cubicBezTo>
                    <a:pt x="1085" y="160"/>
                    <a:pt x="1085" y="160"/>
                    <a:pt x="1085" y="160"/>
                  </a:cubicBezTo>
                  <a:cubicBezTo>
                    <a:pt x="1084" y="160"/>
                    <a:pt x="1084" y="160"/>
                    <a:pt x="1084" y="160"/>
                  </a:cubicBezTo>
                  <a:cubicBezTo>
                    <a:pt x="1082" y="159"/>
                    <a:pt x="1082" y="159"/>
                    <a:pt x="1082" y="159"/>
                  </a:cubicBezTo>
                  <a:cubicBezTo>
                    <a:pt x="1084" y="159"/>
                    <a:pt x="1084" y="159"/>
                    <a:pt x="1084" y="159"/>
                  </a:cubicBezTo>
                  <a:cubicBezTo>
                    <a:pt x="1082" y="158"/>
                    <a:pt x="1082" y="158"/>
                    <a:pt x="1082" y="158"/>
                  </a:cubicBezTo>
                  <a:cubicBezTo>
                    <a:pt x="1078" y="155"/>
                    <a:pt x="1078" y="155"/>
                    <a:pt x="1078" y="155"/>
                  </a:cubicBezTo>
                  <a:cubicBezTo>
                    <a:pt x="1075" y="155"/>
                    <a:pt x="1075" y="155"/>
                    <a:pt x="1075" y="155"/>
                  </a:cubicBezTo>
                  <a:cubicBezTo>
                    <a:pt x="1074" y="153"/>
                    <a:pt x="1074" y="153"/>
                    <a:pt x="1074" y="153"/>
                  </a:cubicBezTo>
                  <a:cubicBezTo>
                    <a:pt x="1075" y="153"/>
                    <a:pt x="1075" y="153"/>
                    <a:pt x="1075" y="153"/>
                  </a:cubicBezTo>
                  <a:cubicBezTo>
                    <a:pt x="1068" y="150"/>
                    <a:pt x="1068" y="150"/>
                    <a:pt x="1068" y="150"/>
                  </a:cubicBezTo>
                  <a:cubicBezTo>
                    <a:pt x="1069" y="152"/>
                    <a:pt x="1069" y="152"/>
                    <a:pt x="1069" y="152"/>
                  </a:cubicBezTo>
                  <a:cubicBezTo>
                    <a:pt x="1062" y="150"/>
                    <a:pt x="1062" y="150"/>
                    <a:pt x="1062" y="150"/>
                  </a:cubicBezTo>
                  <a:cubicBezTo>
                    <a:pt x="1058" y="149"/>
                    <a:pt x="1058" y="149"/>
                    <a:pt x="1058" y="149"/>
                  </a:cubicBezTo>
                  <a:cubicBezTo>
                    <a:pt x="1056" y="148"/>
                    <a:pt x="1056" y="148"/>
                    <a:pt x="1056" y="148"/>
                  </a:cubicBezTo>
                  <a:cubicBezTo>
                    <a:pt x="1054" y="145"/>
                    <a:pt x="1054" y="145"/>
                    <a:pt x="1054" y="145"/>
                  </a:cubicBezTo>
                  <a:cubicBezTo>
                    <a:pt x="1056" y="146"/>
                    <a:pt x="1056" y="146"/>
                    <a:pt x="1056" y="146"/>
                  </a:cubicBezTo>
                  <a:cubicBezTo>
                    <a:pt x="1059" y="146"/>
                    <a:pt x="1059" y="146"/>
                    <a:pt x="1059" y="146"/>
                  </a:cubicBezTo>
                  <a:cubicBezTo>
                    <a:pt x="1066" y="146"/>
                    <a:pt x="1066" y="146"/>
                    <a:pt x="1066" y="146"/>
                  </a:cubicBezTo>
                  <a:cubicBezTo>
                    <a:pt x="1066" y="148"/>
                    <a:pt x="1066" y="148"/>
                    <a:pt x="1066" y="148"/>
                  </a:cubicBezTo>
                  <a:cubicBezTo>
                    <a:pt x="1071" y="145"/>
                    <a:pt x="1071" y="145"/>
                    <a:pt x="1071" y="145"/>
                  </a:cubicBezTo>
                  <a:cubicBezTo>
                    <a:pt x="1071" y="142"/>
                    <a:pt x="1071" y="142"/>
                    <a:pt x="1071" y="142"/>
                  </a:cubicBezTo>
                  <a:cubicBezTo>
                    <a:pt x="1072" y="142"/>
                    <a:pt x="1072" y="142"/>
                    <a:pt x="1072" y="142"/>
                  </a:cubicBezTo>
                  <a:cubicBezTo>
                    <a:pt x="1074" y="140"/>
                    <a:pt x="1074" y="140"/>
                    <a:pt x="1074" y="140"/>
                  </a:cubicBezTo>
                  <a:cubicBezTo>
                    <a:pt x="1074" y="139"/>
                    <a:pt x="1074" y="139"/>
                    <a:pt x="1074" y="139"/>
                  </a:cubicBezTo>
                  <a:cubicBezTo>
                    <a:pt x="1071" y="138"/>
                    <a:pt x="1071" y="138"/>
                    <a:pt x="1071" y="138"/>
                  </a:cubicBezTo>
                  <a:cubicBezTo>
                    <a:pt x="1069" y="138"/>
                    <a:pt x="1069" y="138"/>
                    <a:pt x="1069" y="138"/>
                  </a:cubicBezTo>
                  <a:cubicBezTo>
                    <a:pt x="1071" y="136"/>
                    <a:pt x="1071" y="136"/>
                    <a:pt x="1071" y="136"/>
                  </a:cubicBezTo>
                  <a:cubicBezTo>
                    <a:pt x="1069" y="135"/>
                    <a:pt x="1069" y="135"/>
                    <a:pt x="1069" y="135"/>
                  </a:cubicBezTo>
                  <a:cubicBezTo>
                    <a:pt x="1066" y="133"/>
                    <a:pt x="1066" y="133"/>
                    <a:pt x="1066" y="133"/>
                  </a:cubicBezTo>
                  <a:cubicBezTo>
                    <a:pt x="1062" y="133"/>
                    <a:pt x="1062" y="133"/>
                    <a:pt x="1062" y="133"/>
                  </a:cubicBezTo>
                  <a:cubicBezTo>
                    <a:pt x="1059" y="130"/>
                    <a:pt x="1059" y="130"/>
                    <a:pt x="1059" y="130"/>
                  </a:cubicBezTo>
                  <a:cubicBezTo>
                    <a:pt x="1058" y="129"/>
                    <a:pt x="1058" y="129"/>
                    <a:pt x="1058" y="129"/>
                  </a:cubicBezTo>
                  <a:cubicBezTo>
                    <a:pt x="1061" y="127"/>
                    <a:pt x="1061" y="127"/>
                    <a:pt x="1061" y="127"/>
                  </a:cubicBezTo>
                  <a:cubicBezTo>
                    <a:pt x="1064" y="127"/>
                    <a:pt x="1064" y="127"/>
                    <a:pt x="1064" y="127"/>
                  </a:cubicBezTo>
                  <a:cubicBezTo>
                    <a:pt x="1064" y="126"/>
                    <a:pt x="1064" y="126"/>
                    <a:pt x="1064" y="126"/>
                  </a:cubicBezTo>
                  <a:cubicBezTo>
                    <a:pt x="1065" y="126"/>
                    <a:pt x="1065" y="126"/>
                    <a:pt x="1065" y="126"/>
                  </a:cubicBezTo>
                  <a:cubicBezTo>
                    <a:pt x="1066" y="127"/>
                    <a:pt x="1066" y="127"/>
                    <a:pt x="1066" y="127"/>
                  </a:cubicBezTo>
                  <a:cubicBezTo>
                    <a:pt x="1066" y="129"/>
                    <a:pt x="1066" y="129"/>
                    <a:pt x="1066" y="129"/>
                  </a:cubicBezTo>
                  <a:cubicBezTo>
                    <a:pt x="1066" y="130"/>
                    <a:pt x="1066" y="130"/>
                    <a:pt x="1066" y="130"/>
                  </a:cubicBezTo>
                  <a:cubicBezTo>
                    <a:pt x="1074" y="133"/>
                    <a:pt x="1074" y="133"/>
                    <a:pt x="1074" y="133"/>
                  </a:cubicBezTo>
                  <a:cubicBezTo>
                    <a:pt x="1077" y="135"/>
                    <a:pt x="1077" y="135"/>
                    <a:pt x="1077" y="135"/>
                  </a:cubicBezTo>
                  <a:cubicBezTo>
                    <a:pt x="1079" y="136"/>
                    <a:pt x="1079" y="136"/>
                    <a:pt x="1079" y="136"/>
                  </a:cubicBezTo>
                  <a:cubicBezTo>
                    <a:pt x="1084" y="136"/>
                    <a:pt x="1084" y="136"/>
                    <a:pt x="1084" y="136"/>
                  </a:cubicBezTo>
                  <a:cubicBezTo>
                    <a:pt x="1088" y="136"/>
                    <a:pt x="1088" y="136"/>
                    <a:pt x="1088" y="136"/>
                  </a:cubicBezTo>
                  <a:cubicBezTo>
                    <a:pt x="1091" y="135"/>
                    <a:pt x="1091" y="135"/>
                    <a:pt x="1091" y="135"/>
                  </a:cubicBezTo>
                  <a:cubicBezTo>
                    <a:pt x="1094" y="135"/>
                    <a:pt x="1094" y="135"/>
                    <a:pt x="1094" y="135"/>
                  </a:cubicBezTo>
                  <a:cubicBezTo>
                    <a:pt x="1102" y="138"/>
                    <a:pt x="1102" y="138"/>
                    <a:pt x="1102" y="138"/>
                  </a:cubicBezTo>
                  <a:cubicBezTo>
                    <a:pt x="1111" y="140"/>
                    <a:pt x="1111" y="140"/>
                    <a:pt x="1111" y="140"/>
                  </a:cubicBezTo>
                  <a:cubicBezTo>
                    <a:pt x="1118" y="143"/>
                    <a:pt x="1118" y="143"/>
                    <a:pt x="1118" y="143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22" y="145"/>
                    <a:pt x="1122" y="145"/>
                    <a:pt x="1122" y="145"/>
                  </a:cubicBezTo>
                  <a:cubicBezTo>
                    <a:pt x="1121" y="143"/>
                    <a:pt x="1121" y="143"/>
                    <a:pt x="1121" y="143"/>
                  </a:cubicBezTo>
                  <a:cubicBezTo>
                    <a:pt x="1128" y="146"/>
                    <a:pt x="1128" y="146"/>
                    <a:pt x="1128" y="146"/>
                  </a:cubicBezTo>
                  <a:cubicBezTo>
                    <a:pt x="1137" y="148"/>
                    <a:pt x="1137" y="148"/>
                    <a:pt x="1137" y="148"/>
                  </a:cubicBezTo>
                  <a:cubicBezTo>
                    <a:pt x="1142" y="149"/>
                    <a:pt x="1142" y="149"/>
                    <a:pt x="1142" y="149"/>
                  </a:cubicBezTo>
                  <a:cubicBezTo>
                    <a:pt x="1140" y="146"/>
                    <a:pt x="1140" y="146"/>
                    <a:pt x="1140" y="146"/>
                  </a:cubicBezTo>
                  <a:cubicBezTo>
                    <a:pt x="1142" y="148"/>
                    <a:pt x="1142" y="148"/>
                    <a:pt x="1142" y="148"/>
                  </a:cubicBezTo>
                  <a:cubicBezTo>
                    <a:pt x="1145" y="149"/>
                    <a:pt x="1145" y="149"/>
                    <a:pt x="1145" y="149"/>
                  </a:cubicBezTo>
                  <a:cubicBezTo>
                    <a:pt x="1147" y="150"/>
                    <a:pt x="1147" y="150"/>
                    <a:pt x="1147" y="150"/>
                  </a:cubicBezTo>
                  <a:cubicBezTo>
                    <a:pt x="1150" y="150"/>
                    <a:pt x="1150" y="150"/>
                    <a:pt x="1150" y="150"/>
                  </a:cubicBezTo>
                  <a:cubicBezTo>
                    <a:pt x="1148" y="149"/>
                    <a:pt x="1148" y="149"/>
                    <a:pt x="1148" y="149"/>
                  </a:cubicBezTo>
                  <a:cubicBezTo>
                    <a:pt x="1147" y="149"/>
                    <a:pt x="1147" y="149"/>
                    <a:pt x="1147" y="149"/>
                  </a:cubicBezTo>
                  <a:cubicBezTo>
                    <a:pt x="1148" y="148"/>
                    <a:pt x="1148" y="148"/>
                    <a:pt x="1148" y="148"/>
                  </a:cubicBezTo>
                  <a:lnTo>
                    <a:pt x="1150" y="149"/>
                  </a:lnTo>
                  <a:close/>
                  <a:moveTo>
                    <a:pt x="35" y="136"/>
                  </a:moveTo>
                  <a:cubicBezTo>
                    <a:pt x="35" y="135"/>
                    <a:pt x="35" y="134"/>
                    <a:pt x="34" y="133"/>
                  </a:cubicBezTo>
                  <a:cubicBezTo>
                    <a:pt x="35" y="134"/>
                    <a:pt x="35" y="135"/>
                    <a:pt x="35" y="136"/>
                  </a:cubicBez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8" name="Freeform 185"/>
            <p:cNvSpPr>
              <a:spLocks/>
            </p:cNvSpPr>
            <p:nvPr/>
          </p:nvSpPr>
          <p:spPr bwMode="auto">
            <a:xfrm>
              <a:off x="5443538" y="2560638"/>
              <a:ext cx="423863" cy="246063"/>
            </a:xfrm>
            <a:custGeom>
              <a:avLst/>
              <a:gdLst>
                <a:gd name="T0" fmla="*/ 219 w 267"/>
                <a:gd name="T1" fmla="*/ 66 h 155"/>
                <a:gd name="T2" fmla="*/ 206 w 267"/>
                <a:gd name="T3" fmla="*/ 75 h 155"/>
                <a:gd name="T4" fmla="*/ 199 w 267"/>
                <a:gd name="T5" fmla="*/ 85 h 155"/>
                <a:gd name="T6" fmla="*/ 194 w 267"/>
                <a:gd name="T7" fmla="*/ 87 h 155"/>
                <a:gd name="T8" fmla="*/ 179 w 267"/>
                <a:gd name="T9" fmla="*/ 81 h 155"/>
                <a:gd name="T10" fmla="*/ 166 w 267"/>
                <a:gd name="T11" fmla="*/ 67 h 155"/>
                <a:gd name="T12" fmla="*/ 156 w 267"/>
                <a:gd name="T13" fmla="*/ 62 h 155"/>
                <a:gd name="T14" fmla="*/ 149 w 267"/>
                <a:gd name="T15" fmla="*/ 47 h 155"/>
                <a:gd name="T16" fmla="*/ 137 w 267"/>
                <a:gd name="T17" fmla="*/ 37 h 155"/>
                <a:gd name="T18" fmla="*/ 122 w 267"/>
                <a:gd name="T19" fmla="*/ 37 h 155"/>
                <a:gd name="T20" fmla="*/ 97 w 267"/>
                <a:gd name="T21" fmla="*/ 37 h 155"/>
                <a:gd name="T22" fmla="*/ 85 w 267"/>
                <a:gd name="T23" fmla="*/ 34 h 155"/>
                <a:gd name="T24" fmla="*/ 67 w 267"/>
                <a:gd name="T25" fmla="*/ 24 h 155"/>
                <a:gd name="T26" fmla="*/ 49 w 267"/>
                <a:gd name="T27" fmla="*/ 30 h 155"/>
                <a:gd name="T28" fmla="*/ 39 w 267"/>
                <a:gd name="T29" fmla="*/ 24 h 155"/>
                <a:gd name="T30" fmla="*/ 32 w 267"/>
                <a:gd name="T31" fmla="*/ 13 h 155"/>
                <a:gd name="T32" fmla="*/ 32 w 267"/>
                <a:gd name="T33" fmla="*/ 1 h 155"/>
                <a:gd name="T34" fmla="*/ 19 w 267"/>
                <a:gd name="T35" fmla="*/ 78 h 155"/>
                <a:gd name="T36" fmla="*/ 28 w 267"/>
                <a:gd name="T37" fmla="*/ 75 h 155"/>
                <a:gd name="T38" fmla="*/ 32 w 267"/>
                <a:gd name="T39" fmla="*/ 62 h 155"/>
                <a:gd name="T40" fmla="*/ 39 w 267"/>
                <a:gd name="T41" fmla="*/ 57 h 155"/>
                <a:gd name="T42" fmla="*/ 44 w 267"/>
                <a:gd name="T43" fmla="*/ 53 h 155"/>
                <a:gd name="T44" fmla="*/ 52 w 267"/>
                <a:gd name="T45" fmla="*/ 54 h 155"/>
                <a:gd name="T46" fmla="*/ 65 w 267"/>
                <a:gd name="T47" fmla="*/ 61 h 155"/>
                <a:gd name="T48" fmla="*/ 71 w 267"/>
                <a:gd name="T49" fmla="*/ 66 h 155"/>
                <a:gd name="T50" fmla="*/ 76 w 267"/>
                <a:gd name="T51" fmla="*/ 78 h 155"/>
                <a:gd name="T52" fmla="*/ 93 w 267"/>
                <a:gd name="T53" fmla="*/ 78 h 155"/>
                <a:gd name="T54" fmla="*/ 112 w 267"/>
                <a:gd name="T55" fmla="*/ 101 h 155"/>
                <a:gd name="T56" fmla="*/ 137 w 267"/>
                <a:gd name="T57" fmla="*/ 115 h 155"/>
                <a:gd name="T58" fmla="*/ 163 w 267"/>
                <a:gd name="T59" fmla="*/ 131 h 155"/>
                <a:gd name="T60" fmla="*/ 177 w 267"/>
                <a:gd name="T61" fmla="*/ 135 h 155"/>
                <a:gd name="T62" fmla="*/ 182 w 267"/>
                <a:gd name="T63" fmla="*/ 146 h 155"/>
                <a:gd name="T64" fmla="*/ 195 w 267"/>
                <a:gd name="T65" fmla="*/ 151 h 155"/>
                <a:gd name="T66" fmla="*/ 207 w 267"/>
                <a:gd name="T67" fmla="*/ 155 h 155"/>
                <a:gd name="T68" fmla="*/ 203 w 267"/>
                <a:gd name="T69" fmla="*/ 144 h 155"/>
                <a:gd name="T70" fmla="*/ 206 w 267"/>
                <a:gd name="T71" fmla="*/ 131 h 155"/>
                <a:gd name="T72" fmla="*/ 199 w 267"/>
                <a:gd name="T73" fmla="*/ 119 h 155"/>
                <a:gd name="T74" fmla="*/ 189 w 267"/>
                <a:gd name="T75" fmla="*/ 114 h 155"/>
                <a:gd name="T76" fmla="*/ 203 w 267"/>
                <a:gd name="T77" fmla="*/ 110 h 155"/>
                <a:gd name="T78" fmla="*/ 207 w 267"/>
                <a:gd name="T79" fmla="*/ 102 h 155"/>
                <a:gd name="T80" fmla="*/ 207 w 267"/>
                <a:gd name="T81" fmla="*/ 98 h 155"/>
                <a:gd name="T82" fmla="*/ 207 w 267"/>
                <a:gd name="T83" fmla="*/ 97 h 155"/>
                <a:gd name="T84" fmla="*/ 211 w 267"/>
                <a:gd name="T85" fmla="*/ 91 h 155"/>
                <a:gd name="T86" fmla="*/ 219 w 267"/>
                <a:gd name="T87" fmla="*/ 89 h 155"/>
                <a:gd name="T88" fmla="*/ 233 w 267"/>
                <a:gd name="T89" fmla="*/ 89 h 155"/>
                <a:gd name="T90" fmla="*/ 233 w 267"/>
                <a:gd name="T91" fmla="*/ 97 h 155"/>
                <a:gd name="T92" fmla="*/ 243 w 267"/>
                <a:gd name="T93" fmla="*/ 97 h 155"/>
                <a:gd name="T94" fmla="*/ 250 w 267"/>
                <a:gd name="T95" fmla="*/ 98 h 155"/>
                <a:gd name="T96" fmla="*/ 259 w 267"/>
                <a:gd name="T97" fmla="*/ 94 h 155"/>
                <a:gd name="T98" fmla="*/ 267 w 267"/>
                <a:gd name="T99" fmla="*/ 87 h 155"/>
                <a:gd name="T100" fmla="*/ 252 w 267"/>
                <a:gd name="T101" fmla="*/ 83 h 155"/>
                <a:gd name="T102" fmla="*/ 243 w 267"/>
                <a:gd name="T103" fmla="*/ 75 h 155"/>
                <a:gd name="T104" fmla="*/ 239 w 267"/>
                <a:gd name="T105" fmla="*/ 81 h 155"/>
                <a:gd name="T106" fmla="*/ 230 w 267"/>
                <a:gd name="T107" fmla="*/ 78 h 155"/>
                <a:gd name="T108" fmla="*/ 223 w 267"/>
                <a:gd name="T109" fmla="*/ 70 h 155"/>
                <a:gd name="T110" fmla="*/ 226 w 267"/>
                <a:gd name="T111" fmla="*/ 6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7" h="155">
                  <a:moveTo>
                    <a:pt x="225" y="65"/>
                  </a:moveTo>
                  <a:lnTo>
                    <a:pt x="223" y="65"/>
                  </a:lnTo>
                  <a:lnTo>
                    <a:pt x="221" y="65"/>
                  </a:lnTo>
                  <a:lnTo>
                    <a:pt x="219" y="66"/>
                  </a:lnTo>
                  <a:lnTo>
                    <a:pt x="219" y="67"/>
                  </a:lnTo>
                  <a:lnTo>
                    <a:pt x="215" y="70"/>
                  </a:lnTo>
                  <a:lnTo>
                    <a:pt x="210" y="74"/>
                  </a:lnTo>
                  <a:lnTo>
                    <a:pt x="206" y="75"/>
                  </a:lnTo>
                  <a:lnTo>
                    <a:pt x="206" y="78"/>
                  </a:lnTo>
                  <a:lnTo>
                    <a:pt x="206" y="79"/>
                  </a:lnTo>
                  <a:lnTo>
                    <a:pt x="202" y="81"/>
                  </a:lnTo>
                  <a:lnTo>
                    <a:pt x="199" y="85"/>
                  </a:lnTo>
                  <a:lnTo>
                    <a:pt x="199" y="87"/>
                  </a:lnTo>
                  <a:lnTo>
                    <a:pt x="202" y="91"/>
                  </a:lnTo>
                  <a:lnTo>
                    <a:pt x="195" y="89"/>
                  </a:lnTo>
                  <a:lnTo>
                    <a:pt x="194" y="87"/>
                  </a:lnTo>
                  <a:lnTo>
                    <a:pt x="193" y="85"/>
                  </a:lnTo>
                  <a:lnTo>
                    <a:pt x="193" y="81"/>
                  </a:lnTo>
                  <a:lnTo>
                    <a:pt x="189" y="79"/>
                  </a:lnTo>
                  <a:lnTo>
                    <a:pt x="179" y="81"/>
                  </a:lnTo>
                  <a:lnTo>
                    <a:pt x="177" y="81"/>
                  </a:lnTo>
                  <a:lnTo>
                    <a:pt x="173" y="81"/>
                  </a:lnTo>
                  <a:lnTo>
                    <a:pt x="169" y="79"/>
                  </a:lnTo>
                  <a:lnTo>
                    <a:pt x="166" y="67"/>
                  </a:lnTo>
                  <a:lnTo>
                    <a:pt x="163" y="66"/>
                  </a:lnTo>
                  <a:lnTo>
                    <a:pt x="162" y="66"/>
                  </a:lnTo>
                  <a:lnTo>
                    <a:pt x="158" y="65"/>
                  </a:lnTo>
                  <a:lnTo>
                    <a:pt x="156" y="62"/>
                  </a:lnTo>
                  <a:lnTo>
                    <a:pt x="154" y="57"/>
                  </a:lnTo>
                  <a:lnTo>
                    <a:pt x="154" y="47"/>
                  </a:lnTo>
                  <a:lnTo>
                    <a:pt x="150" y="49"/>
                  </a:lnTo>
                  <a:lnTo>
                    <a:pt x="149" y="47"/>
                  </a:lnTo>
                  <a:lnTo>
                    <a:pt x="145" y="44"/>
                  </a:lnTo>
                  <a:lnTo>
                    <a:pt x="142" y="41"/>
                  </a:lnTo>
                  <a:lnTo>
                    <a:pt x="140" y="38"/>
                  </a:lnTo>
                  <a:lnTo>
                    <a:pt x="137" y="37"/>
                  </a:lnTo>
                  <a:lnTo>
                    <a:pt x="133" y="34"/>
                  </a:lnTo>
                  <a:lnTo>
                    <a:pt x="132" y="36"/>
                  </a:lnTo>
                  <a:lnTo>
                    <a:pt x="128" y="37"/>
                  </a:lnTo>
                  <a:lnTo>
                    <a:pt x="122" y="37"/>
                  </a:lnTo>
                  <a:lnTo>
                    <a:pt x="116" y="37"/>
                  </a:lnTo>
                  <a:lnTo>
                    <a:pt x="106" y="36"/>
                  </a:lnTo>
                  <a:lnTo>
                    <a:pt x="101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9" y="37"/>
                  </a:lnTo>
                  <a:lnTo>
                    <a:pt x="88" y="34"/>
                  </a:lnTo>
                  <a:lnTo>
                    <a:pt x="85" y="34"/>
                  </a:lnTo>
                  <a:lnTo>
                    <a:pt x="75" y="22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7" y="24"/>
                  </a:lnTo>
                  <a:lnTo>
                    <a:pt x="61" y="28"/>
                  </a:lnTo>
                  <a:lnTo>
                    <a:pt x="57" y="28"/>
                  </a:lnTo>
                  <a:lnTo>
                    <a:pt x="52" y="28"/>
                  </a:lnTo>
                  <a:lnTo>
                    <a:pt x="49" y="30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5" y="24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5" y="22"/>
                  </a:lnTo>
                  <a:lnTo>
                    <a:pt x="35" y="17"/>
                  </a:lnTo>
                  <a:lnTo>
                    <a:pt x="32" y="13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0" y="10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75"/>
                  </a:lnTo>
                  <a:lnTo>
                    <a:pt x="27" y="70"/>
                  </a:lnTo>
                  <a:lnTo>
                    <a:pt x="27" y="67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5" y="62"/>
                  </a:lnTo>
                  <a:lnTo>
                    <a:pt x="36" y="61"/>
                  </a:lnTo>
                  <a:lnTo>
                    <a:pt x="39" y="58"/>
                  </a:lnTo>
                  <a:lnTo>
                    <a:pt x="39" y="57"/>
                  </a:lnTo>
                  <a:lnTo>
                    <a:pt x="41" y="57"/>
                  </a:lnTo>
                  <a:lnTo>
                    <a:pt x="40" y="54"/>
                  </a:lnTo>
                  <a:lnTo>
                    <a:pt x="41" y="54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48" y="53"/>
                  </a:lnTo>
                  <a:lnTo>
                    <a:pt x="49" y="54"/>
                  </a:lnTo>
                  <a:lnTo>
                    <a:pt x="52" y="54"/>
                  </a:lnTo>
                  <a:lnTo>
                    <a:pt x="55" y="57"/>
                  </a:lnTo>
                  <a:lnTo>
                    <a:pt x="57" y="58"/>
                  </a:lnTo>
                  <a:lnTo>
                    <a:pt x="59" y="61"/>
                  </a:lnTo>
                  <a:lnTo>
                    <a:pt x="65" y="61"/>
                  </a:lnTo>
                  <a:lnTo>
                    <a:pt x="68" y="61"/>
                  </a:lnTo>
                  <a:lnTo>
                    <a:pt x="68" y="65"/>
                  </a:lnTo>
                  <a:lnTo>
                    <a:pt x="68" y="66"/>
                  </a:lnTo>
                  <a:lnTo>
                    <a:pt x="71" y="66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75" y="78"/>
                  </a:lnTo>
                  <a:lnTo>
                    <a:pt x="76" y="78"/>
                  </a:lnTo>
                  <a:lnTo>
                    <a:pt x="84" y="79"/>
                  </a:lnTo>
                  <a:lnTo>
                    <a:pt x="89" y="79"/>
                  </a:lnTo>
                  <a:lnTo>
                    <a:pt x="92" y="79"/>
                  </a:lnTo>
                  <a:lnTo>
                    <a:pt x="93" y="78"/>
                  </a:lnTo>
                  <a:lnTo>
                    <a:pt x="97" y="79"/>
                  </a:lnTo>
                  <a:lnTo>
                    <a:pt x="101" y="81"/>
                  </a:lnTo>
                  <a:lnTo>
                    <a:pt x="105" y="87"/>
                  </a:lnTo>
                  <a:lnTo>
                    <a:pt x="112" y="101"/>
                  </a:lnTo>
                  <a:lnTo>
                    <a:pt x="116" y="102"/>
                  </a:lnTo>
                  <a:lnTo>
                    <a:pt x="120" y="106"/>
                  </a:lnTo>
                  <a:lnTo>
                    <a:pt x="128" y="110"/>
                  </a:lnTo>
                  <a:lnTo>
                    <a:pt x="137" y="115"/>
                  </a:lnTo>
                  <a:lnTo>
                    <a:pt x="142" y="119"/>
                  </a:lnTo>
                  <a:lnTo>
                    <a:pt x="150" y="123"/>
                  </a:lnTo>
                  <a:lnTo>
                    <a:pt x="158" y="127"/>
                  </a:lnTo>
                  <a:lnTo>
                    <a:pt x="163" y="131"/>
                  </a:lnTo>
                  <a:lnTo>
                    <a:pt x="167" y="132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7" y="135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2"/>
                  </a:lnTo>
                  <a:lnTo>
                    <a:pt x="182" y="146"/>
                  </a:lnTo>
                  <a:lnTo>
                    <a:pt x="185" y="148"/>
                  </a:lnTo>
                  <a:lnTo>
                    <a:pt x="190" y="148"/>
                  </a:lnTo>
                  <a:lnTo>
                    <a:pt x="194" y="150"/>
                  </a:lnTo>
                  <a:lnTo>
                    <a:pt x="195" y="151"/>
                  </a:lnTo>
                  <a:lnTo>
                    <a:pt x="198" y="151"/>
                  </a:lnTo>
                  <a:lnTo>
                    <a:pt x="202" y="151"/>
                  </a:lnTo>
                  <a:lnTo>
                    <a:pt x="206" y="155"/>
                  </a:lnTo>
                  <a:lnTo>
                    <a:pt x="207" y="155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4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6" y="131"/>
                  </a:lnTo>
                  <a:lnTo>
                    <a:pt x="203" y="128"/>
                  </a:lnTo>
                  <a:lnTo>
                    <a:pt x="203" y="124"/>
                  </a:lnTo>
                  <a:lnTo>
                    <a:pt x="202" y="122"/>
                  </a:lnTo>
                  <a:lnTo>
                    <a:pt x="199" y="119"/>
                  </a:lnTo>
                  <a:lnTo>
                    <a:pt x="195" y="119"/>
                  </a:lnTo>
                  <a:lnTo>
                    <a:pt x="194" y="118"/>
                  </a:lnTo>
                  <a:lnTo>
                    <a:pt x="193" y="115"/>
                  </a:lnTo>
                  <a:lnTo>
                    <a:pt x="189" y="114"/>
                  </a:lnTo>
                  <a:lnTo>
                    <a:pt x="190" y="110"/>
                  </a:lnTo>
                  <a:lnTo>
                    <a:pt x="190" y="109"/>
                  </a:lnTo>
                  <a:lnTo>
                    <a:pt x="193" y="109"/>
                  </a:lnTo>
                  <a:lnTo>
                    <a:pt x="203" y="110"/>
                  </a:lnTo>
                  <a:lnTo>
                    <a:pt x="206" y="109"/>
                  </a:lnTo>
                  <a:lnTo>
                    <a:pt x="206" y="106"/>
                  </a:lnTo>
                  <a:lnTo>
                    <a:pt x="206" y="105"/>
                  </a:lnTo>
                  <a:lnTo>
                    <a:pt x="207" y="102"/>
                  </a:lnTo>
                  <a:lnTo>
                    <a:pt x="210" y="102"/>
                  </a:lnTo>
                  <a:lnTo>
                    <a:pt x="207" y="101"/>
                  </a:lnTo>
                  <a:lnTo>
                    <a:pt x="210" y="101"/>
                  </a:lnTo>
                  <a:lnTo>
                    <a:pt x="207" y="98"/>
                  </a:lnTo>
                  <a:lnTo>
                    <a:pt x="206" y="98"/>
                  </a:lnTo>
                  <a:lnTo>
                    <a:pt x="203" y="98"/>
                  </a:lnTo>
                  <a:lnTo>
                    <a:pt x="206" y="97"/>
                  </a:lnTo>
                  <a:lnTo>
                    <a:pt x="207" y="97"/>
                  </a:lnTo>
                  <a:lnTo>
                    <a:pt x="210" y="97"/>
                  </a:lnTo>
                  <a:lnTo>
                    <a:pt x="213" y="97"/>
                  </a:lnTo>
                  <a:lnTo>
                    <a:pt x="213" y="94"/>
                  </a:lnTo>
                  <a:lnTo>
                    <a:pt x="211" y="91"/>
                  </a:lnTo>
                  <a:lnTo>
                    <a:pt x="211" y="89"/>
                  </a:lnTo>
                  <a:lnTo>
                    <a:pt x="213" y="87"/>
                  </a:lnTo>
                  <a:lnTo>
                    <a:pt x="215" y="87"/>
                  </a:lnTo>
                  <a:lnTo>
                    <a:pt x="219" y="89"/>
                  </a:lnTo>
                  <a:lnTo>
                    <a:pt x="223" y="87"/>
                  </a:lnTo>
                  <a:lnTo>
                    <a:pt x="226" y="83"/>
                  </a:lnTo>
                  <a:lnTo>
                    <a:pt x="230" y="87"/>
                  </a:lnTo>
                  <a:lnTo>
                    <a:pt x="233" y="89"/>
                  </a:lnTo>
                  <a:lnTo>
                    <a:pt x="230" y="91"/>
                  </a:lnTo>
                  <a:lnTo>
                    <a:pt x="229" y="93"/>
                  </a:lnTo>
                  <a:lnTo>
                    <a:pt x="230" y="94"/>
                  </a:lnTo>
                  <a:lnTo>
                    <a:pt x="233" y="97"/>
                  </a:lnTo>
                  <a:lnTo>
                    <a:pt x="234" y="98"/>
                  </a:lnTo>
                  <a:lnTo>
                    <a:pt x="238" y="97"/>
                  </a:lnTo>
                  <a:lnTo>
                    <a:pt x="242" y="97"/>
                  </a:lnTo>
                  <a:lnTo>
                    <a:pt x="243" y="97"/>
                  </a:lnTo>
                  <a:lnTo>
                    <a:pt x="246" y="97"/>
                  </a:lnTo>
                  <a:lnTo>
                    <a:pt x="247" y="98"/>
                  </a:lnTo>
                  <a:lnTo>
                    <a:pt x="250" y="97"/>
                  </a:lnTo>
                  <a:lnTo>
                    <a:pt x="250" y="98"/>
                  </a:lnTo>
                  <a:lnTo>
                    <a:pt x="252" y="97"/>
                  </a:lnTo>
                  <a:lnTo>
                    <a:pt x="252" y="94"/>
                  </a:lnTo>
                  <a:lnTo>
                    <a:pt x="255" y="94"/>
                  </a:lnTo>
                  <a:lnTo>
                    <a:pt x="259" y="94"/>
                  </a:lnTo>
                  <a:lnTo>
                    <a:pt x="256" y="91"/>
                  </a:lnTo>
                  <a:lnTo>
                    <a:pt x="260" y="91"/>
                  </a:lnTo>
                  <a:lnTo>
                    <a:pt x="264" y="89"/>
                  </a:lnTo>
                  <a:lnTo>
                    <a:pt x="267" y="87"/>
                  </a:lnTo>
                  <a:lnTo>
                    <a:pt x="260" y="85"/>
                  </a:lnTo>
                  <a:lnTo>
                    <a:pt x="256" y="83"/>
                  </a:lnTo>
                  <a:lnTo>
                    <a:pt x="255" y="83"/>
                  </a:lnTo>
                  <a:lnTo>
                    <a:pt x="252" y="83"/>
                  </a:lnTo>
                  <a:lnTo>
                    <a:pt x="251" y="81"/>
                  </a:lnTo>
                  <a:lnTo>
                    <a:pt x="251" y="79"/>
                  </a:lnTo>
                  <a:lnTo>
                    <a:pt x="247" y="78"/>
                  </a:lnTo>
                  <a:lnTo>
                    <a:pt x="243" y="75"/>
                  </a:lnTo>
                  <a:lnTo>
                    <a:pt x="242" y="74"/>
                  </a:lnTo>
                  <a:lnTo>
                    <a:pt x="242" y="78"/>
                  </a:lnTo>
                  <a:lnTo>
                    <a:pt x="239" y="78"/>
                  </a:lnTo>
                  <a:lnTo>
                    <a:pt x="239" y="81"/>
                  </a:lnTo>
                  <a:lnTo>
                    <a:pt x="238" y="79"/>
                  </a:lnTo>
                  <a:lnTo>
                    <a:pt x="234" y="79"/>
                  </a:lnTo>
                  <a:lnTo>
                    <a:pt x="233" y="79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5" y="75"/>
                  </a:lnTo>
                  <a:lnTo>
                    <a:pt x="221" y="74"/>
                  </a:lnTo>
                  <a:lnTo>
                    <a:pt x="223" y="70"/>
                  </a:lnTo>
                  <a:lnTo>
                    <a:pt x="226" y="66"/>
                  </a:lnTo>
                  <a:lnTo>
                    <a:pt x="233" y="62"/>
                  </a:lnTo>
                  <a:lnTo>
                    <a:pt x="230" y="61"/>
                  </a:lnTo>
                  <a:lnTo>
                    <a:pt x="226" y="62"/>
                  </a:lnTo>
                  <a:lnTo>
                    <a:pt x="225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9" name="Freeform 186"/>
            <p:cNvSpPr>
              <a:spLocks noEditPoints="1"/>
            </p:cNvSpPr>
            <p:nvPr/>
          </p:nvSpPr>
          <p:spPr bwMode="auto">
            <a:xfrm>
              <a:off x="3032125" y="1628775"/>
              <a:ext cx="1023938" cy="536575"/>
            </a:xfrm>
            <a:custGeom>
              <a:avLst/>
              <a:gdLst>
                <a:gd name="T0" fmla="*/ 552 w 645"/>
                <a:gd name="T1" fmla="*/ 101 h 338"/>
                <a:gd name="T2" fmla="*/ 479 w 645"/>
                <a:gd name="T3" fmla="*/ 143 h 338"/>
                <a:gd name="T4" fmla="*/ 558 w 645"/>
                <a:gd name="T5" fmla="*/ 101 h 338"/>
                <a:gd name="T6" fmla="*/ 137 w 645"/>
                <a:gd name="T7" fmla="*/ 162 h 338"/>
                <a:gd name="T8" fmla="*/ 142 w 645"/>
                <a:gd name="T9" fmla="*/ 185 h 338"/>
                <a:gd name="T10" fmla="*/ 153 w 645"/>
                <a:gd name="T11" fmla="*/ 181 h 338"/>
                <a:gd name="T12" fmla="*/ 532 w 645"/>
                <a:gd name="T13" fmla="*/ 16 h 338"/>
                <a:gd name="T14" fmla="*/ 522 w 645"/>
                <a:gd name="T15" fmla="*/ 3 h 338"/>
                <a:gd name="T16" fmla="*/ 394 w 645"/>
                <a:gd name="T17" fmla="*/ 8 h 338"/>
                <a:gd name="T18" fmla="*/ 335 w 645"/>
                <a:gd name="T19" fmla="*/ 9 h 338"/>
                <a:gd name="T20" fmla="*/ 247 w 645"/>
                <a:gd name="T21" fmla="*/ 20 h 338"/>
                <a:gd name="T22" fmla="*/ 158 w 645"/>
                <a:gd name="T23" fmla="*/ 27 h 338"/>
                <a:gd name="T24" fmla="*/ 32 w 645"/>
                <a:gd name="T25" fmla="*/ 57 h 338"/>
                <a:gd name="T26" fmla="*/ 61 w 645"/>
                <a:gd name="T27" fmla="*/ 74 h 338"/>
                <a:gd name="T28" fmla="*/ 38 w 645"/>
                <a:gd name="T29" fmla="*/ 94 h 338"/>
                <a:gd name="T30" fmla="*/ 114 w 645"/>
                <a:gd name="T31" fmla="*/ 94 h 338"/>
                <a:gd name="T32" fmla="*/ 137 w 645"/>
                <a:gd name="T33" fmla="*/ 122 h 338"/>
                <a:gd name="T34" fmla="*/ 123 w 645"/>
                <a:gd name="T35" fmla="*/ 161 h 338"/>
                <a:gd name="T36" fmla="*/ 159 w 645"/>
                <a:gd name="T37" fmla="*/ 158 h 338"/>
                <a:gd name="T38" fmla="*/ 145 w 645"/>
                <a:gd name="T39" fmla="*/ 170 h 338"/>
                <a:gd name="T40" fmla="*/ 149 w 645"/>
                <a:gd name="T41" fmla="*/ 192 h 338"/>
                <a:gd name="T42" fmla="*/ 122 w 645"/>
                <a:gd name="T43" fmla="*/ 206 h 338"/>
                <a:gd name="T44" fmla="*/ 127 w 645"/>
                <a:gd name="T45" fmla="*/ 210 h 338"/>
                <a:gd name="T46" fmla="*/ 105 w 645"/>
                <a:gd name="T47" fmla="*/ 218 h 338"/>
                <a:gd name="T48" fmla="*/ 95 w 645"/>
                <a:gd name="T49" fmla="*/ 238 h 338"/>
                <a:gd name="T50" fmla="*/ 101 w 645"/>
                <a:gd name="T51" fmla="*/ 252 h 338"/>
                <a:gd name="T52" fmla="*/ 123 w 645"/>
                <a:gd name="T53" fmla="*/ 267 h 338"/>
                <a:gd name="T54" fmla="*/ 101 w 645"/>
                <a:gd name="T55" fmla="*/ 284 h 338"/>
                <a:gd name="T56" fmla="*/ 111 w 645"/>
                <a:gd name="T57" fmla="*/ 311 h 338"/>
                <a:gd name="T58" fmla="*/ 118 w 645"/>
                <a:gd name="T59" fmla="*/ 325 h 338"/>
                <a:gd name="T60" fmla="*/ 145 w 645"/>
                <a:gd name="T61" fmla="*/ 329 h 338"/>
                <a:gd name="T62" fmla="*/ 172 w 645"/>
                <a:gd name="T63" fmla="*/ 338 h 338"/>
                <a:gd name="T64" fmla="*/ 184 w 645"/>
                <a:gd name="T65" fmla="*/ 323 h 338"/>
                <a:gd name="T66" fmla="*/ 198 w 645"/>
                <a:gd name="T67" fmla="*/ 295 h 338"/>
                <a:gd name="T68" fmla="*/ 226 w 645"/>
                <a:gd name="T69" fmla="*/ 284 h 338"/>
                <a:gd name="T70" fmla="*/ 246 w 645"/>
                <a:gd name="T71" fmla="*/ 258 h 338"/>
                <a:gd name="T72" fmla="*/ 280 w 645"/>
                <a:gd name="T73" fmla="*/ 240 h 338"/>
                <a:gd name="T74" fmla="*/ 316 w 645"/>
                <a:gd name="T75" fmla="*/ 235 h 338"/>
                <a:gd name="T76" fmla="*/ 361 w 645"/>
                <a:gd name="T77" fmla="*/ 206 h 338"/>
                <a:gd name="T78" fmla="*/ 413 w 645"/>
                <a:gd name="T79" fmla="*/ 202 h 338"/>
                <a:gd name="T80" fmla="*/ 478 w 645"/>
                <a:gd name="T81" fmla="*/ 183 h 338"/>
                <a:gd name="T82" fmla="*/ 453 w 645"/>
                <a:gd name="T83" fmla="*/ 162 h 338"/>
                <a:gd name="T84" fmla="*/ 487 w 645"/>
                <a:gd name="T85" fmla="*/ 167 h 338"/>
                <a:gd name="T86" fmla="*/ 485 w 645"/>
                <a:gd name="T87" fmla="*/ 154 h 338"/>
                <a:gd name="T88" fmla="*/ 445 w 645"/>
                <a:gd name="T89" fmla="*/ 127 h 338"/>
                <a:gd name="T90" fmla="*/ 497 w 645"/>
                <a:gd name="T91" fmla="*/ 126 h 338"/>
                <a:gd name="T92" fmla="*/ 512 w 645"/>
                <a:gd name="T93" fmla="*/ 113 h 338"/>
                <a:gd name="T94" fmla="*/ 528 w 645"/>
                <a:gd name="T95" fmla="*/ 105 h 338"/>
                <a:gd name="T96" fmla="*/ 522 w 645"/>
                <a:gd name="T97" fmla="*/ 90 h 338"/>
                <a:gd name="T98" fmla="*/ 546 w 645"/>
                <a:gd name="T99" fmla="*/ 73 h 338"/>
                <a:gd name="T100" fmla="*/ 558 w 645"/>
                <a:gd name="T101" fmla="*/ 52 h 338"/>
                <a:gd name="T102" fmla="*/ 588 w 645"/>
                <a:gd name="T103" fmla="*/ 33 h 338"/>
                <a:gd name="T104" fmla="*/ 135 w 645"/>
                <a:gd name="T105" fmla="*/ 204 h 338"/>
                <a:gd name="T106" fmla="*/ 118 w 645"/>
                <a:gd name="T107" fmla="*/ 258 h 338"/>
                <a:gd name="T108" fmla="*/ 133 w 645"/>
                <a:gd name="T109" fmla="*/ 223 h 338"/>
                <a:gd name="T110" fmla="*/ 141 w 645"/>
                <a:gd name="T111" fmla="*/ 218 h 338"/>
                <a:gd name="T112" fmla="*/ 381 w 645"/>
                <a:gd name="T113" fmla="*/ 12 h 338"/>
                <a:gd name="T114" fmla="*/ 457 w 645"/>
                <a:gd name="T115" fmla="*/ 4 h 338"/>
                <a:gd name="T116" fmla="*/ 425 w 645"/>
                <a:gd name="T117" fmla="*/ 170 h 338"/>
                <a:gd name="T118" fmla="*/ 443 w 645"/>
                <a:gd name="T119" fmla="*/ 134 h 338"/>
                <a:gd name="T120" fmla="*/ 510 w 645"/>
                <a:gd name="T121" fmla="*/ 105 h 338"/>
                <a:gd name="T122" fmla="*/ 14 w 645"/>
                <a:gd name="T123" fmla="*/ 7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5" h="338">
                  <a:moveTo>
                    <a:pt x="146" y="325"/>
                  </a:move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close/>
                  <a:moveTo>
                    <a:pt x="207" y="293"/>
                  </a:moveTo>
                  <a:lnTo>
                    <a:pt x="206" y="293"/>
                  </a:lnTo>
                  <a:lnTo>
                    <a:pt x="203" y="295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close/>
                  <a:moveTo>
                    <a:pt x="145" y="328"/>
                  </a:moveTo>
                  <a:lnTo>
                    <a:pt x="146" y="325"/>
                  </a:lnTo>
                  <a:lnTo>
                    <a:pt x="142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close/>
                  <a:moveTo>
                    <a:pt x="559" y="105"/>
                  </a:moveTo>
                  <a:lnTo>
                    <a:pt x="558" y="105"/>
                  </a:lnTo>
                  <a:lnTo>
                    <a:pt x="555" y="104"/>
                  </a:lnTo>
                  <a:lnTo>
                    <a:pt x="552" y="101"/>
                  </a:lnTo>
                  <a:lnTo>
                    <a:pt x="548" y="104"/>
                  </a:lnTo>
                  <a:lnTo>
                    <a:pt x="546" y="108"/>
                  </a:lnTo>
                  <a:lnTo>
                    <a:pt x="558" y="108"/>
                  </a:lnTo>
                  <a:lnTo>
                    <a:pt x="562" y="108"/>
                  </a:lnTo>
                  <a:lnTo>
                    <a:pt x="563" y="105"/>
                  </a:lnTo>
                  <a:lnTo>
                    <a:pt x="562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close/>
                  <a:moveTo>
                    <a:pt x="497" y="135"/>
                  </a:moveTo>
                  <a:lnTo>
                    <a:pt x="489" y="134"/>
                  </a:lnTo>
                  <a:lnTo>
                    <a:pt x="482" y="134"/>
                  </a:lnTo>
                  <a:lnTo>
                    <a:pt x="475" y="138"/>
                  </a:lnTo>
                  <a:lnTo>
                    <a:pt x="483" y="135"/>
                  </a:lnTo>
                  <a:lnTo>
                    <a:pt x="491" y="138"/>
                  </a:lnTo>
                  <a:lnTo>
                    <a:pt x="495" y="139"/>
                  </a:lnTo>
                  <a:lnTo>
                    <a:pt x="502" y="139"/>
                  </a:lnTo>
                  <a:lnTo>
                    <a:pt x="501" y="138"/>
                  </a:lnTo>
                  <a:lnTo>
                    <a:pt x="504" y="138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close/>
                  <a:moveTo>
                    <a:pt x="475" y="141"/>
                  </a:moveTo>
                  <a:lnTo>
                    <a:pt x="479" y="143"/>
                  </a:lnTo>
                  <a:lnTo>
                    <a:pt x="487" y="145"/>
                  </a:lnTo>
                  <a:lnTo>
                    <a:pt x="493" y="149"/>
                  </a:lnTo>
                  <a:lnTo>
                    <a:pt x="497" y="149"/>
                  </a:lnTo>
                  <a:lnTo>
                    <a:pt x="498" y="147"/>
                  </a:lnTo>
                  <a:lnTo>
                    <a:pt x="495" y="145"/>
                  </a:lnTo>
                  <a:lnTo>
                    <a:pt x="493" y="145"/>
                  </a:lnTo>
                  <a:lnTo>
                    <a:pt x="493" y="143"/>
                  </a:lnTo>
                  <a:lnTo>
                    <a:pt x="501" y="145"/>
                  </a:lnTo>
                  <a:lnTo>
                    <a:pt x="498" y="141"/>
                  </a:lnTo>
                  <a:lnTo>
                    <a:pt x="495" y="141"/>
                  </a:lnTo>
                  <a:lnTo>
                    <a:pt x="493" y="141"/>
                  </a:lnTo>
                  <a:lnTo>
                    <a:pt x="489" y="138"/>
                  </a:lnTo>
                  <a:lnTo>
                    <a:pt x="485" y="138"/>
                  </a:lnTo>
                  <a:lnTo>
                    <a:pt x="482" y="138"/>
                  </a:lnTo>
                  <a:lnTo>
                    <a:pt x="475" y="138"/>
                  </a:lnTo>
                  <a:lnTo>
                    <a:pt x="474" y="139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close/>
                  <a:moveTo>
                    <a:pt x="558" y="101"/>
                  </a:moveTo>
                  <a:lnTo>
                    <a:pt x="555" y="101"/>
                  </a:lnTo>
                  <a:lnTo>
                    <a:pt x="555" y="104"/>
                  </a:lnTo>
                  <a:lnTo>
                    <a:pt x="559" y="104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close/>
                  <a:moveTo>
                    <a:pt x="555" y="84"/>
                  </a:moveTo>
                  <a:lnTo>
                    <a:pt x="554" y="82"/>
                  </a:lnTo>
                  <a:lnTo>
                    <a:pt x="552" y="84"/>
                  </a:lnTo>
                  <a:lnTo>
                    <a:pt x="552" y="86"/>
                  </a:lnTo>
                  <a:lnTo>
                    <a:pt x="554" y="94"/>
                  </a:lnTo>
                  <a:lnTo>
                    <a:pt x="554" y="90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close/>
                  <a:moveTo>
                    <a:pt x="98" y="246"/>
                  </a:moveTo>
                  <a:lnTo>
                    <a:pt x="99" y="244"/>
                  </a:lnTo>
                  <a:lnTo>
                    <a:pt x="95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close/>
                  <a:moveTo>
                    <a:pt x="137" y="162"/>
                  </a:moveTo>
                  <a:lnTo>
                    <a:pt x="137" y="161"/>
                  </a:lnTo>
                  <a:lnTo>
                    <a:pt x="133" y="161"/>
                  </a:lnTo>
                  <a:lnTo>
                    <a:pt x="131" y="165"/>
                  </a:lnTo>
                  <a:lnTo>
                    <a:pt x="135" y="165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close/>
                  <a:moveTo>
                    <a:pt x="105" y="214"/>
                  </a:moveTo>
                  <a:lnTo>
                    <a:pt x="105" y="215"/>
                  </a:lnTo>
                  <a:lnTo>
                    <a:pt x="106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close/>
                  <a:moveTo>
                    <a:pt x="110" y="181"/>
                  </a:moveTo>
                  <a:lnTo>
                    <a:pt x="110" y="183"/>
                  </a:lnTo>
                  <a:lnTo>
                    <a:pt x="106" y="185"/>
                  </a:lnTo>
                  <a:lnTo>
                    <a:pt x="111" y="187"/>
                  </a:lnTo>
                  <a:lnTo>
                    <a:pt x="115" y="187"/>
                  </a:lnTo>
                  <a:lnTo>
                    <a:pt x="118" y="187"/>
                  </a:lnTo>
                  <a:lnTo>
                    <a:pt x="119" y="187"/>
                  </a:lnTo>
                  <a:lnTo>
                    <a:pt x="122" y="187"/>
                  </a:lnTo>
                  <a:lnTo>
                    <a:pt x="123" y="189"/>
                  </a:lnTo>
                  <a:lnTo>
                    <a:pt x="111" y="189"/>
                  </a:lnTo>
                  <a:lnTo>
                    <a:pt x="114" y="191"/>
                  </a:lnTo>
                  <a:lnTo>
                    <a:pt x="115" y="191"/>
                  </a:lnTo>
                  <a:lnTo>
                    <a:pt x="119" y="191"/>
                  </a:lnTo>
                  <a:lnTo>
                    <a:pt x="129" y="189"/>
                  </a:lnTo>
                  <a:lnTo>
                    <a:pt x="137" y="189"/>
                  </a:lnTo>
                  <a:lnTo>
                    <a:pt x="141" y="187"/>
                  </a:lnTo>
                  <a:lnTo>
                    <a:pt x="142" y="185"/>
                  </a:lnTo>
                  <a:lnTo>
                    <a:pt x="141" y="183"/>
                  </a:lnTo>
                  <a:lnTo>
                    <a:pt x="139" y="181"/>
                  </a:lnTo>
                  <a:lnTo>
                    <a:pt x="137" y="181"/>
                  </a:lnTo>
                  <a:lnTo>
                    <a:pt x="131" y="178"/>
                  </a:lnTo>
                  <a:lnTo>
                    <a:pt x="127" y="175"/>
                  </a:lnTo>
                  <a:lnTo>
                    <a:pt x="122" y="175"/>
                  </a:lnTo>
                  <a:lnTo>
                    <a:pt x="115" y="175"/>
                  </a:lnTo>
                  <a:lnTo>
                    <a:pt x="111" y="178"/>
                  </a:lnTo>
                  <a:lnTo>
                    <a:pt x="111" y="179"/>
                  </a:lnTo>
                  <a:lnTo>
                    <a:pt x="114" y="179"/>
                  </a:lnTo>
                  <a:lnTo>
                    <a:pt x="115" y="181"/>
                  </a:lnTo>
                  <a:lnTo>
                    <a:pt x="111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close/>
                  <a:moveTo>
                    <a:pt x="153" y="181"/>
                  </a:moveTo>
                  <a:lnTo>
                    <a:pt x="150" y="183"/>
                  </a:lnTo>
                  <a:lnTo>
                    <a:pt x="149" y="185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53" y="185"/>
                  </a:lnTo>
                  <a:lnTo>
                    <a:pt x="154" y="183"/>
                  </a:lnTo>
                  <a:lnTo>
                    <a:pt x="158" y="183"/>
                  </a:lnTo>
                  <a:lnTo>
                    <a:pt x="154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close/>
                  <a:moveTo>
                    <a:pt x="620" y="17"/>
                  </a:moveTo>
                  <a:lnTo>
                    <a:pt x="607" y="17"/>
                  </a:lnTo>
                  <a:lnTo>
                    <a:pt x="592" y="17"/>
                  </a:lnTo>
                  <a:lnTo>
                    <a:pt x="593" y="20"/>
                  </a:lnTo>
                  <a:lnTo>
                    <a:pt x="589" y="21"/>
                  </a:lnTo>
                  <a:lnTo>
                    <a:pt x="584" y="23"/>
                  </a:lnTo>
                  <a:lnTo>
                    <a:pt x="579" y="23"/>
                  </a:lnTo>
                  <a:lnTo>
                    <a:pt x="572" y="21"/>
                  </a:lnTo>
                  <a:lnTo>
                    <a:pt x="563" y="23"/>
                  </a:lnTo>
                  <a:lnTo>
                    <a:pt x="566" y="21"/>
                  </a:lnTo>
                  <a:lnTo>
                    <a:pt x="567" y="20"/>
                  </a:lnTo>
                  <a:lnTo>
                    <a:pt x="554" y="23"/>
                  </a:lnTo>
                  <a:lnTo>
                    <a:pt x="542" y="27"/>
                  </a:lnTo>
                  <a:lnTo>
                    <a:pt x="528" y="29"/>
                  </a:lnTo>
                  <a:lnTo>
                    <a:pt x="522" y="32"/>
                  </a:lnTo>
                  <a:lnTo>
                    <a:pt x="522" y="31"/>
                  </a:lnTo>
                  <a:lnTo>
                    <a:pt x="519" y="31"/>
                  </a:lnTo>
                  <a:lnTo>
                    <a:pt x="532" y="27"/>
                  </a:lnTo>
                  <a:lnTo>
                    <a:pt x="542" y="23"/>
                  </a:lnTo>
                  <a:lnTo>
                    <a:pt x="546" y="21"/>
                  </a:lnTo>
                  <a:lnTo>
                    <a:pt x="548" y="20"/>
                  </a:lnTo>
                  <a:lnTo>
                    <a:pt x="548" y="17"/>
                  </a:lnTo>
                  <a:lnTo>
                    <a:pt x="546" y="16"/>
                  </a:lnTo>
                  <a:lnTo>
                    <a:pt x="542" y="16"/>
                  </a:lnTo>
                  <a:lnTo>
                    <a:pt x="532" y="16"/>
                  </a:lnTo>
                  <a:lnTo>
                    <a:pt x="527" y="17"/>
                  </a:lnTo>
                  <a:lnTo>
                    <a:pt x="523" y="20"/>
                  </a:lnTo>
                  <a:lnTo>
                    <a:pt x="508" y="21"/>
                  </a:lnTo>
                  <a:lnTo>
                    <a:pt x="501" y="23"/>
                  </a:lnTo>
                  <a:lnTo>
                    <a:pt x="495" y="23"/>
                  </a:lnTo>
                  <a:lnTo>
                    <a:pt x="493" y="23"/>
                  </a:lnTo>
                  <a:lnTo>
                    <a:pt x="498" y="21"/>
                  </a:lnTo>
                  <a:lnTo>
                    <a:pt x="506" y="21"/>
                  </a:lnTo>
                  <a:lnTo>
                    <a:pt x="512" y="20"/>
                  </a:lnTo>
                  <a:lnTo>
                    <a:pt x="515" y="20"/>
                  </a:lnTo>
                  <a:lnTo>
                    <a:pt x="518" y="17"/>
                  </a:lnTo>
                  <a:lnTo>
                    <a:pt x="514" y="16"/>
                  </a:lnTo>
                  <a:lnTo>
                    <a:pt x="510" y="16"/>
                  </a:lnTo>
                  <a:lnTo>
                    <a:pt x="536" y="13"/>
                  </a:lnTo>
                  <a:lnTo>
                    <a:pt x="542" y="13"/>
                  </a:lnTo>
                  <a:lnTo>
                    <a:pt x="550" y="12"/>
                  </a:lnTo>
                  <a:lnTo>
                    <a:pt x="554" y="12"/>
                  </a:lnTo>
                  <a:lnTo>
                    <a:pt x="559" y="9"/>
                  </a:lnTo>
                  <a:lnTo>
                    <a:pt x="554" y="8"/>
                  </a:lnTo>
                  <a:lnTo>
                    <a:pt x="546" y="8"/>
                  </a:lnTo>
                  <a:lnTo>
                    <a:pt x="535" y="8"/>
                  </a:lnTo>
                  <a:lnTo>
                    <a:pt x="536" y="7"/>
                  </a:lnTo>
                  <a:lnTo>
                    <a:pt x="531" y="7"/>
                  </a:lnTo>
                  <a:lnTo>
                    <a:pt x="527" y="7"/>
                  </a:lnTo>
                  <a:lnTo>
                    <a:pt x="522" y="4"/>
                  </a:lnTo>
                  <a:lnTo>
                    <a:pt x="515" y="4"/>
                  </a:lnTo>
                  <a:lnTo>
                    <a:pt x="502" y="4"/>
                  </a:lnTo>
                  <a:lnTo>
                    <a:pt x="522" y="3"/>
                  </a:lnTo>
                  <a:lnTo>
                    <a:pt x="515" y="0"/>
                  </a:lnTo>
                  <a:lnTo>
                    <a:pt x="508" y="0"/>
                  </a:lnTo>
                  <a:lnTo>
                    <a:pt x="497" y="0"/>
                  </a:lnTo>
                  <a:lnTo>
                    <a:pt x="495" y="0"/>
                  </a:lnTo>
                  <a:lnTo>
                    <a:pt x="493" y="0"/>
                  </a:lnTo>
                  <a:lnTo>
                    <a:pt x="491" y="0"/>
                  </a:lnTo>
                  <a:lnTo>
                    <a:pt x="489" y="0"/>
                  </a:lnTo>
                  <a:lnTo>
                    <a:pt x="483" y="0"/>
                  </a:lnTo>
                  <a:lnTo>
                    <a:pt x="470" y="0"/>
                  </a:lnTo>
                  <a:lnTo>
                    <a:pt x="457" y="0"/>
                  </a:lnTo>
                  <a:lnTo>
                    <a:pt x="445" y="0"/>
                  </a:lnTo>
                  <a:lnTo>
                    <a:pt x="443" y="0"/>
                  </a:lnTo>
                  <a:lnTo>
                    <a:pt x="441" y="0"/>
                  </a:lnTo>
                  <a:lnTo>
                    <a:pt x="434" y="0"/>
                  </a:lnTo>
                  <a:lnTo>
                    <a:pt x="426" y="0"/>
                  </a:lnTo>
                  <a:lnTo>
                    <a:pt x="417" y="0"/>
                  </a:lnTo>
                  <a:lnTo>
                    <a:pt x="421" y="3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398" y="0"/>
                  </a:lnTo>
                  <a:lnTo>
                    <a:pt x="398" y="3"/>
                  </a:lnTo>
                  <a:lnTo>
                    <a:pt x="400" y="4"/>
                  </a:lnTo>
                  <a:lnTo>
                    <a:pt x="396" y="4"/>
                  </a:lnTo>
                  <a:lnTo>
                    <a:pt x="401" y="7"/>
                  </a:lnTo>
                  <a:lnTo>
                    <a:pt x="400" y="7"/>
                  </a:lnTo>
                  <a:lnTo>
                    <a:pt x="394" y="7"/>
                  </a:lnTo>
                  <a:lnTo>
                    <a:pt x="396" y="8"/>
                  </a:lnTo>
                  <a:lnTo>
                    <a:pt x="394" y="8"/>
                  </a:lnTo>
                  <a:lnTo>
                    <a:pt x="390" y="7"/>
                  </a:lnTo>
                  <a:lnTo>
                    <a:pt x="384" y="7"/>
                  </a:lnTo>
                  <a:lnTo>
                    <a:pt x="374" y="4"/>
                  </a:lnTo>
                  <a:lnTo>
                    <a:pt x="368" y="4"/>
                  </a:lnTo>
                  <a:lnTo>
                    <a:pt x="364" y="3"/>
                  </a:lnTo>
                  <a:lnTo>
                    <a:pt x="357" y="3"/>
                  </a:lnTo>
                  <a:lnTo>
                    <a:pt x="354" y="4"/>
                  </a:lnTo>
                  <a:lnTo>
                    <a:pt x="348" y="4"/>
                  </a:lnTo>
                  <a:lnTo>
                    <a:pt x="344" y="4"/>
                  </a:lnTo>
                  <a:lnTo>
                    <a:pt x="333" y="4"/>
                  </a:lnTo>
                  <a:lnTo>
                    <a:pt x="344" y="7"/>
                  </a:lnTo>
                  <a:lnTo>
                    <a:pt x="335" y="7"/>
                  </a:lnTo>
                  <a:lnTo>
                    <a:pt x="364" y="8"/>
                  </a:lnTo>
                  <a:lnTo>
                    <a:pt x="365" y="9"/>
                  </a:lnTo>
                  <a:lnTo>
                    <a:pt x="364" y="12"/>
                  </a:lnTo>
                  <a:lnTo>
                    <a:pt x="364" y="9"/>
                  </a:lnTo>
                  <a:lnTo>
                    <a:pt x="361" y="8"/>
                  </a:lnTo>
                  <a:lnTo>
                    <a:pt x="352" y="8"/>
                  </a:lnTo>
                  <a:lnTo>
                    <a:pt x="338" y="8"/>
                  </a:lnTo>
                  <a:lnTo>
                    <a:pt x="337" y="8"/>
                  </a:lnTo>
                  <a:lnTo>
                    <a:pt x="335" y="7"/>
                  </a:lnTo>
                  <a:lnTo>
                    <a:pt x="333" y="7"/>
                  </a:lnTo>
                  <a:lnTo>
                    <a:pt x="327" y="4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4" y="8"/>
                  </a:lnTo>
                  <a:lnTo>
                    <a:pt x="327" y="8"/>
                  </a:lnTo>
                  <a:lnTo>
                    <a:pt x="335" y="9"/>
                  </a:lnTo>
                  <a:lnTo>
                    <a:pt x="338" y="12"/>
                  </a:lnTo>
                  <a:lnTo>
                    <a:pt x="342" y="12"/>
                  </a:lnTo>
                  <a:lnTo>
                    <a:pt x="356" y="13"/>
                  </a:lnTo>
                  <a:lnTo>
                    <a:pt x="340" y="13"/>
                  </a:lnTo>
                  <a:lnTo>
                    <a:pt x="335" y="13"/>
                  </a:lnTo>
                  <a:lnTo>
                    <a:pt x="333" y="13"/>
                  </a:lnTo>
                  <a:lnTo>
                    <a:pt x="333" y="16"/>
                  </a:lnTo>
                  <a:lnTo>
                    <a:pt x="335" y="16"/>
                  </a:lnTo>
                  <a:lnTo>
                    <a:pt x="329" y="17"/>
                  </a:lnTo>
                  <a:lnTo>
                    <a:pt x="331" y="17"/>
                  </a:lnTo>
                  <a:lnTo>
                    <a:pt x="333" y="17"/>
                  </a:lnTo>
                  <a:lnTo>
                    <a:pt x="325" y="20"/>
                  </a:lnTo>
                  <a:lnTo>
                    <a:pt x="317" y="17"/>
                  </a:lnTo>
                  <a:lnTo>
                    <a:pt x="304" y="13"/>
                  </a:lnTo>
                  <a:lnTo>
                    <a:pt x="291" y="12"/>
                  </a:lnTo>
                  <a:lnTo>
                    <a:pt x="281" y="9"/>
                  </a:lnTo>
                  <a:lnTo>
                    <a:pt x="273" y="12"/>
                  </a:lnTo>
                  <a:lnTo>
                    <a:pt x="273" y="13"/>
                  </a:lnTo>
                  <a:lnTo>
                    <a:pt x="276" y="16"/>
                  </a:lnTo>
                  <a:lnTo>
                    <a:pt x="283" y="17"/>
                  </a:lnTo>
                  <a:lnTo>
                    <a:pt x="276" y="17"/>
                  </a:lnTo>
                  <a:lnTo>
                    <a:pt x="269" y="17"/>
                  </a:lnTo>
                  <a:lnTo>
                    <a:pt x="280" y="21"/>
                  </a:lnTo>
                  <a:lnTo>
                    <a:pt x="273" y="20"/>
                  </a:lnTo>
                  <a:lnTo>
                    <a:pt x="269" y="20"/>
                  </a:lnTo>
                  <a:lnTo>
                    <a:pt x="256" y="17"/>
                  </a:lnTo>
                  <a:lnTo>
                    <a:pt x="251" y="16"/>
                  </a:lnTo>
                  <a:lnTo>
                    <a:pt x="247" y="20"/>
                  </a:lnTo>
                  <a:lnTo>
                    <a:pt x="243" y="21"/>
                  </a:lnTo>
                  <a:lnTo>
                    <a:pt x="238" y="21"/>
                  </a:lnTo>
                  <a:lnTo>
                    <a:pt x="242" y="20"/>
                  </a:lnTo>
                  <a:lnTo>
                    <a:pt x="246" y="16"/>
                  </a:lnTo>
                  <a:lnTo>
                    <a:pt x="246" y="13"/>
                  </a:lnTo>
                  <a:lnTo>
                    <a:pt x="243" y="13"/>
                  </a:lnTo>
                  <a:lnTo>
                    <a:pt x="238" y="12"/>
                  </a:lnTo>
                  <a:lnTo>
                    <a:pt x="230" y="13"/>
                  </a:lnTo>
                  <a:lnTo>
                    <a:pt x="223" y="13"/>
                  </a:lnTo>
                  <a:lnTo>
                    <a:pt x="212" y="13"/>
                  </a:lnTo>
                  <a:lnTo>
                    <a:pt x="202" y="16"/>
                  </a:lnTo>
                  <a:lnTo>
                    <a:pt x="188" y="16"/>
                  </a:lnTo>
                  <a:lnTo>
                    <a:pt x="194" y="17"/>
                  </a:lnTo>
                  <a:lnTo>
                    <a:pt x="198" y="20"/>
                  </a:lnTo>
                  <a:lnTo>
                    <a:pt x="202" y="21"/>
                  </a:lnTo>
                  <a:lnTo>
                    <a:pt x="196" y="21"/>
                  </a:lnTo>
                  <a:lnTo>
                    <a:pt x="194" y="21"/>
                  </a:lnTo>
                  <a:lnTo>
                    <a:pt x="192" y="20"/>
                  </a:lnTo>
                  <a:lnTo>
                    <a:pt x="190" y="17"/>
                  </a:lnTo>
                  <a:lnTo>
                    <a:pt x="186" y="17"/>
                  </a:lnTo>
                  <a:lnTo>
                    <a:pt x="172" y="17"/>
                  </a:lnTo>
                  <a:lnTo>
                    <a:pt x="167" y="20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67" y="23"/>
                  </a:lnTo>
                  <a:lnTo>
                    <a:pt x="163" y="25"/>
                  </a:lnTo>
                  <a:lnTo>
                    <a:pt x="166" y="25"/>
                  </a:lnTo>
                  <a:lnTo>
                    <a:pt x="158" y="27"/>
                  </a:lnTo>
                  <a:lnTo>
                    <a:pt x="149" y="25"/>
                  </a:lnTo>
                  <a:lnTo>
                    <a:pt x="145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14" y="31"/>
                  </a:lnTo>
                  <a:lnTo>
                    <a:pt x="98" y="33"/>
                  </a:lnTo>
                  <a:lnTo>
                    <a:pt x="93" y="35"/>
                  </a:lnTo>
                  <a:lnTo>
                    <a:pt x="91" y="37"/>
                  </a:lnTo>
                  <a:lnTo>
                    <a:pt x="89" y="37"/>
                  </a:lnTo>
                  <a:lnTo>
                    <a:pt x="95" y="39"/>
                  </a:lnTo>
                  <a:lnTo>
                    <a:pt x="105" y="39"/>
                  </a:lnTo>
                  <a:lnTo>
                    <a:pt x="111" y="39"/>
                  </a:lnTo>
                  <a:lnTo>
                    <a:pt x="109" y="40"/>
                  </a:lnTo>
                  <a:lnTo>
                    <a:pt x="106" y="46"/>
                  </a:lnTo>
                  <a:lnTo>
                    <a:pt x="102" y="48"/>
                  </a:lnTo>
                  <a:lnTo>
                    <a:pt x="97" y="48"/>
                  </a:lnTo>
                  <a:lnTo>
                    <a:pt x="89" y="50"/>
                  </a:lnTo>
                  <a:lnTo>
                    <a:pt x="80" y="50"/>
                  </a:lnTo>
                  <a:lnTo>
                    <a:pt x="69" y="52"/>
                  </a:lnTo>
                  <a:lnTo>
                    <a:pt x="62" y="52"/>
                  </a:lnTo>
                  <a:lnTo>
                    <a:pt x="54" y="53"/>
                  </a:lnTo>
                  <a:lnTo>
                    <a:pt x="53" y="53"/>
                  </a:lnTo>
                  <a:lnTo>
                    <a:pt x="45" y="56"/>
                  </a:lnTo>
                  <a:lnTo>
                    <a:pt x="38" y="56"/>
                  </a:lnTo>
                  <a:lnTo>
                    <a:pt x="32" y="57"/>
                  </a:lnTo>
                  <a:lnTo>
                    <a:pt x="22" y="57"/>
                  </a:lnTo>
                  <a:lnTo>
                    <a:pt x="14" y="60"/>
                  </a:lnTo>
                  <a:lnTo>
                    <a:pt x="9" y="61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4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22" y="69"/>
                  </a:lnTo>
                  <a:lnTo>
                    <a:pt x="28" y="70"/>
                  </a:lnTo>
                  <a:lnTo>
                    <a:pt x="34" y="69"/>
                  </a:lnTo>
                  <a:lnTo>
                    <a:pt x="30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32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1" y="70"/>
                  </a:lnTo>
                  <a:lnTo>
                    <a:pt x="44" y="70"/>
                  </a:lnTo>
                  <a:lnTo>
                    <a:pt x="45" y="73"/>
                  </a:lnTo>
                  <a:lnTo>
                    <a:pt x="53" y="73"/>
                  </a:lnTo>
                  <a:lnTo>
                    <a:pt x="58" y="70"/>
                  </a:lnTo>
                  <a:lnTo>
                    <a:pt x="65" y="69"/>
                  </a:lnTo>
                  <a:lnTo>
                    <a:pt x="66" y="70"/>
                  </a:lnTo>
                  <a:lnTo>
                    <a:pt x="69" y="73"/>
                  </a:lnTo>
                  <a:lnTo>
                    <a:pt x="62" y="73"/>
                  </a:lnTo>
                  <a:lnTo>
                    <a:pt x="61" y="74"/>
                  </a:lnTo>
                  <a:lnTo>
                    <a:pt x="57" y="74"/>
                  </a:lnTo>
                  <a:lnTo>
                    <a:pt x="52" y="74"/>
                  </a:lnTo>
                  <a:lnTo>
                    <a:pt x="34" y="74"/>
                  </a:lnTo>
                  <a:lnTo>
                    <a:pt x="40" y="77"/>
                  </a:lnTo>
                  <a:lnTo>
                    <a:pt x="32" y="77"/>
                  </a:lnTo>
                  <a:lnTo>
                    <a:pt x="14" y="77"/>
                  </a:lnTo>
                  <a:lnTo>
                    <a:pt x="9" y="78"/>
                  </a:lnTo>
                  <a:lnTo>
                    <a:pt x="8" y="81"/>
                  </a:lnTo>
                  <a:lnTo>
                    <a:pt x="9" y="81"/>
                  </a:lnTo>
                  <a:lnTo>
                    <a:pt x="13" y="82"/>
                  </a:lnTo>
                  <a:lnTo>
                    <a:pt x="17" y="81"/>
                  </a:lnTo>
                  <a:lnTo>
                    <a:pt x="21" y="78"/>
                  </a:lnTo>
                  <a:lnTo>
                    <a:pt x="25" y="78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17" y="88"/>
                  </a:lnTo>
                  <a:lnTo>
                    <a:pt x="21" y="90"/>
                  </a:lnTo>
                  <a:lnTo>
                    <a:pt x="26" y="90"/>
                  </a:lnTo>
                  <a:lnTo>
                    <a:pt x="25" y="92"/>
                  </a:lnTo>
                  <a:lnTo>
                    <a:pt x="26" y="92"/>
                  </a:lnTo>
                  <a:lnTo>
                    <a:pt x="32" y="92"/>
                  </a:lnTo>
                  <a:lnTo>
                    <a:pt x="38" y="94"/>
                  </a:lnTo>
                  <a:lnTo>
                    <a:pt x="44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41" y="90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9" y="90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3" y="92"/>
                  </a:lnTo>
                  <a:lnTo>
                    <a:pt x="54" y="92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6" y="90"/>
                  </a:lnTo>
                  <a:lnTo>
                    <a:pt x="70" y="88"/>
                  </a:lnTo>
                  <a:lnTo>
                    <a:pt x="72" y="90"/>
                  </a:lnTo>
                  <a:lnTo>
                    <a:pt x="80" y="88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1" y="90"/>
                  </a:lnTo>
                  <a:lnTo>
                    <a:pt x="95" y="90"/>
                  </a:lnTo>
                  <a:lnTo>
                    <a:pt x="106" y="90"/>
                  </a:lnTo>
                  <a:lnTo>
                    <a:pt x="105" y="92"/>
                  </a:lnTo>
                  <a:lnTo>
                    <a:pt x="110" y="92"/>
                  </a:lnTo>
                  <a:lnTo>
                    <a:pt x="111" y="92"/>
                  </a:lnTo>
                  <a:lnTo>
                    <a:pt x="111" y="94"/>
                  </a:lnTo>
                  <a:lnTo>
                    <a:pt x="114" y="94"/>
                  </a:lnTo>
                  <a:lnTo>
                    <a:pt x="122" y="96"/>
                  </a:lnTo>
                  <a:lnTo>
                    <a:pt x="119" y="96"/>
                  </a:lnTo>
                  <a:lnTo>
                    <a:pt x="122" y="97"/>
                  </a:lnTo>
                  <a:lnTo>
                    <a:pt x="127" y="96"/>
                  </a:lnTo>
                  <a:lnTo>
                    <a:pt x="126" y="97"/>
                  </a:lnTo>
                  <a:lnTo>
                    <a:pt x="127" y="97"/>
                  </a:lnTo>
                  <a:lnTo>
                    <a:pt x="127" y="100"/>
                  </a:lnTo>
                  <a:lnTo>
                    <a:pt x="123" y="101"/>
                  </a:lnTo>
                  <a:lnTo>
                    <a:pt x="126" y="101"/>
                  </a:lnTo>
                  <a:lnTo>
                    <a:pt x="123" y="104"/>
                  </a:lnTo>
                  <a:lnTo>
                    <a:pt x="126" y="104"/>
                  </a:lnTo>
                  <a:lnTo>
                    <a:pt x="123" y="105"/>
                  </a:lnTo>
                  <a:lnTo>
                    <a:pt x="129" y="108"/>
                  </a:lnTo>
                  <a:lnTo>
                    <a:pt x="133" y="108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1" y="110"/>
                  </a:lnTo>
                  <a:lnTo>
                    <a:pt x="133" y="110"/>
                  </a:lnTo>
                  <a:lnTo>
                    <a:pt x="135" y="110"/>
                  </a:lnTo>
                  <a:lnTo>
                    <a:pt x="139" y="113"/>
                  </a:lnTo>
                  <a:lnTo>
                    <a:pt x="135" y="114"/>
                  </a:lnTo>
                  <a:lnTo>
                    <a:pt x="137" y="114"/>
                  </a:lnTo>
                  <a:lnTo>
                    <a:pt x="131" y="117"/>
                  </a:lnTo>
                  <a:lnTo>
                    <a:pt x="135" y="117"/>
                  </a:lnTo>
                  <a:lnTo>
                    <a:pt x="133" y="121"/>
                  </a:lnTo>
                  <a:lnTo>
                    <a:pt x="135" y="121"/>
                  </a:lnTo>
                  <a:lnTo>
                    <a:pt x="135" y="122"/>
                  </a:lnTo>
                  <a:lnTo>
                    <a:pt x="137" y="122"/>
                  </a:lnTo>
                  <a:lnTo>
                    <a:pt x="135" y="123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5" y="127"/>
                  </a:lnTo>
                  <a:lnTo>
                    <a:pt x="139" y="130"/>
                  </a:lnTo>
                  <a:lnTo>
                    <a:pt x="135" y="130"/>
                  </a:lnTo>
                  <a:lnTo>
                    <a:pt x="135" y="131"/>
                  </a:lnTo>
                  <a:lnTo>
                    <a:pt x="137" y="131"/>
                  </a:lnTo>
                  <a:lnTo>
                    <a:pt x="133" y="134"/>
                  </a:lnTo>
                  <a:lnTo>
                    <a:pt x="135" y="134"/>
                  </a:lnTo>
                  <a:lnTo>
                    <a:pt x="137" y="134"/>
                  </a:lnTo>
                  <a:lnTo>
                    <a:pt x="139" y="135"/>
                  </a:lnTo>
                  <a:lnTo>
                    <a:pt x="139" y="138"/>
                  </a:lnTo>
                  <a:lnTo>
                    <a:pt x="133" y="141"/>
                  </a:lnTo>
                  <a:lnTo>
                    <a:pt x="139" y="143"/>
                  </a:lnTo>
                  <a:lnTo>
                    <a:pt x="131" y="143"/>
                  </a:lnTo>
                  <a:lnTo>
                    <a:pt x="135" y="145"/>
                  </a:lnTo>
                  <a:lnTo>
                    <a:pt x="131" y="145"/>
                  </a:lnTo>
                  <a:lnTo>
                    <a:pt x="127" y="147"/>
                  </a:lnTo>
                  <a:lnTo>
                    <a:pt x="126" y="149"/>
                  </a:lnTo>
                  <a:lnTo>
                    <a:pt x="122" y="151"/>
                  </a:lnTo>
                  <a:lnTo>
                    <a:pt x="123" y="151"/>
                  </a:lnTo>
                  <a:lnTo>
                    <a:pt x="119" y="153"/>
                  </a:lnTo>
                  <a:lnTo>
                    <a:pt x="114" y="154"/>
                  </a:lnTo>
                  <a:lnTo>
                    <a:pt x="115" y="157"/>
                  </a:lnTo>
                  <a:lnTo>
                    <a:pt x="118" y="158"/>
                  </a:lnTo>
                  <a:lnTo>
                    <a:pt x="119" y="158"/>
                  </a:lnTo>
                  <a:lnTo>
                    <a:pt x="123" y="161"/>
                  </a:lnTo>
                  <a:lnTo>
                    <a:pt x="129" y="161"/>
                  </a:lnTo>
                  <a:lnTo>
                    <a:pt x="133" y="158"/>
                  </a:lnTo>
                  <a:lnTo>
                    <a:pt x="135" y="158"/>
                  </a:lnTo>
                  <a:lnTo>
                    <a:pt x="135" y="157"/>
                  </a:lnTo>
                  <a:lnTo>
                    <a:pt x="135" y="154"/>
                  </a:lnTo>
                  <a:lnTo>
                    <a:pt x="139" y="154"/>
                  </a:lnTo>
                  <a:lnTo>
                    <a:pt x="141" y="153"/>
                  </a:lnTo>
                  <a:lnTo>
                    <a:pt x="142" y="153"/>
                  </a:lnTo>
                  <a:lnTo>
                    <a:pt x="145" y="151"/>
                  </a:lnTo>
                  <a:lnTo>
                    <a:pt x="142" y="149"/>
                  </a:lnTo>
                  <a:lnTo>
                    <a:pt x="142" y="147"/>
                  </a:lnTo>
                  <a:lnTo>
                    <a:pt x="145" y="145"/>
                  </a:lnTo>
                  <a:lnTo>
                    <a:pt x="145" y="147"/>
                  </a:lnTo>
                  <a:lnTo>
                    <a:pt x="145" y="151"/>
                  </a:lnTo>
                  <a:lnTo>
                    <a:pt x="145" y="153"/>
                  </a:lnTo>
                  <a:lnTo>
                    <a:pt x="153" y="151"/>
                  </a:lnTo>
                  <a:lnTo>
                    <a:pt x="145" y="154"/>
                  </a:lnTo>
                  <a:lnTo>
                    <a:pt x="154" y="157"/>
                  </a:lnTo>
                  <a:lnTo>
                    <a:pt x="158" y="154"/>
                  </a:lnTo>
                  <a:lnTo>
                    <a:pt x="162" y="154"/>
                  </a:lnTo>
                  <a:lnTo>
                    <a:pt x="158" y="157"/>
                  </a:lnTo>
                  <a:lnTo>
                    <a:pt x="154" y="157"/>
                  </a:lnTo>
                  <a:lnTo>
                    <a:pt x="150" y="157"/>
                  </a:lnTo>
                  <a:lnTo>
                    <a:pt x="145" y="158"/>
                  </a:lnTo>
                  <a:lnTo>
                    <a:pt x="154" y="158"/>
                  </a:lnTo>
                  <a:lnTo>
                    <a:pt x="159" y="157"/>
                  </a:lnTo>
                  <a:lnTo>
                    <a:pt x="163" y="158"/>
                  </a:lnTo>
                  <a:lnTo>
                    <a:pt x="159" y="158"/>
                  </a:lnTo>
                  <a:lnTo>
                    <a:pt x="155" y="158"/>
                  </a:lnTo>
                  <a:lnTo>
                    <a:pt x="149" y="162"/>
                  </a:lnTo>
                  <a:lnTo>
                    <a:pt x="150" y="162"/>
                  </a:lnTo>
                  <a:lnTo>
                    <a:pt x="153" y="162"/>
                  </a:lnTo>
                  <a:lnTo>
                    <a:pt x="155" y="165"/>
                  </a:lnTo>
                  <a:lnTo>
                    <a:pt x="162" y="162"/>
                  </a:lnTo>
                  <a:lnTo>
                    <a:pt x="159" y="165"/>
                  </a:lnTo>
                  <a:lnTo>
                    <a:pt x="162" y="165"/>
                  </a:lnTo>
                  <a:lnTo>
                    <a:pt x="166" y="165"/>
                  </a:lnTo>
                  <a:lnTo>
                    <a:pt x="162" y="166"/>
                  </a:lnTo>
                  <a:lnTo>
                    <a:pt x="159" y="165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9" y="166"/>
                  </a:lnTo>
                  <a:lnTo>
                    <a:pt x="163" y="167"/>
                  </a:lnTo>
                  <a:lnTo>
                    <a:pt x="159" y="167"/>
                  </a:lnTo>
                  <a:lnTo>
                    <a:pt x="158" y="167"/>
                  </a:lnTo>
                  <a:lnTo>
                    <a:pt x="159" y="170"/>
                  </a:lnTo>
                  <a:lnTo>
                    <a:pt x="162" y="170"/>
                  </a:lnTo>
                  <a:lnTo>
                    <a:pt x="163" y="171"/>
                  </a:lnTo>
                  <a:lnTo>
                    <a:pt x="159" y="171"/>
                  </a:lnTo>
                  <a:lnTo>
                    <a:pt x="159" y="174"/>
                  </a:lnTo>
                  <a:lnTo>
                    <a:pt x="162" y="174"/>
                  </a:lnTo>
                  <a:lnTo>
                    <a:pt x="166" y="171"/>
                  </a:lnTo>
                  <a:lnTo>
                    <a:pt x="163" y="174"/>
                  </a:lnTo>
                  <a:lnTo>
                    <a:pt x="159" y="175"/>
                  </a:lnTo>
                  <a:lnTo>
                    <a:pt x="158" y="174"/>
                  </a:lnTo>
                  <a:lnTo>
                    <a:pt x="145" y="170"/>
                  </a:lnTo>
                  <a:lnTo>
                    <a:pt x="139" y="167"/>
                  </a:lnTo>
                  <a:lnTo>
                    <a:pt x="133" y="167"/>
                  </a:lnTo>
                  <a:lnTo>
                    <a:pt x="126" y="167"/>
                  </a:lnTo>
                  <a:lnTo>
                    <a:pt x="119" y="170"/>
                  </a:lnTo>
                  <a:lnTo>
                    <a:pt x="123" y="171"/>
                  </a:lnTo>
                  <a:lnTo>
                    <a:pt x="127" y="174"/>
                  </a:lnTo>
                  <a:lnTo>
                    <a:pt x="133" y="175"/>
                  </a:lnTo>
                  <a:lnTo>
                    <a:pt x="135" y="175"/>
                  </a:lnTo>
                  <a:lnTo>
                    <a:pt x="139" y="178"/>
                  </a:lnTo>
                  <a:lnTo>
                    <a:pt x="142" y="179"/>
                  </a:lnTo>
                  <a:lnTo>
                    <a:pt x="146" y="179"/>
                  </a:lnTo>
                  <a:lnTo>
                    <a:pt x="150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81"/>
                  </a:lnTo>
                  <a:lnTo>
                    <a:pt x="158" y="179"/>
                  </a:lnTo>
                  <a:lnTo>
                    <a:pt x="163" y="179"/>
                  </a:lnTo>
                  <a:lnTo>
                    <a:pt x="159" y="181"/>
                  </a:lnTo>
                  <a:lnTo>
                    <a:pt x="162" y="181"/>
                  </a:lnTo>
                  <a:lnTo>
                    <a:pt x="162" y="183"/>
                  </a:lnTo>
                  <a:lnTo>
                    <a:pt x="158" y="183"/>
                  </a:lnTo>
                  <a:lnTo>
                    <a:pt x="155" y="185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5" y="187"/>
                  </a:lnTo>
                  <a:lnTo>
                    <a:pt x="159" y="187"/>
                  </a:lnTo>
                  <a:lnTo>
                    <a:pt x="154" y="189"/>
                  </a:lnTo>
                  <a:lnTo>
                    <a:pt x="149" y="192"/>
                  </a:lnTo>
                  <a:lnTo>
                    <a:pt x="153" y="191"/>
                  </a:lnTo>
                  <a:lnTo>
                    <a:pt x="154" y="191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3" y="195"/>
                  </a:lnTo>
                  <a:lnTo>
                    <a:pt x="155" y="195"/>
                  </a:lnTo>
                  <a:lnTo>
                    <a:pt x="153" y="196"/>
                  </a:lnTo>
                  <a:lnTo>
                    <a:pt x="153" y="195"/>
                  </a:lnTo>
                  <a:lnTo>
                    <a:pt x="150" y="195"/>
                  </a:lnTo>
                  <a:lnTo>
                    <a:pt x="149" y="195"/>
                  </a:lnTo>
                  <a:lnTo>
                    <a:pt x="150" y="192"/>
                  </a:lnTo>
                  <a:lnTo>
                    <a:pt x="146" y="195"/>
                  </a:lnTo>
                  <a:lnTo>
                    <a:pt x="146" y="196"/>
                  </a:lnTo>
                  <a:lnTo>
                    <a:pt x="145" y="198"/>
                  </a:lnTo>
                  <a:lnTo>
                    <a:pt x="146" y="198"/>
                  </a:lnTo>
                  <a:lnTo>
                    <a:pt x="145" y="200"/>
                  </a:lnTo>
                  <a:lnTo>
                    <a:pt x="142" y="202"/>
                  </a:lnTo>
                  <a:lnTo>
                    <a:pt x="139" y="202"/>
                  </a:lnTo>
                  <a:lnTo>
                    <a:pt x="131" y="202"/>
                  </a:lnTo>
                  <a:lnTo>
                    <a:pt x="133" y="200"/>
                  </a:lnTo>
                  <a:lnTo>
                    <a:pt x="131" y="200"/>
                  </a:lnTo>
                  <a:lnTo>
                    <a:pt x="127" y="202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2" y="204"/>
                  </a:lnTo>
                  <a:lnTo>
                    <a:pt x="114" y="206"/>
                  </a:lnTo>
                  <a:lnTo>
                    <a:pt x="118" y="206"/>
                  </a:lnTo>
                  <a:lnTo>
                    <a:pt x="122" y="206"/>
                  </a:lnTo>
                  <a:lnTo>
                    <a:pt x="119" y="208"/>
                  </a:lnTo>
                  <a:lnTo>
                    <a:pt x="123" y="206"/>
                  </a:lnTo>
                  <a:lnTo>
                    <a:pt x="129" y="208"/>
                  </a:lnTo>
                  <a:lnTo>
                    <a:pt x="133" y="206"/>
                  </a:lnTo>
                  <a:lnTo>
                    <a:pt x="137" y="206"/>
                  </a:lnTo>
                  <a:lnTo>
                    <a:pt x="141" y="208"/>
                  </a:lnTo>
                  <a:lnTo>
                    <a:pt x="135" y="208"/>
                  </a:lnTo>
                  <a:lnTo>
                    <a:pt x="142" y="210"/>
                  </a:lnTo>
                  <a:lnTo>
                    <a:pt x="149" y="211"/>
                  </a:lnTo>
                  <a:lnTo>
                    <a:pt x="141" y="211"/>
                  </a:lnTo>
                  <a:lnTo>
                    <a:pt x="146" y="214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9" y="215"/>
                  </a:lnTo>
                  <a:lnTo>
                    <a:pt x="145" y="215"/>
                  </a:lnTo>
                  <a:lnTo>
                    <a:pt x="138" y="218"/>
                  </a:lnTo>
                  <a:lnTo>
                    <a:pt x="131" y="215"/>
                  </a:lnTo>
                  <a:lnTo>
                    <a:pt x="130" y="215"/>
                  </a:lnTo>
                  <a:lnTo>
                    <a:pt x="133" y="214"/>
                  </a:lnTo>
                  <a:lnTo>
                    <a:pt x="131" y="211"/>
                  </a:lnTo>
                  <a:lnTo>
                    <a:pt x="133" y="211"/>
                  </a:lnTo>
                  <a:lnTo>
                    <a:pt x="135" y="214"/>
                  </a:lnTo>
                  <a:lnTo>
                    <a:pt x="137" y="214"/>
                  </a:lnTo>
                  <a:lnTo>
                    <a:pt x="139" y="214"/>
                  </a:lnTo>
                  <a:lnTo>
                    <a:pt x="139" y="211"/>
                  </a:lnTo>
                  <a:lnTo>
                    <a:pt x="141" y="211"/>
                  </a:lnTo>
                  <a:lnTo>
                    <a:pt x="135" y="210"/>
                  </a:lnTo>
                  <a:lnTo>
                    <a:pt x="127" y="210"/>
                  </a:lnTo>
                  <a:lnTo>
                    <a:pt x="123" y="208"/>
                  </a:lnTo>
                  <a:lnTo>
                    <a:pt x="119" y="208"/>
                  </a:lnTo>
                  <a:lnTo>
                    <a:pt x="123" y="210"/>
                  </a:lnTo>
                  <a:lnTo>
                    <a:pt x="118" y="208"/>
                  </a:lnTo>
                  <a:lnTo>
                    <a:pt x="114" y="208"/>
                  </a:lnTo>
                  <a:lnTo>
                    <a:pt x="115" y="210"/>
                  </a:lnTo>
                  <a:lnTo>
                    <a:pt x="119" y="211"/>
                  </a:lnTo>
                  <a:lnTo>
                    <a:pt x="118" y="211"/>
                  </a:lnTo>
                  <a:lnTo>
                    <a:pt x="114" y="210"/>
                  </a:lnTo>
                  <a:lnTo>
                    <a:pt x="110" y="211"/>
                  </a:lnTo>
                  <a:lnTo>
                    <a:pt x="110" y="214"/>
                  </a:lnTo>
                  <a:lnTo>
                    <a:pt x="109" y="214"/>
                  </a:lnTo>
                  <a:lnTo>
                    <a:pt x="106" y="214"/>
                  </a:lnTo>
                  <a:lnTo>
                    <a:pt x="106" y="215"/>
                  </a:lnTo>
                  <a:lnTo>
                    <a:pt x="105" y="215"/>
                  </a:lnTo>
                  <a:lnTo>
                    <a:pt x="102" y="218"/>
                  </a:lnTo>
                  <a:lnTo>
                    <a:pt x="109" y="215"/>
                  </a:lnTo>
                  <a:lnTo>
                    <a:pt x="115" y="214"/>
                  </a:lnTo>
                  <a:lnTo>
                    <a:pt x="125" y="212"/>
                  </a:lnTo>
                  <a:lnTo>
                    <a:pt x="122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9" y="215"/>
                  </a:lnTo>
                  <a:lnTo>
                    <a:pt x="118" y="214"/>
                  </a:lnTo>
                  <a:lnTo>
                    <a:pt x="115" y="215"/>
                  </a:lnTo>
                  <a:lnTo>
                    <a:pt x="111" y="215"/>
                  </a:lnTo>
                  <a:lnTo>
                    <a:pt x="110" y="215"/>
                  </a:lnTo>
                  <a:lnTo>
                    <a:pt x="105" y="218"/>
                  </a:lnTo>
                  <a:lnTo>
                    <a:pt x="101" y="219"/>
                  </a:lnTo>
                  <a:lnTo>
                    <a:pt x="98" y="222"/>
                  </a:lnTo>
                  <a:lnTo>
                    <a:pt x="98" y="223"/>
                  </a:lnTo>
                  <a:lnTo>
                    <a:pt x="106" y="222"/>
                  </a:lnTo>
                  <a:lnTo>
                    <a:pt x="102" y="223"/>
                  </a:lnTo>
                  <a:lnTo>
                    <a:pt x="101" y="223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101" y="224"/>
                  </a:lnTo>
                  <a:lnTo>
                    <a:pt x="102" y="227"/>
                  </a:lnTo>
                  <a:lnTo>
                    <a:pt x="98" y="228"/>
                  </a:lnTo>
                  <a:lnTo>
                    <a:pt x="106" y="227"/>
                  </a:lnTo>
                  <a:lnTo>
                    <a:pt x="109" y="227"/>
                  </a:lnTo>
                  <a:lnTo>
                    <a:pt x="111" y="227"/>
                  </a:lnTo>
                  <a:lnTo>
                    <a:pt x="114" y="227"/>
                  </a:lnTo>
                  <a:lnTo>
                    <a:pt x="111" y="228"/>
                  </a:lnTo>
                  <a:lnTo>
                    <a:pt x="110" y="228"/>
                  </a:lnTo>
                  <a:lnTo>
                    <a:pt x="109" y="228"/>
                  </a:lnTo>
                  <a:lnTo>
                    <a:pt x="106" y="231"/>
                  </a:lnTo>
                  <a:lnTo>
                    <a:pt x="105" y="231"/>
                  </a:lnTo>
                  <a:lnTo>
                    <a:pt x="98" y="231"/>
                  </a:lnTo>
                  <a:lnTo>
                    <a:pt x="101" y="232"/>
                  </a:lnTo>
                  <a:lnTo>
                    <a:pt x="105" y="232"/>
                  </a:lnTo>
                  <a:lnTo>
                    <a:pt x="110" y="232"/>
                  </a:lnTo>
                  <a:lnTo>
                    <a:pt x="98" y="235"/>
                  </a:lnTo>
                  <a:lnTo>
                    <a:pt x="97" y="232"/>
                  </a:lnTo>
                  <a:lnTo>
                    <a:pt x="93" y="236"/>
                  </a:lnTo>
                  <a:lnTo>
                    <a:pt x="95" y="238"/>
                  </a:lnTo>
                  <a:lnTo>
                    <a:pt x="93" y="240"/>
                  </a:lnTo>
                  <a:lnTo>
                    <a:pt x="97" y="242"/>
                  </a:lnTo>
                  <a:lnTo>
                    <a:pt x="95" y="242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1" y="244"/>
                  </a:lnTo>
                  <a:lnTo>
                    <a:pt x="105" y="242"/>
                  </a:lnTo>
                  <a:lnTo>
                    <a:pt x="106" y="242"/>
                  </a:lnTo>
                  <a:lnTo>
                    <a:pt x="109" y="242"/>
                  </a:lnTo>
                  <a:lnTo>
                    <a:pt x="114" y="240"/>
                  </a:lnTo>
                  <a:lnTo>
                    <a:pt x="111" y="242"/>
                  </a:lnTo>
                  <a:lnTo>
                    <a:pt x="110" y="242"/>
                  </a:lnTo>
                  <a:lnTo>
                    <a:pt x="106" y="244"/>
                  </a:lnTo>
                  <a:lnTo>
                    <a:pt x="102" y="244"/>
                  </a:lnTo>
                  <a:lnTo>
                    <a:pt x="101" y="244"/>
                  </a:lnTo>
                  <a:lnTo>
                    <a:pt x="101" y="246"/>
                  </a:lnTo>
                  <a:lnTo>
                    <a:pt x="98" y="248"/>
                  </a:lnTo>
                  <a:lnTo>
                    <a:pt x="101" y="248"/>
                  </a:lnTo>
                  <a:lnTo>
                    <a:pt x="102" y="248"/>
                  </a:lnTo>
                  <a:lnTo>
                    <a:pt x="98" y="250"/>
                  </a:lnTo>
                  <a:lnTo>
                    <a:pt x="101" y="250"/>
                  </a:lnTo>
                  <a:lnTo>
                    <a:pt x="101" y="252"/>
                  </a:lnTo>
                  <a:lnTo>
                    <a:pt x="102" y="250"/>
                  </a:lnTo>
                  <a:lnTo>
                    <a:pt x="109" y="248"/>
                  </a:lnTo>
                  <a:lnTo>
                    <a:pt x="111" y="247"/>
                  </a:lnTo>
                  <a:lnTo>
                    <a:pt x="110" y="248"/>
                  </a:lnTo>
                  <a:lnTo>
                    <a:pt x="105" y="250"/>
                  </a:lnTo>
                  <a:lnTo>
                    <a:pt x="101" y="252"/>
                  </a:lnTo>
                  <a:lnTo>
                    <a:pt x="98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5" y="254"/>
                  </a:lnTo>
                  <a:lnTo>
                    <a:pt x="102" y="255"/>
                  </a:lnTo>
                  <a:lnTo>
                    <a:pt x="102" y="259"/>
                  </a:lnTo>
                  <a:lnTo>
                    <a:pt x="101" y="259"/>
                  </a:lnTo>
                  <a:lnTo>
                    <a:pt x="101" y="262"/>
                  </a:lnTo>
                  <a:lnTo>
                    <a:pt x="98" y="263"/>
                  </a:lnTo>
                  <a:lnTo>
                    <a:pt x="97" y="271"/>
                  </a:lnTo>
                  <a:lnTo>
                    <a:pt x="101" y="268"/>
                  </a:lnTo>
                  <a:lnTo>
                    <a:pt x="105" y="265"/>
                  </a:lnTo>
                  <a:lnTo>
                    <a:pt x="109" y="262"/>
                  </a:lnTo>
                  <a:lnTo>
                    <a:pt x="111" y="262"/>
                  </a:lnTo>
                  <a:lnTo>
                    <a:pt x="110" y="263"/>
                  </a:lnTo>
                  <a:lnTo>
                    <a:pt x="114" y="263"/>
                  </a:lnTo>
                  <a:lnTo>
                    <a:pt x="115" y="262"/>
                  </a:lnTo>
                  <a:lnTo>
                    <a:pt x="118" y="259"/>
                  </a:lnTo>
                  <a:lnTo>
                    <a:pt x="119" y="262"/>
                  </a:lnTo>
                  <a:lnTo>
                    <a:pt x="122" y="262"/>
                  </a:lnTo>
                  <a:lnTo>
                    <a:pt x="126" y="259"/>
                  </a:lnTo>
                  <a:lnTo>
                    <a:pt x="123" y="262"/>
                  </a:lnTo>
                  <a:lnTo>
                    <a:pt x="123" y="263"/>
                  </a:lnTo>
                  <a:lnTo>
                    <a:pt x="126" y="263"/>
                  </a:lnTo>
                  <a:lnTo>
                    <a:pt x="123" y="265"/>
                  </a:lnTo>
                  <a:lnTo>
                    <a:pt x="126" y="267"/>
                  </a:lnTo>
                  <a:lnTo>
                    <a:pt x="127" y="268"/>
                  </a:lnTo>
                  <a:lnTo>
                    <a:pt x="123" y="267"/>
                  </a:lnTo>
                  <a:lnTo>
                    <a:pt x="122" y="265"/>
                  </a:lnTo>
                  <a:lnTo>
                    <a:pt x="119" y="263"/>
                  </a:lnTo>
                  <a:lnTo>
                    <a:pt x="118" y="263"/>
                  </a:lnTo>
                  <a:lnTo>
                    <a:pt x="114" y="263"/>
                  </a:lnTo>
                  <a:lnTo>
                    <a:pt x="118" y="265"/>
                  </a:lnTo>
                  <a:lnTo>
                    <a:pt x="115" y="265"/>
                  </a:lnTo>
                  <a:lnTo>
                    <a:pt x="118" y="267"/>
                  </a:lnTo>
                  <a:lnTo>
                    <a:pt x="114" y="267"/>
                  </a:lnTo>
                  <a:lnTo>
                    <a:pt x="110" y="268"/>
                  </a:lnTo>
                  <a:lnTo>
                    <a:pt x="109" y="271"/>
                  </a:lnTo>
                  <a:lnTo>
                    <a:pt x="106" y="271"/>
                  </a:lnTo>
                  <a:lnTo>
                    <a:pt x="102" y="271"/>
                  </a:lnTo>
                  <a:lnTo>
                    <a:pt x="101" y="272"/>
                  </a:lnTo>
                  <a:lnTo>
                    <a:pt x="102" y="275"/>
                  </a:lnTo>
                  <a:lnTo>
                    <a:pt x="101" y="276"/>
                  </a:lnTo>
                  <a:lnTo>
                    <a:pt x="102" y="276"/>
                  </a:lnTo>
                  <a:lnTo>
                    <a:pt x="98" y="279"/>
                  </a:lnTo>
                  <a:lnTo>
                    <a:pt x="98" y="280"/>
                  </a:lnTo>
                  <a:lnTo>
                    <a:pt x="101" y="281"/>
                  </a:lnTo>
                  <a:lnTo>
                    <a:pt x="102" y="280"/>
                  </a:lnTo>
                  <a:lnTo>
                    <a:pt x="105" y="279"/>
                  </a:lnTo>
                  <a:lnTo>
                    <a:pt x="110" y="279"/>
                  </a:lnTo>
                  <a:lnTo>
                    <a:pt x="106" y="280"/>
                  </a:lnTo>
                  <a:lnTo>
                    <a:pt x="102" y="280"/>
                  </a:lnTo>
                  <a:lnTo>
                    <a:pt x="102" y="281"/>
                  </a:lnTo>
                  <a:lnTo>
                    <a:pt x="101" y="281"/>
                  </a:lnTo>
                  <a:lnTo>
                    <a:pt x="105" y="284"/>
                  </a:lnTo>
                  <a:lnTo>
                    <a:pt x="101" y="284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8"/>
                  </a:lnTo>
                  <a:lnTo>
                    <a:pt x="106" y="285"/>
                  </a:lnTo>
                  <a:lnTo>
                    <a:pt x="111" y="285"/>
                  </a:lnTo>
                  <a:lnTo>
                    <a:pt x="109" y="288"/>
                  </a:lnTo>
                  <a:lnTo>
                    <a:pt x="106" y="288"/>
                  </a:lnTo>
                  <a:lnTo>
                    <a:pt x="105" y="289"/>
                  </a:lnTo>
                  <a:lnTo>
                    <a:pt x="106" y="289"/>
                  </a:lnTo>
                  <a:lnTo>
                    <a:pt x="109" y="289"/>
                  </a:lnTo>
                  <a:lnTo>
                    <a:pt x="106" y="293"/>
                  </a:lnTo>
                  <a:lnTo>
                    <a:pt x="109" y="293"/>
                  </a:lnTo>
                  <a:lnTo>
                    <a:pt x="105" y="297"/>
                  </a:lnTo>
                  <a:lnTo>
                    <a:pt x="105" y="299"/>
                  </a:lnTo>
                  <a:lnTo>
                    <a:pt x="109" y="301"/>
                  </a:lnTo>
                  <a:lnTo>
                    <a:pt x="114" y="303"/>
                  </a:lnTo>
                  <a:lnTo>
                    <a:pt x="110" y="303"/>
                  </a:lnTo>
                  <a:lnTo>
                    <a:pt x="114" y="305"/>
                  </a:lnTo>
                  <a:lnTo>
                    <a:pt x="111" y="305"/>
                  </a:lnTo>
                  <a:lnTo>
                    <a:pt x="110" y="305"/>
                  </a:lnTo>
                  <a:lnTo>
                    <a:pt x="109" y="307"/>
                  </a:lnTo>
                  <a:lnTo>
                    <a:pt x="114" y="307"/>
                  </a:lnTo>
                  <a:lnTo>
                    <a:pt x="118" y="303"/>
                  </a:lnTo>
                  <a:lnTo>
                    <a:pt x="118" y="305"/>
                  </a:lnTo>
                  <a:lnTo>
                    <a:pt x="119" y="305"/>
                  </a:lnTo>
                  <a:lnTo>
                    <a:pt x="114" y="307"/>
                  </a:lnTo>
                  <a:lnTo>
                    <a:pt x="111" y="309"/>
                  </a:lnTo>
                  <a:lnTo>
                    <a:pt x="111" y="311"/>
                  </a:lnTo>
                  <a:lnTo>
                    <a:pt x="115" y="309"/>
                  </a:lnTo>
                  <a:lnTo>
                    <a:pt x="115" y="307"/>
                  </a:lnTo>
                  <a:lnTo>
                    <a:pt x="119" y="307"/>
                  </a:lnTo>
                  <a:lnTo>
                    <a:pt x="115" y="309"/>
                  </a:lnTo>
                  <a:lnTo>
                    <a:pt x="114" y="311"/>
                  </a:lnTo>
                  <a:lnTo>
                    <a:pt x="115" y="311"/>
                  </a:lnTo>
                  <a:lnTo>
                    <a:pt x="114" y="312"/>
                  </a:lnTo>
                  <a:lnTo>
                    <a:pt x="110" y="315"/>
                  </a:lnTo>
                  <a:lnTo>
                    <a:pt x="114" y="315"/>
                  </a:lnTo>
                  <a:lnTo>
                    <a:pt x="115" y="315"/>
                  </a:lnTo>
                  <a:lnTo>
                    <a:pt x="122" y="312"/>
                  </a:lnTo>
                  <a:lnTo>
                    <a:pt x="119" y="315"/>
                  </a:lnTo>
                  <a:lnTo>
                    <a:pt x="118" y="315"/>
                  </a:lnTo>
                  <a:lnTo>
                    <a:pt x="111" y="316"/>
                  </a:lnTo>
                  <a:lnTo>
                    <a:pt x="115" y="316"/>
                  </a:lnTo>
                  <a:lnTo>
                    <a:pt x="119" y="316"/>
                  </a:lnTo>
                  <a:lnTo>
                    <a:pt x="118" y="319"/>
                  </a:lnTo>
                  <a:lnTo>
                    <a:pt x="118" y="320"/>
                  </a:lnTo>
                  <a:lnTo>
                    <a:pt x="119" y="319"/>
                  </a:lnTo>
                  <a:lnTo>
                    <a:pt x="119" y="320"/>
                  </a:lnTo>
                  <a:lnTo>
                    <a:pt x="122" y="319"/>
                  </a:lnTo>
                  <a:lnTo>
                    <a:pt x="123" y="319"/>
                  </a:lnTo>
                  <a:lnTo>
                    <a:pt x="122" y="320"/>
                  </a:lnTo>
                  <a:lnTo>
                    <a:pt x="123" y="320"/>
                  </a:lnTo>
                  <a:lnTo>
                    <a:pt x="126" y="320"/>
                  </a:lnTo>
                  <a:lnTo>
                    <a:pt x="123" y="323"/>
                  </a:lnTo>
                  <a:lnTo>
                    <a:pt x="126" y="323"/>
                  </a:lnTo>
                  <a:lnTo>
                    <a:pt x="118" y="325"/>
                  </a:lnTo>
                  <a:lnTo>
                    <a:pt x="123" y="325"/>
                  </a:lnTo>
                  <a:lnTo>
                    <a:pt x="129" y="324"/>
                  </a:lnTo>
                  <a:lnTo>
                    <a:pt x="135" y="324"/>
                  </a:lnTo>
                  <a:lnTo>
                    <a:pt x="133" y="325"/>
                  </a:lnTo>
                  <a:lnTo>
                    <a:pt x="137" y="325"/>
                  </a:lnTo>
                  <a:lnTo>
                    <a:pt x="137" y="324"/>
                  </a:lnTo>
                  <a:lnTo>
                    <a:pt x="141" y="323"/>
                  </a:lnTo>
                  <a:lnTo>
                    <a:pt x="142" y="323"/>
                  </a:lnTo>
                  <a:lnTo>
                    <a:pt x="145" y="324"/>
                  </a:lnTo>
                  <a:lnTo>
                    <a:pt x="146" y="323"/>
                  </a:lnTo>
                  <a:lnTo>
                    <a:pt x="145" y="323"/>
                  </a:lnTo>
                  <a:lnTo>
                    <a:pt x="149" y="320"/>
                  </a:lnTo>
                  <a:lnTo>
                    <a:pt x="150" y="320"/>
                  </a:lnTo>
                  <a:lnTo>
                    <a:pt x="149" y="319"/>
                  </a:lnTo>
                  <a:lnTo>
                    <a:pt x="150" y="319"/>
                  </a:lnTo>
                  <a:lnTo>
                    <a:pt x="153" y="319"/>
                  </a:lnTo>
                  <a:lnTo>
                    <a:pt x="153" y="320"/>
                  </a:lnTo>
                  <a:lnTo>
                    <a:pt x="150" y="323"/>
                  </a:lnTo>
                  <a:lnTo>
                    <a:pt x="149" y="323"/>
                  </a:lnTo>
                  <a:lnTo>
                    <a:pt x="146" y="324"/>
                  </a:lnTo>
                  <a:lnTo>
                    <a:pt x="153" y="323"/>
                  </a:lnTo>
                  <a:lnTo>
                    <a:pt x="149" y="324"/>
                  </a:lnTo>
                  <a:lnTo>
                    <a:pt x="146" y="325"/>
                  </a:lnTo>
                  <a:lnTo>
                    <a:pt x="149" y="325"/>
                  </a:lnTo>
                  <a:lnTo>
                    <a:pt x="150" y="325"/>
                  </a:lnTo>
                  <a:lnTo>
                    <a:pt x="149" y="328"/>
                  </a:lnTo>
                  <a:lnTo>
                    <a:pt x="150" y="328"/>
                  </a:lnTo>
                  <a:lnTo>
                    <a:pt x="145" y="329"/>
                  </a:lnTo>
                  <a:lnTo>
                    <a:pt x="149" y="329"/>
                  </a:lnTo>
                  <a:lnTo>
                    <a:pt x="150" y="329"/>
                  </a:lnTo>
                  <a:lnTo>
                    <a:pt x="150" y="332"/>
                  </a:lnTo>
                  <a:lnTo>
                    <a:pt x="153" y="329"/>
                  </a:lnTo>
                  <a:lnTo>
                    <a:pt x="155" y="328"/>
                  </a:lnTo>
                  <a:lnTo>
                    <a:pt x="153" y="332"/>
                  </a:lnTo>
                  <a:lnTo>
                    <a:pt x="155" y="329"/>
                  </a:lnTo>
                  <a:lnTo>
                    <a:pt x="154" y="332"/>
                  </a:lnTo>
                  <a:lnTo>
                    <a:pt x="158" y="329"/>
                  </a:lnTo>
                  <a:lnTo>
                    <a:pt x="162" y="328"/>
                  </a:lnTo>
                  <a:lnTo>
                    <a:pt x="158" y="332"/>
                  </a:lnTo>
                  <a:lnTo>
                    <a:pt x="155" y="333"/>
                  </a:lnTo>
                  <a:lnTo>
                    <a:pt x="155" y="336"/>
                  </a:lnTo>
                  <a:lnTo>
                    <a:pt x="153" y="337"/>
                  </a:lnTo>
                  <a:lnTo>
                    <a:pt x="154" y="338"/>
                  </a:lnTo>
                  <a:lnTo>
                    <a:pt x="155" y="337"/>
                  </a:lnTo>
                  <a:lnTo>
                    <a:pt x="158" y="338"/>
                  </a:lnTo>
                  <a:lnTo>
                    <a:pt x="159" y="338"/>
                  </a:lnTo>
                  <a:lnTo>
                    <a:pt x="162" y="337"/>
                  </a:lnTo>
                  <a:lnTo>
                    <a:pt x="163" y="336"/>
                  </a:lnTo>
                  <a:lnTo>
                    <a:pt x="166" y="333"/>
                  </a:lnTo>
                  <a:lnTo>
                    <a:pt x="167" y="333"/>
                  </a:lnTo>
                  <a:lnTo>
                    <a:pt x="167" y="336"/>
                  </a:lnTo>
                  <a:lnTo>
                    <a:pt x="168" y="337"/>
                  </a:lnTo>
                  <a:lnTo>
                    <a:pt x="166" y="337"/>
                  </a:lnTo>
                  <a:lnTo>
                    <a:pt x="168" y="338"/>
                  </a:lnTo>
                  <a:lnTo>
                    <a:pt x="171" y="338"/>
                  </a:lnTo>
                  <a:lnTo>
                    <a:pt x="172" y="338"/>
                  </a:lnTo>
                  <a:lnTo>
                    <a:pt x="172" y="337"/>
                  </a:lnTo>
                  <a:lnTo>
                    <a:pt x="176" y="338"/>
                  </a:lnTo>
                  <a:lnTo>
                    <a:pt x="176" y="337"/>
                  </a:lnTo>
                  <a:lnTo>
                    <a:pt x="179" y="337"/>
                  </a:lnTo>
                  <a:lnTo>
                    <a:pt x="179" y="336"/>
                  </a:lnTo>
                  <a:lnTo>
                    <a:pt x="180" y="336"/>
                  </a:lnTo>
                  <a:lnTo>
                    <a:pt x="179" y="333"/>
                  </a:lnTo>
                  <a:lnTo>
                    <a:pt x="176" y="333"/>
                  </a:lnTo>
                  <a:lnTo>
                    <a:pt x="179" y="332"/>
                  </a:lnTo>
                  <a:lnTo>
                    <a:pt x="175" y="333"/>
                  </a:lnTo>
                  <a:lnTo>
                    <a:pt x="176" y="332"/>
                  </a:lnTo>
                  <a:lnTo>
                    <a:pt x="172" y="329"/>
                  </a:lnTo>
                  <a:lnTo>
                    <a:pt x="175" y="328"/>
                  </a:lnTo>
                  <a:lnTo>
                    <a:pt x="176" y="329"/>
                  </a:lnTo>
                  <a:lnTo>
                    <a:pt x="179" y="332"/>
                  </a:lnTo>
                  <a:lnTo>
                    <a:pt x="180" y="332"/>
                  </a:lnTo>
                  <a:lnTo>
                    <a:pt x="179" y="329"/>
                  </a:lnTo>
                  <a:lnTo>
                    <a:pt x="183" y="329"/>
                  </a:lnTo>
                  <a:lnTo>
                    <a:pt x="184" y="329"/>
                  </a:lnTo>
                  <a:lnTo>
                    <a:pt x="186" y="328"/>
                  </a:lnTo>
                  <a:lnTo>
                    <a:pt x="184" y="328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79" y="324"/>
                  </a:lnTo>
                  <a:lnTo>
                    <a:pt x="186" y="324"/>
                  </a:lnTo>
                  <a:lnTo>
                    <a:pt x="188" y="324"/>
                  </a:lnTo>
                  <a:lnTo>
                    <a:pt x="190" y="323"/>
                  </a:lnTo>
                  <a:lnTo>
                    <a:pt x="184" y="323"/>
                  </a:lnTo>
                  <a:lnTo>
                    <a:pt x="179" y="320"/>
                  </a:lnTo>
                  <a:lnTo>
                    <a:pt x="184" y="320"/>
                  </a:lnTo>
                  <a:lnTo>
                    <a:pt x="188" y="320"/>
                  </a:lnTo>
                  <a:lnTo>
                    <a:pt x="192" y="319"/>
                  </a:lnTo>
                  <a:lnTo>
                    <a:pt x="190" y="319"/>
                  </a:lnTo>
                  <a:lnTo>
                    <a:pt x="188" y="319"/>
                  </a:lnTo>
                  <a:lnTo>
                    <a:pt x="186" y="316"/>
                  </a:lnTo>
                  <a:lnTo>
                    <a:pt x="192" y="316"/>
                  </a:lnTo>
                  <a:lnTo>
                    <a:pt x="194" y="316"/>
                  </a:lnTo>
                  <a:lnTo>
                    <a:pt x="194" y="315"/>
                  </a:lnTo>
                  <a:lnTo>
                    <a:pt x="192" y="315"/>
                  </a:lnTo>
                  <a:lnTo>
                    <a:pt x="188" y="312"/>
                  </a:lnTo>
                  <a:lnTo>
                    <a:pt x="196" y="312"/>
                  </a:lnTo>
                  <a:lnTo>
                    <a:pt x="199" y="311"/>
                  </a:lnTo>
                  <a:lnTo>
                    <a:pt x="198" y="311"/>
                  </a:lnTo>
                  <a:lnTo>
                    <a:pt x="196" y="311"/>
                  </a:lnTo>
                  <a:lnTo>
                    <a:pt x="194" y="309"/>
                  </a:lnTo>
                  <a:lnTo>
                    <a:pt x="198" y="311"/>
                  </a:lnTo>
                  <a:lnTo>
                    <a:pt x="202" y="309"/>
                  </a:lnTo>
                  <a:lnTo>
                    <a:pt x="199" y="307"/>
                  </a:lnTo>
                  <a:lnTo>
                    <a:pt x="202" y="307"/>
                  </a:lnTo>
                  <a:lnTo>
                    <a:pt x="202" y="305"/>
                  </a:lnTo>
                  <a:lnTo>
                    <a:pt x="203" y="303"/>
                  </a:lnTo>
                  <a:lnTo>
                    <a:pt x="203" y="301"/>
                  </a:lnTo>
                  <a:lnTo>
                    <a:pt x="199" y="299"/>
                  </a:lnTo>
                  <a:lnTo>
                    <a:pt x="206" y="299"/>
                  </a:lnTo>
                  <a:lnTo>
                    <a:pt x="202" y="297"/>
                  </a:lnTo>
                  <a:lnTo>
                    <a:pt x="198" y="295"/>
                  </a:lnTo>
                  <a:lnTo>
                    <a:pt x="196" y="293"/>
                  </a:lnTo>
                  <a:lnTo>
                    <a:pt x="202" y="295"/>
                  </a:lnTo>
                  <a:lnTo>
                    <a:pt x="203" y="293"/>
                  </a:lnTo>
                  <a:lnTo>
                    <a:pt x="206" y="293"/>
                  </a:lnTo>
                  <a:lnTo>
                    <a:pt x="203" y="292"/>
                  </a:lnTo>
                  <a:lnTo>
                    <a:pt x="206" y="292"/>
                  </a:lnTo>
                  <a:lnTo>
                    <a:pt x="210" y="293"/>
                  </a:lnTo>
                  <a:lnTo>
                    <a:pt x="211" y="293"/>
                  </a:lnTo>
                  <a:lnTo>
                    <a:pt x="215" y="292"/>
                  </a:lnTo>
                  <a:lnTo>
                    <a:pt x="215" y="289"/>
                  </a:lnTo>
                  <a:lnTo>
                    <a:pt x="216" y="289"/>
                  </a:lnTo>
                  <a:lnTo>
                    <a:pt x="215" y="285"/>
                  </a:lnTo>
                  <a:lnTo>
                    <a:pt x="216" y="288"/>
                  </a:lnTo>
                  <a:lnTo>
                    <a:pt x="219" y="288"/>
                  </a:lnTo>
                  <a:lnTo>
                    <a:pt x="219" y="285"/>
                  </a:lnTo>
                  <a:lnTo>
                    <a:pt x="216" y="285"/>
                  </a:lnTo>
                  <a:lnTo>
                    <a:pt x="216" y="284"/>
                  </a:lnTo>
                  <a:lnTo>
                    <a:pt x="216" y="281"/>
                  </a:lnTo>
                  <a:lnTo>
                    <a:pt x="220" y="285"/>
                  </a:lnTo>
                  <a:lnTo>
                    <a:pt x="223" y="285"/>
                  </a:lnTo>
                  <a:lnTo>
                    <a:pt x="224" y="285"/>
                  </a:lnTo>
                  <a:lnTo>
                    <a:pt x="219" y="281"/>
                  </a:lnTo>
                  <a:lnTo>
                    <a:pt x="222" y="283"/>
                  </a:lnTo>
                  <a:lnTo>
                    <a:pt x="223" y="284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4" y="284"/>
                  </a:lnTo>
                  <a:lnTo>
                    <a:pt x="226" y="284"/>
                  </a:lnTo>
                  <a:lnTo>
                    <a:pt x="224" y="281"/>
                  </a:lnTo>
                  <a:lnTo>
                    <a:pt x="226" y="281"/>
                  </a:lnTo>
                  <a:lnTo>
                    <a:pt x="230" y="281"/>
                  </a:lnTo>
                  <a:lnTo>
                    <a:pt x="228" y="280"/>
                  </a:lnTo>
                  <a:lnTo>
                    <a:pt x="226" y="279"/>
                  </a:lnTo>
                  <a:lnTo>
                    <a:pt x="220" y="279"/>
                  </a:lnTo>
                  <a:lnTo>
                    <a:pt x="224" y="276"/>
                  </a:lnTo>
                  <a:lnTo>
                    <a:pt x="226" y="279"/>
                  </a:lnTo>
                  <a:lnTo>
                    <a:pt x="234" y="279"/>
                  </a:lnTo>
                  <a:lnTo>
                    <a:pt x="234" y="276"/>
                  </a:lnTo>
                  <a:lnTo>
                    <a:pt x="232" y="275"/>
                  </a:lnTo>
                  <a:lnTo>
                    <a:pt x="236" y="272"/>
                  </a:lnTo>
                  <a:lnTo>
                    <a:pt x="234" y="271"/>
                  </a:lnTo>
                  <a:lnTo>
                    <a:pt x="230" y="271"/>
                  </a:lnTo>
                  <a:lnTo>
                    <a:pt x="226" y="268"/>
                  </a:lnTo>
                  <a:lnTo>
                    <a:pt x="230" y="268"/>
                  </a:lnTo>
                  <a:lnTo>
                    <a:pt x="234" y="268"/>
                  </a:lnTo>
                  <a:lnTo>
                    <a:pt x="236" y="268"/>
                  </a:lnTo>
                  <a:lnTo>
                    <a:pt x="240" y="268"/>
                  </a:lnTo>
                  <a:lnTo>
                    <a:pt x="240" y="267"/>
                  </a:lnTo>
                  <a:lnTo>
                    <a:pt x="238" y="267"/>
                  </a:lnTo>
                  <a:lnTo>
                    <a:pt x="240" y="265"/>
                  </a:lnTo>
                  <a:lnTo>
                    <a:pt x="238" y="263"/>
                  </a:lnTo>
                  <a:lnTo>
                    <a:pt x="236" y="259"/>
                  </a:lnTo>
                  <a:lnTo>
                    <a:pt x="236" y="258"/>
                  </a:lnTo>
                  <a:lnTo>
                    <a:pt x="240" y="255"/>
                  </a:lnTo>
                  <a:lnTo>
                    <a:pt x="242" y="255"/>
                  </a:lnTo>
                  <a:lnTo>
                    <a:pt x="246" y="258"/>
                  </a:lnTo>
                  <a:lnTo>
                    <a:pt x="247" y="258"/>
                  </a:lnTo>
                  <a:lnTo>
                    <a:pt x="250" y="258"/>
                  </a:lnTo>
                  <a:lnTo>
                    <a:pt x="250" y="255"/>
                  </a:lnTo>
                  <a:lnTo>
                    <a:pt x="251" y="254"/>
                  </a:lnTo>
                  <a:lnTo>
                    <a:pt x="253" y="254"/>
                  </a:lnTo>
                  <a:lnTo>
                    <a:pt x="253" y="252"/>
                  </a:lnTo>
                  <a:lnTo>
                    <a:pt x="251" y="250"/>
                  </a:lnTo>
                  <a:lnTo>
                    <a:pt x="255" y="250"/>
                  </a:lnTo>
                  <a:lnTo>
                    <a:pt x="255" y="248"/>
                  </a:lnTo>
                  <a:lnTo>
                    <a:pt x="256" y="248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60" y="248"/>
                  </a:lnTo>
                  <a:lnTo>
                    <a:pt x="263" y="246"/>
                  </a:lnTo>
                  <a:lnTo>
                    <a:pt x="267" y="248"/>
                  </a:lnTo>
                  <a:lnTo>
                    <a:pt x="269" y="248"/>
                  </a:lnTo>
                  <a:lnTo>
                    <a:pt x="268" y="246"/>
                  </a:lnTo>
                  <a:lnTo>
                    <a:pt x="269" y="246"/>
                  </a:lnTo>
                  <a:lnTo>
                    <a:pt x="269" y="248"/>
                  </a:lnTo>
                  <a:lnTo>
                    <a:pt x="273" y="248"/>
                  </a:lnTo>
                  <a:lnTo>
                    <a:pt x="276" y="246"/>
                  </a:lnTo>
                  <a:lnTo>
                    <a:pt x="276" y="244"/>
                  </a:lnTo>
                  <a:lnTo>
                    <a:pt x="273" y="244"/>
                  </a:lnTo>
                  <a:lnTo>
                    <a:pt x="273" y="242"/>
                  </a:lnTo>
                  <a:lnTo>
                    <a:pt x="276" y="242"/>
                  </a:lnTo>
                  <a:lnTo>
                    <a:pt x="276" y="244"/>
                  </a:lnTo>
                  <a:lnTo>
                    <a:pt x="280" y="242"/>
                  </a:lnTo>
                  <a:lnTo>
                    <a:pt x="280" y="240"/>
                  </a:lnTo>
                  <a:lnTo>
                    <a:pt x="281" y="238"/>
                  </a:lnTo>
                  <a:lnTo>
                    <a:pt x="283" y="236"/>
                  </a:lnTo>
                  <a:lnTo>
                    <a:pt x="291" y="236"/>
                  </a:lnTo>
                  <a:lnTo>
                    <a:pt x="285" y="238"/>
                  </a:lnTo>
                  <a:lnTo>
                    <a:pt x="283" y="240"/>
                  </a:lnTo>
                  <a:lnTo>
                    <a:pt x="281" y="244"/>
                  </a:lnTo>
                  <a:lnTo>
                    <a:pt x="285" y="244"/>
                  </a:lnTo>
                  <a:lnTo>
                    <a:pt x="287" y="244"/>
                  </a:lnTo>
                  <a:lnTo>
                    <a:pt x="289" y="244"/>
                  </a:lnTo>
                  <a:lnTo>
                    <a:pt x="289" y="242"/>
                  </a:lnTo>
                  <a:lnTo>
                    <a:pt x="291" y="242"/>
                  </a:lnTo>
                  <a:lnTo>
                    <a:pt x="291" y="244"/>
                  </a:lnTo>
                  <a:lnTo>
                    <a:pt x="293" y="244"/>
                  </a:lnTo>
                  <a:lnTo>
                    <a:pt x="295" y="242"/>
                  </a:lnTo>
                  <a:lnTo>
                    <a:pt x="297" y="242"/>
                  </a:lnTo>
                  <a:lnTo>
                    <a:pt x="297" y="240"/>
                  </a:lnTo>
                  <a:lnTo>
                    <a:pt x="299" y="242"/>
                  </a:lnTo>
                  <a:lnTo>
                    <a:pt x="299" y="244"/>
                  </a:lnTo>
                  <a:lnTo>
                    <a:pt x="300" y="242"/>
                  </a:lnTo>
                  <a:lnTo>
                    <a:pt x="304" y="242"/>
                  </a:lnTo>
                  <a:lnTo>
                    <a:pt x="307" y="240"/>
                  </a:lnTo>
                  <a:lnTo>
                    <a:pt x="311" y="240"/>
                  </a:lnTo>
                  <a:lnTo>
                    <a:pt x="308" y="236"/>
                  </a:lnTo>
                  <a:lnTo>
                    <a:pt x="311" y="236"/>
                  </a:lnTo>
                  <a:lnTo>
                    <a:pt x="312" y="236"/>
                  </a:lnTo>
                  <a:lnTo>
                    <a:pt x="316" y="238"/>
                  </a:lnTo>
                  <a:lnTo>
                    <a:pt x="316" y="236"/>
                  </a:lnTo>
                  <a:lnTo>
                    <a:pt x="316" y="235"/>
                  </a:lnTo>
                  <a:lnTo>
                    <a:pt x="317" y="236"/>
                  </a:lnTo>
                  <a:lnTo>
                    <a:pt x="320" y="236"/>
                  </a:lnTo>
                  <a:lnTo>
                    <a:pt x="325" y="232"/>
                  </a:lnTo>
                  <a:lnTo>
                    <a:pt x="325" y="231"/>
                  </a:lnTo>
                  <a:lnTo>
                    <a:pt x="327" y="231"/>
                  </a:lnTo>
                  <a:lnTo>
                    <a:pt x="327" y="232"/>
                  </a:lnTo>
                  <a:lnTo>
                    <a:pt x="329" y="231"/>
                  </a:lnTo>
                  <a:lnTo>
                    <a:pt x="331" y="228"/>
                  </a:lnTo>
                  <a:lnTo>
                    <a:pt x="333" y="231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5" y="224"/>
                  </a:lnTo>
                  <a:lnTo>
                    <a:pt x="337" y="224"/>
                  </a:lnTo>
                  <a:lnTo>
                    <a:pt x="338" y="224"/>
                  </a:lnTo>
                  <a:lnTo>
                    <a:pt x="340" y="223"/>
                  </a:lnTo>
                  <a:lnTo>
                    <a:pt x="340" y="222"/>
                  </a:lnTo>
                  <a:lnTo>
                    <a:pt x="344" y="219"/>
                  </a:lnTo>
                  <a:lnTo>
                    <a:pt x="344" y="218"/>
                  </a:lnTo>
                  <a:lnTo>
                    <a:pt x="346" y="218"/>
                  </a:lnTo>
                  <a:lnTo>
                    <a:pt x="348" y="215"/>
                  </a:lnTo>
                  <a:lnTo>
                    <a:pt x="356" y="214"/>
                  </a:lnTo>
                  <a:lnTo>
                    <a:pt x="357" y="214"/>
                  </a:lnTo>
                  <a:lnTo>
                    <a:pt x="361" y="211"/>
                  </a:lnTo>
                  <a:lnTo>
                    <a:pt x="361" y="210"/>
                  </a:lnTo>
                  <a:lnTo>
                    <a:pt x="364" y="210"/>
                  </a:lnTo>
                  <a:lnTo>
                    <a:pt x="361" y="208"/>
                  </a:lnTo>
                  <a:lnTo>
                    <a:pt x="360" y="208"/>
                  </a:lnTo>
                  <a:lnTo>
                    <a:pt x="361" y="206"/>
                  </a:lnTo>
                  <a:lnTo>
                    <a:pt x="360" y="204"/>
                  </a:lnTo>
                  <a:lnTo>
                    <a:pt x="360" y="202"/>
                  </a:lnTo>
                  <a:lnTo>
                    <a:pt x="361" y="200"/>
                  </a:lnTo>
                  <a:lnTo>
                    <a:pt x="361" y="204"/>
                  </a:lnTo>
                  <a:lnTo>
                    <a:pt x="364" y="204"/>
                  </a:lnTo>
                  <a:lnTo>
                    <a:pt x="364" y="206"/>
                  </a:lnTo>
                  <a:lnTo>
                    <a:pt x="365" y="206"/>
                  </a:lnTo>
                  <a:lnTo>
                    <a:pt x="369" y="208"/>
                  </a:lnTo>
                  <a:lnTo>
                    <a:pt x="368" y="208"/>
                  </a:lnTo>
                  <a:lnTo>
                    <a:pt x="370" y="210"/>
                  </a:lnTo>
                  <a:lnTo>
                    <a:pt x="382" y="210"/>
                  </a:lnTo>
                  <a:lnTo>
                    <a:pt x="378" y="206"/>
                  </a:lnTo>
                  <a:lnTo>
                    <a:pt x="382" y="208"/>
                  </a:lnTo>
                  <a:lnTo>
                    <a:pt x="386" y="208"/>
                  </a:lnTo>
                  <a:lnTo>
                    <a:pt x="384" y="206"/>
                  </a:lnTo>
                  <a:lnTo>
                    <a:pt x="386" y="206"/>
                  </a:lnTo>
                  <a:lnTo>
                    <a:pt x="388" y="206"/>
                  </a:lnTo>
                  <a:lnTo>
                    <a:pt x="388" y="204"/>
                  </a:lnTo>
                  <a:lnTo>
                    <a:pt x="390" y="206"/>
                  </a:lnTo>
                  <a:lnTo>
                    <a:pt x="392" y="206"/>
                  </a:lnTo>
                  <a:lnTo>
                    <a:pt x="396" y="206"/>
                  </a:lnTo>
                  <a:lnTo>
                    <a:pt x="398" y="206"/>
                  </a:lnTo>
                  <a:lnTo>
                    <a:pt x="398" y="204"/>
                  </a:lnTo>
                  <a:lnTo>
                    <a:pt x="401" y="206"/>
                  </a:lnTo>
                  <a:lnTo>
                    <a:pt x="408" y="204"/>
                  </a:lnTo>
                  <a:lnTo>
                    <a:pt x="409" y="204"/>
                  </a:lnTo>
                  <a:lnTo>
                    <a:pt x="412" y="204"/>
                  </a:lnTo>
                  <a:lnTo>
                    <a:pt x="413" y="202"/>
                  </a:lnTo>
                  <a:lnTo>
                    <a:pt x="417" y="202"/>
                  </a:lnTo>
                  <a:lnTo>
                    <a:pt x="418" y="202"/>
                  </a:lnTo>
                  <a:lnTo>
                    <a:pt x="426" y="200"/>
                  </a:lnTo>
                  <a:lnTo>
                    <a:pt x="431" y="200"/>
                  </a:lnTo>
                  <a:lnTo>
                    <a:pt x="435" y="198"/>
                  </a:lnTo>
                  <a:lnTo>
                    <a:pt x="439" y="196"/>
                  </a:lnTo>
                  <a:lnTo>
                    <a:pt x="443" y="195"/>
                  </a:lnTo>
                  <a:lnTo>
                    <a:pt x="447" y="195"/>
                  </a:lnTo>
                  <a:lnTo>
                    <a:pt x="447" y="192"/>
                  </a:lnTo>
                  <a:lnTo>
                    <a:pt x="449" y="192"/>
                  </a:lnTo>
                  <a:lnTo>
                    <a:pt x="451" y="192"/>
                  </a:lnTo>
                  <a:lnTo>
                    <a:pt x="449" y="191"/>
                  </a:lnTo>
                  <a:lnTo>
                    <a:pt x="451" y="191"/>
                  </a:lnTo>
                  <a:lnTo>
                    <a:pt x="453" y="191"/>
                  </a:lnTo>
                  <a:lnTo>
                    <a:pt x="455" y="191"/>
                  </a:lnTo>
                  <a:lnTo>
                    <a:pt x="455" y="189"/>
                  </a:lnTo>
                  <a:lnTo>
                    <a:pt x="458" y="189"/>
                  </a:lnTo>
                  <a:lnTo>
                    <a:pt x="462" y="189"/>
                  </a:lnTo>
                  <a:lnTo>
                    <a:pt x="462" y="187"/>
                  </a:lnTo>
                  <a:lnTo>
                    <a:pt x="465" y="187"/>
                  </a:lnTo>
                  <a:lnTo>
                    <a:pt x="469" y="187"/>
                  </a:lnTo>
                  <a:lnTo>
                    <a:pt x="469" y="185"/>
                  </a:lnTo>
                  <a:lnTo>
                    <a:pt x="466" y="183"/>
                  </a:lnTo>
                  <a:lnTo>
                    <a:pt x="470" y="183"/>
                  </a:lnTo>
                  <a:lnTo>
                    <a:pt x="471" y="183"/>
                  </a:lnTo>
                  <a:lnTo>
                    <a:pt x="471" y="181"/>
                  </a:lnTo>
                  <a:lnTo>
                    <a:pt x="475" y="183"/>
                  </a:lnTo>
                  <a:lnTo>
                    <a:pt x="478" y="183"/>
                  </a:lnTo>
                  <a:lnTo>
                    <a:pt x="474" y="181"/>
                  </a:lnTo>
                  <a:lnTo>
                    <a:pt x="482" y="181"/>
                  </a:lnTo>
                  <a:lnTo>
                    <a:pt x="487" y="179"/>
                  </a:lnTo>
                  <a:lnTo>
                    <a:pt x="483" y="178"/>
                  </a:lnTo>
                  <a:lnTo>
                    <a:pt x="479" y="179"/>
                  </a:lnTo>
                  <a:lnTo>
                    <a:pt x="470" y="178"/>
                  </a:lnTo>
                  <a:lnTo>
                    <a:pt x="466" y="178"/>
                  </a:lnTo>
                  <a:lnTo>
                    <a:pt x="461" y="175"/>
                  </a:lnTo>
                  <a:lnTo>
                    <a:pt x="457" y="175"/>
                  </a:lnTo>
                  <a:lnTo>
                    <a:pt x="453" y="175"/>
                  </a:lnTo>
                  <a:lnTo>
                    <a:pt x="453" y="174"/>
                  </a:lnTo>
                  <a:lnTo>
                    <a:pt x="449" y="174"/>
                  </a:lnTo>
                  <a:lnTo>
                    <a:pt x="443" y="175"/>
                  </a:lnTo>
                  <a:lnTo>
                    <a:pt x="438" y="175"/>
                  </a:lnTo>
                  <a:lnTo>
                    <a:pt x="441" y="174"/>
                  </a:lnTo>
                  <a:lnTo>
                    <a:pt x="438" y="171"/>
                  </a:lnTo>
                  <a:lnTo>
                    <a:pt x="445" y="171"/>
                  </a:lnTo>
                  <a:lnTo>
                    <a:pt x="455" y="170"/>
                  </a:lnTo>
                  <a:lnTo>
                    <a:pt x="453" y="167"/>
                  </a:lnTo>
                  <a:lnTo>
                    <a:pt x="455" y="167"/>
                  </a:lnTo>
                  <a:lnTo>
                    <a:pt x="455" y="166"/>
                  </a:lnTo>
                  <a:lnTo>
                    <a:pt x="451" y="166"/>
                  </a:lnTo>
                  <a:lnTo>
                    <a:pt x="453" y="165"/>
                  </a:lnTo>
                  <a:lnTo>
                    <a:pt x="445" y="166"/>
                  </a:lnTo>
                  <a:lnTo>
                    <a:pt x="438" y="166"/>
                  </a:lnTo>
                  <a:lnTo>
                    <a:pt x="445" y="165"/>
                  </a:lnTo>
                  <a:lnTo>
                    <a:pt x="451" y="165"/>
                  </a:lnTo>
                  <a:lnTo>
                    <a:pt x="453" y="162"/>
                  </a:lnTo>
                  <a:lnTo>
                    <a:pt x="455" y="162"/>
                  </a:lnTo>
                  <a:lnTo>
                    <a:pt x="455" y="161"/>
                  </a:lnTo>
                  <a:lnTo>
                    <a:pt x="457" y="161"/>
                  </a:lnTo>
                  <a:lnTo>
                    <a:pt x="455" y="158"/>
                  </a:lnTo>
                  <a:lnTo>
                    <a:pt x="453" y="158"/>
                  </a:lnTo>
                  <a:lnTo>
                    <a:pt x="447" y="158"/>
                  </a:lnTo>
                  <a:lnTo>
                    <a:pt x="435" y="157"/>
                  </a:lnTo>
                  <a:lnTo>
                    <a:pt x="434" y="157"/>
                  </a:lnTo>
                  <a:lnTo>
                    <a:pt x="435" y="154"/>
                  </a:lnTo>
                  <a:lnTo>
                    <a:pt x="431" y="153"/>
                  </a:lnTo>
                  <a:lnTo>
                    <a:pt x="430" y="151"/>
                  </a:lnTo>
                  <a:lnTo>
                    <a:pt x="434" y="153"/>
                  </a:lnTo>
                  <a:lnTo>
                    <a:pt x="438" y="154"/>
                  </a:lnTo>
                  <a:lnTo>
                    <a:pt x="443" y="157"/>
                  </a:lnTo>
                  <a:lnTo>
                    <a:pt x="445" y="157"/>
                  </a:lnTo>
                  <a:lnTo>
                    <a:pt x="451" y="157"/>
                  </a:lnTo>
                  <a:lnTo>
                    <a:pt x="457" y="158"/>
                  </a:lnTo>
                  <a:lnTo>
                    <a:pt x="462" y="161"/>
                  </a:lnTo>
                  <a:lnTo>
                    <a:pt x="466" y="162"/>
                  </a:lnTo>
                  <a:lnTo>
                    <a:pt x="469" y="166"/>
                  </a:lnTo>
                  <a:lnTo>
                    <a:pt x="469" y="167"/>
                  </a:lnTo>
                  <a:lnTo>
                    <a:pt x="470" y="170"/>
                  </a:lnTo>
                  <a:lnTo>
                    <a:pt x="475" y="171"/>
                  </a:lnTo>
                  <a:lnTo>
                    <a:pt x="479" y="174"/>
                  </a:lnTo>
                  <a:lnTo>
                    <a:pt x="483" y="174"/>
                  </a:lnTo>
                  <a:lnTo>
                    <a:pt x="485" y="170"/>
                  </a:lnTo>
                  <a:lnTo>
                    <a:pt x="485" y="167"/>
                  </a:lnTo>
                  <a:lnTo>
                    <a:pt x="487" y="167"/>
                  </a:lnTo>
                  <a:lnTo>
                    <a:pt x="487" y="171"/>
                  </a:lnTo>
                  <a:lnTo>
                    <a:pt x="489" y="171"/>
                  </a:lnTo>
                  <a:lnTo>
                    <a:pt x="491" y="174"/>
                  </a:lnTo>
                  <a:lnTo>
                    <a:pt x="493" y="174"/>
                  </a:lnTo>
                  <a:lnTo>
                    <a:pt x="495" y="174"/>
                  </a:lnTo>
                  <a:lnTo>
                    <a:pt x="497" y="171"/>
                  </a:lnTo>
                  <a:lnTo>
                    <a:pt x="495" y="171"/>
                  </a:lnTo>
                  <a:lnTo>
                    <a:pt x="495" y="170"/>
                  </a:lnTo>
                  <a:lnTo>
                    <a:pt x="497" y="167"/>
                  </a:lnTo>
                  <a:lnTo>
                    <a:pt x="498" y="166"/>
                  </a:lnTo>
                  <a:lnTo>
                    <a:pt x="495" y="166"/>
                  </a:lnTo>
                  <a:lnTo>
                    <a:pt x="497" y="165"/>
                  </a:lnTo>
                  <a:lnTo>
                    <a:pt x="491" y="165"/>
                  </a:lnTo>
                  <a:lnTo>
                    <a:pt x="495" y="162"/>
                  </a:lnTo>
                  <a:lnTo>
                    <a:pt x="498" y="162"/>
                  </a:lnTo>
                  <a:lnTo>
                    <a:pt x="497" y="161"/>
                  </a:lnTo>
                  <a:lnTo>
                    <a:pt x="498" y="161"/>
                  </a:lnTo>
                  <a:lnTo>
                    <a:pt x="497" y="158"/>
                  </a:lnTo>
                  <a:lnTo>
                    <a:pt x="495" y="158"/>
                  </a:lnTo>
                  <a:lnTo>
                    <a:pt x="489" y="161"/>
                  </a:lnTo>
                  <a:lnTo>
                    <a:pt x="491" y="158"/>
                  </a:lnTo>
                  <a:lnTo>
                    <a:pt x="493" y="157"/>
                  </a:lnTo>
                  <a:lnTo>
                    <a:pt x="497" y="154"/>
                  </a:lnTo>
                  <a:lnTo>
                    <a:pt x="493" y="154"/>
                  </a:lnTo>
                  <a:lnTo>
                    <a:pt x="489" y="157"/>
                  </a:lnTo>
                  <a:lnTo>
                    <a:pt x="489" y="154"/>
                  </a:lnTo>
                  <a:lnTo>
                    <a:pt x="487" y="154"/>
                  </a:lnTo>
                  <a:lnTo>
                    <a:pt x="485" y="154"/>
                  </a:lnTo>
                  <a:lnTo>
                    <a:pt x="487" y="153"/>
                  </a:lnTo>
                  <a:lnTo>
                    <a:pt x="491" y="153"/>
                  </a:lnTo>
                  <a:lnTo>
                    <a:pt x="489" y="151"/>
                  </a:lnTo>
                  <a:lnTo>
                    <a:pt x="485" y="149"/>
                  </a:lnTo>
                  <a:lnTo>
                    <a:pt x="482" y="149"/>
                  </a:lnTo>
                  <a:lnTo>
                    <a:pt x="479" y="147"/>
                  </a:lnTo>
                  <a:lnTo>
                    <a:pt x="475" y="145"/>
                  </a:lnTo>
                  <a:lnTo>
                    <a:pt x="470" y="143"/>
                  </a:lnTo>
                  <a:lnTo>
                    <a:pt x="470" y="141"/>
                  </a:lnTo>
                  <a:lnTo>
                    <a:pt x="470" y="139"/>
                  </a:lnTo>
                  <a:lnTo>
                    <a:pt x="469" y="138"/>
                  </a:lnTo>
                  <a:lnTo>
                    <a:pt x="462" y="138"/>
                  </a:lnTo>
                  <a:lnTo>
                    <a:pt x="453" y="141"/>
                  </a:lnTo>
                  <a:lnTo>
                    <a:pt x="453" y="139"/>
                  </a:lnTo>
                  <a:lnTo>
                    <a:pt x="447" y="138"/>
                  </a:lnTo>
                  <a:lnTo>
                    <a:pt x="449" y="138"/>
                  </a:lnTo>
                  <a:lnTo>
                    <a:pt x="457" y="139"/>
                  </a:lnTo>
                  <a:lnTo>
                    <a:pt x="462" y="138"/>
                  </a:lnTo>
                  <a:lnTo>
                    <a:pt x="466" y="135"/>
                  </a:lnTo>
                  <a:lnTo>
                    <a:pt x="470" y="135"/>
                  </a:lnTo>
                  <a:lnTo>
                    <a:pt x="466" y="134"/>
                  </a:lnTo>
                  <a:lnTo>
                    <a:pt x="462" y="134"/>
                  </a:lnTo>
                  <a:lnTo>
                    <a:pt x="458" y="131"/>
                  </a:lnTo>
                  <a:lnTo>
                    <a:pt x="453" y="134"/>
                  </a:lnTo>
                  <a:lnTo>
                    <a:pt x="451" y="134"/>
                  </a:lnTo>
                  <a:lnTo>
                    <a:pt x="455" y="131"/>
                  </a:lnTo>
                  <a:lnTo>
                    <a:pt x="449" y="130"/>
                  </a:lnTo>
                  <a:lnTo>
                    <a:pt x="445" y="127"/>
                  </a:lnTo>
                  <a:lnTo>
                    <a:pt x="447" y="127"/>
                  </a:lnTo>
                  <a:lnTo>
                    <a:pt x="449" y="130"/>
                  </a:lnTo>
                  <a:lnTo>
                    <a:pt x="451" y="130"/>
                  </a:lnTo>
                  <a:lnTo>
                    <a:pt x="461" y="131"/>
                  </a:lnTo>
                  <a:lnTo>
                    <a:pt x="465" y="131"/>
                  </a:lnTo>
                  <a:lnTo>
                    <a:pt x="469" y="130"/>
                  </a:lnTo>
                  <a:lnTo>
                    <a:pt x="471" y="127"/>
                  </a:lnTo>
                  <a:lnTo>
                    <a:pt x="474" y="127"/>
                  </a:lnTo>
                  <a:lnTo>
                    <a:pt x="469" y="130"/>
                  </a:lnTo>
                  <a:lnTo>
                    <a:pt x="471" y="130"/>
                  </a:lnTo>
                  <a:lnTo>
                    <a:pt x="475" y="130"/>
                  </a:lnTo>
                  <a:lnTo>
                    <a:pt x="482" y="131"/>
                  </a:lnTo>
                  <a:lnTo>
                    <a:pt x="485" y="131"/>
                  </a:lnTo>
                  <a:lnTo>
                    <a:pt x="489" y="131"/>
                  </a:lnTo>
                  <a:lnTo>
                    <a:pt x="479" y="127"/>
                  </a:lnTo>
                  <a:lnTo>
                    <a:pt x="475" y="127"/>
                  </a:lnTo>
                  <a:lnTo>
                    <a:pt x="470" y="126"/>
                  </a:lnTo>
                  <a:lnTo>
                    <a:pt x="466" y="122"/>
                  </a:lnTo>
                  <a:lnTo>
                    <a:pt x="469" y="122"/>
                  </a:lnTo>
                  <a:lnTo>
                    <a:pt x="470" y="123"/>
                  </a:lnTo>
                  <a:lnTo>
                    <a:pt x="474" y="126"/>
                  </a:lnTo>
                  <a:lnTo>
                    <a:pt x="475" y="127"/>
                  </a:lnTo>
                  <a:lnTo>
                    <a:pt x="478" y="126"/>
                  </a:lnTo>
                  <a:lnTo>
                    <a:pt x="482" y="123"/>
                  </a:lnTo>
                  <a:lnTo>
                    <a:pt x="485" y="123"/>
                  </a:lnTo>
                  <a:lnTo>
                    <a:pt x="487" y="123"/>
                  </a:lnTo>
                  <a:lnTo>
                    <a:pt x="491" y="123"/>
                  </a:lnTo>
                  <a:lnTo>
                    <a:pt x="497" y="126"/>
                  </a:lnTo>
                  <a:lnTo>
                    <a:pt x="491" y="126"/>
                  </a:lnTo>
                  <a:lnTo>
                    <a:pt x="487" y="123"/>
                  </a:lnTo>
                  <a:lnTo>
                    <a:pt x="485" y="126"/>
                  </a:lnTo>
                  <a:lnTo>
                    <a:pt x="483" y="126"/>
                  </a:lnTo>
                  <a:lnTo>
                    <a:pt x="495" y="131"/>
                  </a:lnTo>
                  <a:lnTo>
                    <a:pt x="502" y="131"/>
                  </a:lnTo>
                  <a:lnTo>
                    <a:pt x="508" y="130"/>
                  </a:lnTo>
                  <a:lnTo>
                    <a:pt x="514" y="127"/>
                  </a:lnTo>
                  <a:lnTo>
                    <a:pt x="519" y="130"/>
                  </a:lnTo>
                  <a:lnTo>
                    <a:pt x="522" y="127"/>
                  </a:lnTo>
                  <a:lnTo>
                    <a:pt x="522" y="126"/>
                  </a:lnTo>
                  <a:lnTo>
                    <a:pt x="523" y="123"/>
                  </a:lnTo>
                  <a:lnTo>
                    <a:pt x="526" y="122"/>
                  </a:lnTo>
                  <a:lnTo>
                    <a:pt x="518" y="121"/>
                  </a:lnTo>
                  <a:lnTo>
                    <a:pt x="512" y="121"/>
                  </a:lnTo>
                  <a:lnTo>
                    <a:pt x="508" y="121"/>
                  </a:lnTo>
                  <a:lnTo>
                    <a:pt x="508" y="122"/>
                  </a:lnTo>
                  <a:lnTo>
                    <a:pt x="510" y="123"/>
                  </a:lnTo>
                  <a:lnTo>
                    <a:pt x="508" y="126"/>
                  </a:lnTo>
                  <a:lnTo>
                    <a:pt x="506" y="122"/>
                  </a:lnTo>
                  <a:lnTo>
                    <a:pt x="502" y="121"/>
                  </a:lnTo>
                  <a:lnTo>
                    <a:pt x="504" y="121"/>
                  </a:lnTo>
                  <a:lnTo>
                    <a:pt x="508" y="118"/>
                  </a:lnTo>
                  <a:lnTo>
                    <a:pt x="504" y="117"/>
                  </a:lnTo>
                  <a:lnTo>
                    <a:pt x="508" y="117"/>
                  </a:lnTo>
                  <a:lnTo>
                    <a:pt x="512" y="114"/>
                  </a:lnTo>
                  <a:lnTo>
                    <a:pt x="510" y="113"/>
                  </a:lnTo>
                  <a:lnTo>
                    <a:pt x="512" y="113"/>
                  </a:lnTo>
                  <a:lnTo>
                    <a:pt x="514" y="114"/>
                  </a:lnTo>
                  <a:lnTo>
                    <a:pt x="510" y="117"/>
                  </a:lnTo>
                  <a:lnTo>
                    <a:pt x="510" y="118"/>
                  </a:lnTo>
                  <a:lnTo>
                    <a:pt x="514" y="118"/>
                  </a:lnTo>
                  <a:lnTo>
                    <a:pt x="519" y="121"/>
                  </a:lnTo>
                  <a:lnTo>
                    <a:pt x="528" y="118"/>
                  </a:lnTo>
                  <a:lnTo>
                    <a:pt x="526" y="114"/>
                  </a:lnTo>
                  <a:lnTo>
                    <a:pt x="527" y="114"/>
                  </a:lnTo>
                  <a:lnTo>
                    <a:pt x="528" y="117"/>
                  </a:lnTo>
                  <a:lnTo>
                    <a:pt x="535" y="117"/>
                  </a:lnTo>
                  <a:lnTo>
                    <a:pt x="539" y="117"/>
                  </a:lnTo>
                  <a:lnTo>
                    <a:pt x="542" y="114"/>
                  </a:lnTo>
                  <a:lnTo>
                    <a:pt x="540" y="113"/>
                  </a:lnTo>
                  <a:lnTo>
                    <a:pt x="540" y="110"/>
                  </a:lnTo>
                  <a:lnTo>
                    <a:pt x="535" y="113"/>
                  </a:lnTo>
                  <a:lnTo>
                    <a:pt x="531" y="110"/>
                  </a:lnTo>
                  <a:lnTo>
                    <a:pt x="532" y="110"/>
                  </a:lnTo>
                  <a:lnTo>
                    <a:pt x="536" y="109"/>
                  </a:lnTo>
                  <a:lnTo>
                    <a:pt x="535" y="108"/>
                  </a:lnTo>
                  <a:lnTo>
                    <a:pt x="528" y="105"/>
                  </a:lnTo>
                  <a:lnTo>
                    <a:pt x="526" y="109"/>
                  </a:lnTo>
                  <a:lnTo>
                    <a:pt x="528" y="110"/>
                  </a:lnTo>
                  <a:lnTo>
                    <a:pt x="527" y="110"/>
                  </a:lnTo>
                  <a:lnTo>
                    <a:pt x="526" y="110"/>
                  </a:lnTo>
                  <a:lnTo>
                    <a:pt x="526" y="109"/>
                  </a:lnTo>
                  <a:lnTo>
                    <a:pt x="526" y="108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6" y="104"/>
                  </a:lnTo>
                  <a:lnTo>
                    <a:pt x="522" y="101"/>
                  </a:lnTo>
                  <a:lnTo>
                    <a:pt x="514" y="100"/>
                  </a:lnTo>
                  <a:lnTo>
                    <a:pt x="518" y="100"/>
                  </a:lnTo>
                  <a:lnTo>
                    <a:pt x="514" y="97"/>
                  </a:lnTo>
                  <a:lnTo>
                    <a:pt x="515" y="97"/>
                  </a:lnTo>
                  <a:lnTo>
                    <a:pt x="519" y="97"/>
                  </a:lnTo>
                  <a:lnTo>
                    <a:pt x="526" y="101"/>
                  </a:lnTo>
                  <a:lnTo>
                    <a:pt x="531" y="101"/>
                  </a:lnTo>
                  <a:lnTo>
                    <a:pt x="535" y="104"/>
                  </a:lnTo>
                  <a:lnTo>
                    <a:pt x="539" y="105"/>
                  </a:lnTo>
                  <a:lnTo>
                    <a:pt x="540" y="104"/>
                  </a:lnTo>
                  <a:lnTo>
                    <a:pt x="542" y="101"/>
                  </a:lnTo>
                  <a:lnTo>
                    <a:pt x="542" y="100"/>
                  </a:lnTo>
                  <a:lnTo>
                    <a:pt x="542" y="97"/>
                  </a:lnTo>
                  <a:lnTo>
                    <a:pt x="542" y="96"/>
                  </a:lnTo>
                  <a:lnTo>
                    <a:pt x="539" y="94"/>
                  </a:lnTo>
                  <a:lnTo>
                    <a:pt x="535" y="93"/>
                  </a:lnTo>
                  <a:lnTo>
                    <a:pt x="540" y="92"/>
                  </a:lnTo>
                  <a:lnTo>
                    <a:pt x="542" y="92"/>
                  </a:lnTo>
                  <a:lnTo>
                    <a:pt x="542" y="90"/>
                  </a:lnTo>
                  <a:lnTo>
                    <a:pt x="539" y="90"/>
                  </a:lnTo>
                  <a:lnTo>
                    <a:pt x="535" y="88"/>
                  </a:lnTo>
                  <a:lnTo>
                    <a:pt x="528" y="88"/>
                  </a:lnTo>
                  <a:lnTo>
                    <a:pt x="535" y="90"/>
                  </a:lnTo>
                  <a:lnTo>
                    <a:pt x="531" y="90"/>
                  </a:lnTo>
                  <a:lnTo>
                    <a:pt x="528" y="90"/>
                  </a:lnTo>
                  <a:lnTo>
                    <a:pt x="522" y="90"/>
                  </a:lnTo>
                  <a:lnTo>
                    <a:pt x="523" y="88"/>
                  </a:lnTo>
                  <a:lnTo>
                    <a:pt x="519" y="86"/>
                  </a:lnTo>
                  <a:lnTo>
                    <a:pt x="522" y="84"/>
                  </a:lnTo>
                  <a:lnTo>
                    <a:pt x="519" y="84"/>
                  </a:lnTo>
                  <a:lnTo>
                    <a:pt x="518" y="84"/>
                  </a:lnTo>
                  <a:lnTo>
                    <a:pt x="518" y="86"/>
                  </a:lnTo>
                  <a:lnTo>
                    <a:pt x="514" y="84"/>
                  </a:lnTo>
                  <a:lnTo>
                    <a:pt x="519" y="81"/>
                  </a:lnTo>
                  <a:lnTo>
                    <a:pt x="522" y="82"/>
                  </a:lnTo>
                  <a:lnTo>
                    <a:pt x="523" y="84"/>
                  </a:lnTo>
                  <a:lnTo>
                    <a:pt x="528" y="82"/>
                  </a:lnTo>
                  <a:lnTo>
                    <a:pt x="532" y="82"/>
                  </a:lnTo>
                  <a:lnTo>
                    <a:pt x="528" y="81"/>
                  </a:lnTo>
                  <a:lnTo>
                    <a:pt x="531" y="81"/>
                  </a:lnTo>
                  <a:lnTo>
                    <a:pt x="532" y="81"/>
                  </a:lnTo>
                  <a:lnTo>
                    <a:pt x="540" y="78"/>
                  </a:lnTo>
                  <a:lnTo>
                    <a:pt x="550" y="81"/>
                  </a:lnTo>
                  <a:lnTo>
                    <a:pt x="555" y="82"/>
                  </a:lnTo>
                  <a:lnTo>
                    <a:pt x="559" y="82"/>
                  </a:lnTo>
                  <a:lnTo>
                    <a:pt x="562" y="81"/>
                  </a:lnTo>
                  <a:lnTo>
                    <a:pt x="563" y="78"/>
                  </a:lnTo>
                  <a:lnTo>
                    <a:pt x="562" y="74"/>
                  </a:lnTo>
                  <a:lnTo>
                    <a:pt x="558" y="74"/>
                  </a:lnTo>
                  <a:lnTo>
                    <a:pt x="554" y="74"/>
                  </a:lnTo>
                  <a:lnTo>
                    <a:pt x="552" y="77"/>
                  </a:lnTo>
                  <a:lnTo>
                    <a:pt x="550" y="74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2" y="72"/>
                  </a:lnTo>
                  <a:lnTo>
                    <a:pt x="540" y="70"/>
                  </a:lnTo>
                  <a:lnTo>
                    <a:pt x="536" y="70"/>
                  </a:lnTo>
                  <a:lnTo>
                    <a:pt x="542" y="69"/>
                  </a:lnTo>
                  <a:lnTo>
                    <a:pt x="546" y="69"/>
                  </a:lnTo>
                  <a:lnTo>
                    <a:pt x="558" y="70"/>
                  </a:lnTo>
                  <a:lnTo>
                    <a:pt x="555" y="69"/>
                  </a:lnTo>
                  <a:lnTo>
                    <a:pt x="552" y="66"/>
                  </a:lnTo>
                  <a:lnTo>
                    <a:pt x="544" y="66"/>
                  </a:lnTo>
                  <a:lnTo>
                    <a:pt x="540" y="66"/>
                  </a:lnTo>
                  <a:lnTo>
                    <a:pt x="536" y="66"/>
                  </a:lnTo>
                  <a:lnTo>
                    <a:pt x="532" y="69"/>
                  </a:lnTo>
                  <a:lnTo>
                    <a:pt x="528" y="70"/>
                  </a:lnTo>
                  <a:lnTo>
                    <a:pt x="526" y="69"/>
                  </a:lnTo>
                  <a:lnTo>
                    <a:pt x="535" y="65"/>
                  </a:lnTo>
                  <a:lnTo>
                    <a:pt x="531" y="64"/>
                  </a:lnTo>
                  <a:lnTo>
                    <a:pt x="535" y="64"/>
                  </a:lnTo>
                  <a:lnTo>
                    <a:pt x="536" y="64"/>
                  </a:lnTo>
                  <a:lnTo>
                    <a:pt x="536" y="61"/>
                  </a:lnTo>
                  <a:lnTo>
                    <a:pt x="539" y="60"/>
                  </a:lnTo>
                  <a:lnTo>
                    <a:pt x="540" y="57"/>
                  </a:lnTo>
                  <a:lnTo>
                    <a:pt x="539" y="57"/>
                  </a:lnTo>
                  <a:lnTo>
                    <a:pt x="540" y="56"/>
                  </a:lnTo>
                  <a:lnTo>
                    <a:pt x="548" y="53"/>
                  </a:lnTo>
                  <a:lnTo>
                    <a:pt x="550" y="53"/>
                  </a:lnTo>
                  <a:lnTo>
                    <a:pt x="554" y="53"/>
                  </a:lnTo>
                  <a:lnTo>
                    <a:pt x="555" y="52"/>
                  </a:lnTo>
                  <a:lnTo>
                    <a:pt x="558" y="52"/>
                  </a:lnTo>
                  <a:lnTo>
                    <a:pt x="562" y="50"/>
                  </a:lnTo>
                  <a:lnTo>
                    <a:pt x="563" y="50"/>
                  </a:lnTo>
                  <a:lnTo>
                    <a:pt x="566" y="48"/>
                  </a:lnTo>
                  <a:lnTo>
                    <a:pt x="562" y="48"/>
                  </a:lnTo>
                  <a:lnTo>
                    <a:pt x="558" y="50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63" y="44"/>
                  </a:lnTo>
                  <a:lnTo>
                    <a:pt x="567" y="43"/>
                  </a:lnTo>
                  <a:lnTo>
                    <a:pt x="576" y="43"/>
                  </a:lnTo>
                  <a:lnTo>
                    <a:pt x="586" y="39"/>
                  </a:lnTo>
                  <a:lnTo>
                    <a:pt x="583" y="39"/>
                  </a:lnTo>
                  <a:lnTo>
                    <a:pt x="576" y="39"/>
                  </a:lnTo>
                  <a:lnTo>
                    <a:pt x="570" y="39"/>
                  </a:lnTo>
                  <a:lnTo>
                    <a:pt x="562" y="39"/>
                  </a:lnTo>
                  <a:lnTo>
                    <a:pt x="558" y="40"/>
                  </a:lnTo>
                  <a:lnTo>
                    <a:pt x="558" y="43"/>
                  </a:lnTo>
                  <a:lnTo>
                    <a:pt x="554" y="43"/>
                  </a:lnTo>
                  <a:lnTo>
                    <a:pt x="552" y="40"/>
                  </a:lnTo>
                  <a:lnTo>
                    <a:pt x="554" y="40"/>
                  </a:lnTo>
                  <a:lnTo>
                    <a:pt x="555" y="39"/>
                  </a:lnTo>
                  <a:lnTo>
                    <a:pt x="554" y="39"/>
                  </a:lnTo>
                  <a:lnTo>
                    <a:pt x="566" y="37"/>
                  </a:lnTo>
                  <a:lnTo>
                    <a:pt x="579" y="37"/>
                  </a:lnTo>
                  <a:lnTo>
                    <a:pt x="589" y="37"/>
                  </a:lnTo>
                  <a:lnTo>
                    <a:pt x="601" y="33"/>
                  </a:lnTo>
                  <a:lnTo>
                    <a:pt x="593" y="33"/>
                  </a:lnTo>
                  <a:lnTo>
                    <a:pt x="588" y="33"/>
                  </a:lnTo>
                  <a:lnTo>
                    <a:pt x="579" y="33"/>
                  </a:lnTo>
                  <a:lnTo>
                    <a:pt x="584" y="31"/>
                  </a:lnTo>
                  <a:lnTo>
                    <a:pt x="592" y="31"/>
                  </a:lnTo>
                  <a:lnTo>
                    <a:pt x="601" y="31"/>
                  </a:lnTo>
                  <a:lnTo>
                    <a:pt x="609" y="29"/>
                  </a:lnTo>
                  <a:lnTo>
                    <a:pt x="612" y="29"/>
                  </a:lnTo>
                  <a:lnTo>
                    <a:pt x="616" y="27"/>
                  </a:lnTo>
                  <a:lnTo>
                    <a:pt x="619" y="27"/>
                  </a:lnTo>
                  <a:lnTo>
                    <a:pt x="623" y="27"/>
                  </a:lnTo>
                  <a:lnTo>
                    <a:pt x="629" y="25"/>
                  </a:lnTo>
                  <a:lnTo>
                    <a:pt x="637" y="23"/>
                  </a:lnTo>
                  <a:lnTo>
                    <a:pt x="641" y="23"/>
                  </a:lnTo>
                  <a:lnTo>
                    <a:pt x="645" y="21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close/>
                  <a:moveTo>
                    <a:pt x="131" y="151"/>
                  </a:moveTo>
                  <a:lnTo>
                    <a:pt x="129" y="151"/>
                  </a:lnTo>
                  <a:lnTo>
                    <a:pt x="135" y="147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close/>
                  <a:moveTo>
                    <a:pt x="139" y="206"/>
                  </a:moveTo>
                  <a:lnTo>
                    <a:pt x="135" y="204"/>
                  </a:lnTo>
                  <a:lnTo>
                    <a:pt x="141" y="204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close/>
                  <a:moveTo>
                    <a:pt x="107" y="259"/>
                  </a:moveTo>
                  <a:lnTo>
                    <a:pt x="105" y="259"/>
                  </a:lnTo>
                  <a:lnTo>
                    <a:pt x="106" y="258"/>
                  </a:lnTo>
                  <a:lnTo>
                    <a:pt x="109" y="258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close/>
                  <a:moveTo>
                    <a:pt x="114" y="271"/>
                  </a:moveTo>
                  <a:lnTo>
                    <a:pt x="113" y="271"/>
                  </a:lnTo>
                  <a:lnTo>
                    <a:pt x="118" y="268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close/>
                  <a:moveTo>
                    <a:pt x="118" y="258"/>
                  </a:moveTo>
                  <a:lnTo>
                    <a:pt x="115" y="255"/>
                  </a:lnTo>
                  <a:lnTo>
                    <a:pt x="118" y="254"/>
                  </a:lnTo>
                  <a:lnTo>
                    <a:pt x="119" y="255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close/>
                  <a:moveTo>
                    <a:pt x="115" y="232"/>
                  </a:moveTo>
                  <a:lnTo>
                    <a:pt x="110" y="235"/>
                  </a:lnTo>
                  <a:lnTo>
                    <a:pt x="105" y="236"/>
                  </a:lnTo>
                  <a:lnTo>
                    <a:pt x="98" y="240"/>
                  </a:lnTo>
                  <a:lnTo>
                    <a:pt x="102" y="236"/>
                  </a:lnTo>
                  <a:lnTo>
                    <a:pt x="109" y="235"/>
                  </a:lnTo>
                  <a:lnTo>
                    <a:pt x="114" y="232"/>
                  </a:lnTo>
                  <a:lnTo>
                    <a:pt x="119" y="231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close/>
                  <a:moveTo>
                    <a:pt x="123" y="222"/>
                  </a:moveTo>
                  <a:lnTo>
                    <a:pt x="114" y="222"/>
                  </a:lnTo>
                  <a:lnTo>
                    <a:pt x="123" y="219"/>
                  </a:lnTo>
                  <a:lnTo>
                    <a:pt x="133" y="219"/>
                  </a:lnTo>
                  <a:lnTo>
                    <a:pt x="127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close/>
                  <a:moveTo>
                    <a:pt x="133" y="223"/>
                  </a:moveTo>
                  <a:lnTo>
                    <a:pt x="131" y="224"/>
                  </a:lnTo>
                  <a:lnTo>
                    <a:pt x="129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close/>
                  <a:moveTo>
                    <a:pt x="131" y="228"/>
                  </a:moveTo>
                  <a:lnTo>
                    <a:pt x="126" y="228"/>
                  </a:lnTo>
                  <a:lnTo>
                    <a:pt x="131" y="227"/>
                  </a:lnTo>
                  <a:lnTo>
                    <a:pt x="133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close/>
                  <a:moveTo>
                    <a:pt x="137" y="227"/>
                  </a:moveTo>
                  <a:lnTo>
                    <a:pt x="133" y="227"/>
                  </a:lnTo>
                  <a:lnTo>
                    <a:pt x="138" y="226"/>
                  </a:lnTo>
                  <a:lnTo>
                    <a:pt x="141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close/>
                  <a:moveTo>
                    <a:pt x="141" y="219"/>
                  </a:moveTo>
                  <a:lnTo>
                    <a:pt x="139" y="218"/>
                  </a:lnTo>
                  <a:lnTo>
                    <a:pt x="141" y="218"/>
                  </a:lnTo>
                  <a:lnTo>
                    <a:pt x="145" y="218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close/>
                  <a:moveTo>
                    <a:pt x="155" y="323"/>
                  </a:moveTo>
                  <a:lnTo>
                    <a:pt x="155" y="324"/>
                  </a:lnTo>
                  <a:lnTo>
                    <a:pt x="153" y="325"/>
                  </a:lnTo>
                  <a:lnTo>
                    <a:pt x="155" y="323"/>
                  </a:lnTo>
                  <a:lnTo>
                    <a:pt x="154" y="323"/>
                  </a:lnTo>
                  <a:lnTo>
                    <a:pt x="155" y="319"/>
                  </a:lnTo>
                  <a:lnTo>
                    <a:pt x="158" y="320"/>
                  </a:lnTo>
                  <a:lnTo>
                    <a:pt x="159" y="320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close/>
                  <a:moveTo>
                    <a:pt x="211" y="288"/>
                  </a:moveTo>
                  <a:lnTo>
                    <a:pt x="211" y="285"/>
                  </a:lnTo>
                  <a:lnTo>
                    <a:pt x="212" y="289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close/>
                  <a:moveTo>
                    <a:pt x="381" y="12"/>
                  </a:moveTo>
                  <a:lnTo>
                    <a:pt x="374" y="9"/>
                  </a:lnTo>
                  <a:lnTo>
                    <a:pt x="369" y="8"/>
                  </a:lnTo>
                  <a:lnTo>
                    <a:pt x="373" y="8"/>
                  </a:lnTo>
                  <a:lnTo>
                    <a:pt x="378" y="8"/>
                  </a:lnTo>
                  <a:lnTo>
                    <a:pt x="381" y="9"/>
                  </a:lnTo>
                  <a:lnTo>
                    <a:pt x="382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close/>
                  <a:moveTo>
                    <a:pt x="462" y="143"/>
                  </a:moveTo>
                  <a:lnTo>
                    <a:pt x="465" y="143"/>
                  </a:lnTo>
                  <a:lnTo>
                    <a:pt x="469" y="143"/>
                  </a:lnTo>
                  <a:lnTo>
                    <a:pt x="465" y="145"/>
                  </a:lnTo>
                  <a:lnTo>
                    <a:pt x="461" y="147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close/>
                  <a:moveTo>
                    <a:pt x="457" y="4"/>
                  </a:moveTo>
                  <a:lnTo>
                    <a:pt x="465" y="4"/>
                  </a:lnTo>
                  <a:lnTo>
                    <a:pt x="474" y="4"/>
                  </a:lnTo>
                  <a:lnTo>
                    <a:pt x="454" y="5"/>
                  </a:lnTo>
                  <a:lnTo>
                    <a:pt x="451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close/>
                  <a:moveTo>
                    <a:pt x="426" y="150"/>
                  </a:moveTo>
                  <a:lnTo>
                    <a:pt x="429" y="151"/>
                  </a:lnTo>
                  <a:lnTo>
                    <a:pt x="426" y="151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close/>
                  <a:moveTo>
                    <a:pt x="434" y="178"/>
                  </a:moveTo>
                  <a:lnTo>
                    <a:pt x="430" y="178"/>
                  </a:lnTo>
                  <a:lnTo>
                    <a:pt x="427" y="179"/>
                  </a:lnTo>
                  <a:lnTo>
                    <a:pt x="425" y="179"/>
                  </a:lnTo>
                  <a:lnTo>
                    <a:pt x="421" y="179"/>
                  </a:lnTo>
                  <a:lnTo>
                    <a:pt x="426" y="178"/>
                  </a:lnTo>
                  <a:lnTo>
                    <a:pt x="434" y="175"/>
                  </a:lnTo>
                  <a:lnTo>
                    <a:pt x="435" y="175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close/>
                  <a:moveTo>
                    <a:pt x="434" y="166"/>
                  </a:moveTo>
                  <a:lnTo>
                    <a:pt x="435" y="166"/>
                  </a:lnTo>
                  <a:lnTo>
                    <a:pt x="427" y="170"/>
                  </a:lnTo>
                  <a:lnTo>
                    <a:pt x="425" y="170"/>
                  </a:lnTo>
                  <a:lnTo>
                    <a:pt x="421" y="174"/>
                  </a:lnTo>
                  <a:lnTo>
                    <a:pt x="418" y="174"/>
                  </a:lnTo>
                  <a:lnTo>
                    <a:pt x="417" y="173"/>
                  </a:lnTo>
                  <a:lnTo>
                    <a:pt x="418" y="171"/>
                  </a:lnTo>
                  <a:lnTo>
                    <a:pt x="425" y="167"/>
                  </a:lnTo>
                  <a:lnTo>
                    <a:pt x="425" y="166"/>
                  </a:lnTo>
                  <a:lnTo>
                    <a:pt x="430" y="166"/>
                  </a:lnTo>
                  <a:lnTo>
                    <a:pt x="426" y="162"/>
                  </a:lnTo>
                  <a:lnTo>
                    <a:pt x="430" y="165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close/>
                  <a:moveTo>
                    <a:pt x="427" y="8"/>
                  </a:moveTo>
                  <a:lnTo>
                    <a:pt x="426" y="7"/>
                  </a:lnTo>
                  <a:lnTo>
                    <a:pt x="438" y="7"/>
                  </a:lnTo>
                  <a:lnTo>
                    <a:pt x="443" y="7"/>
                  </a:lnTo>
                  <a:lnTo>
                    <a:pt x="441" y="8"/>
                  </a:lnTo>
                  <a:lnTo>
                    <a:pt x="438" y="7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close/>
                  <a:moveTo>
                    <a:pt x="443" y="135"/>
                  </a:moveTo>
                  <a:lnTo>
                    <a:pt x="441" y="135"/>
                  </a:lnTo>
                  <a:lnTo>
                    <a:pt x="443" y="134"/>
                  </a:lnTo>
                  <a:lnTo>
                    <a:pt x="445" y="134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close/>
                  <a:moveTo>
                    <a:pt x="441" y="20"/>
                  </a:moveTo>
                  <a:lnTo>
                    <a:pt x="443" y="17"/>
                  </a:lnTo>
                  <a:lnTo>
                    <a:pt x="445" y="17"/>
                  </a:lnTo>
                  <a:lnTo>
                    <a:pt x="453" y="17"/>
                  </a:lnTo>
                  <a:lnTo>
                    <a:pt x="462" y="17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close/>
                  <a:moveTo>
                    <a:pt x="463" y="17"/>
                  </a:moveTo>
                  <a:lnTo>
                    <a:pt x="471" y="16"/>
                  </a:lnTo>
                  <a:lnTo>
                    <a:pt x="470" y="13"/>
                  </a:lnTo>
                  <a:lnTo>
                    <a:pt x="482" y="16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close/>
                  <a:moveTo>
                    <a:pt x="518" y="108"/>
                  </a:moveTo>
                  <a:lnTo>
                    <a:pt x="514" y="108"/>
                  </a:lnTo>
                  <a:lnTo>
                    <a:pt x="510" y="105"/>
                  </a:lnTo>
                  <a:lnTo>
                    <a:pt x="514" y="105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close/>
                  <a:moveTo>
                    <a:pt x="129" y="143"/>
                  </a:moveTo>
                  <a:lnTo>
                    <a:pt x="127" y="143"/>
                  </a:lnTo>
                  <a:lnTo>
                    <a:pt x="126" y="143"/>
                  </a:lnTo>
                  <a:lnTo>
                    <a:pt x="127" y="145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close/>
                  <a:moveTo>
                    <a:pt x="129" y="118"/>
                  </a:moveTo>
                  <a:lnTo>
                    <a:pt x="135" y="117"/>
                  </a:lnTo>
                  <a:lnTo>
                    <a:pt x="122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close/>
                  <a:moveTo>
                    <a:pt x="18" y="74"/>
                  </a:moveTo>
                  <a:lnTo>
                    <a:pt x="25" y="73"/>
                  </a:lnTo>
                  <a:lnTo>
                    <a:pt x="18" y="73"/>
                  </a:lnTo>
                  <a:lnTo>
                    <a:pt x="13" y="73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close/>
                  <a:moveTo>
                    <a:pt x="4" y="73"/>
                  </a:moveTo>
                  <a:lnTo>
                    <a:pt x="0" y="74"/>
                  </a:lnTo>
                  <a:lnTo>
                    <a:pt x="5" y="74"/>
                  </a:lnTo>
                  <a:lnTo>
                    <a:pt x="12" y="74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0" name="Freeform 187"/>
            <p:cNvSpPr>
              <a:spLocks noEditPoints="1"/>
            </p:cNvSpPr>
            <p:nvPr/>
          </p:nvSpPr>
          <p:spPr bwMode="auto">
            <a:xfrm>
              <a:off x="1317625" y="1635125"/>
              <a:ext cx="1992313" cy="1030288"/>
            </a:xfrm>
            <a:custGeom>
              <a:avLst/>
              <a:gdLst>
                <a:gd name="T0" fmla="*/ 522 w 945"/>
                <a:gd name="T1" fmla="*/ 68 h 489"/>
                <a:gd name="T2" fmla="*/ 502 w 945"/>
                <a:gd name="T3" fmla="*/ 145 h 489"/>
                <a:gd name="T4" fmla="*/ 442 w 945"/>
                <a:gd name="T5" fmla="*/ 60 h 489"/>
                <a:gd name="T6" fmla="*/ 400 w 945"/>
                <a:gd name="T7" fmla="*/ 86 h 489"/>
                <a:gd name="T8" fmla="*/ 605 w 945"/>
                <a:gd name="T9" fmla="*/ 80 h 489"/>
                <a:gd name="T10" fmla="*/ 563 w 945"/>
                <a:gd name="T11" fmla="*/ 75 h 489"/>
                <a:gd name="T12" fmla="*/ 628 w 945"/>
                <a:gd name="T13" fmla="*/ 46 h 489"/>
                <a:gd name="T14" fmla="*/ 675 w 945"/>
                <a:gd name="T15" fmla="*/ 83 h 489"/>
                <a:gd name="T16" fmla="*/ 641 w 945"/>
                <a:gd name="T17" fmla="*/ 59 h 489"/>
                <a:gd name="T18" fmla="*/ 459 w 945"/>
                <a:gd name="T19" fmla="*/ 99 h 489"/>
                <a:gd name="T20" fmla="*/ 407 w 945"/>
                <a:gd name="T21" fmla="*/ 129 h 489"/>
                <a:gd name="T22" fmla="*/ 499 w 945"/>
                <a:gd name="T23" fmla="*/ 90 h 489"/>
                <a:gd name="T24" fmla="*/ 548 w 945"/>
                <a:gd name="T25" fmla="*/ 113 h 489"/>
                <a:gd name="T26" fmla="*/ 811 w 945"/>
                <a:gd name="T27" fmla="*/ 169 h 489"/>
                <a:gd name="T28" fmla="*/ 789 w 945"/>
                <a:gd name="T29" fmla="*/ 142 h 489"/>
                <a:gd name="T30" fmla="*/ 741 w 945"/>
                <a:gd name="T31" fmla="*/ 113 h 489"/>
                <a:gd name="T32" fmla="*/ 662 w 945"/>
                <a:gd name="T33" fmla="*/ 98 h 489"/>
                <a:gd name="T34" fmla="*/ 625 w 945"/>
                <a:gd name="T35" fmla="*/ 128 h 489"/>
                <a:gd name="T36" fmla="*/ 718 w 945"/>
                <a:gd name="T37" fmla="*/ 149 h 489"/>
                <a:gd name="T38" fmla="*/ 691 w 945"/>
                <a:gd name="T39" fmla="*/ 201 h 489"/>
                <a:gd name="T40" fmla="*/ 758 w 945"/>
                <a:gd name="T41" fmla="*/ 217 h 489"/>
                <a:gd name="T42" fmla="*/ 768 w 945"/>
                <a:gd name="T43" fmla="*/ 174 h 489"/>
                <a:gd name="T44" fmla="*/ 747 w 945"/>
                <a:gd name="T45" fmla="*/ 112 h 489"/>
                <a:gd name="T46" fmla="*/ 768 w 945"/>
                <a:gd name="T47" fmla="*/ 363 h 489"/>
                <a:gd name="T48" fmla="*/ 774 w 945"/>
                <a:gd name="T49" fmla="*/ 413 h 489"/>
                <a:gd name="T50" fmla="*/ 929 w 945"/>
                <a:gd name="T51" fmla="*/ 3 h 489"/>
                <a:gd name="T52" fmla="*/ 714 w 945"/>
                <a:gd name="T53" fmla="*/ 13 h 489"/>
                <a:gd name="T54" fmla="*/ 731 w 945"/>
                <a:gd name="T55" fmla="*/ 37 h 489"/>
                <a:gd name="T56" fmla="*/ 714 w 945"/>
                <a:gd name="T57" fmla="*/ 62 h 489"/>
                <a:gd name="T58" fmla="*/ 822 w 945"/>
                <a:gd name="T59" fmla="*/ 29 h 489"/>
                <a:gd name="T60" fmla="*/ 708 w 945"/>
                <a:gd name="T61" fmla="*/ 17 h 489"/>
                <a:gd name="T62" fmla="*/ 704 w 945"/>
                <a:gd name="T63" fmla="*/ 42 h 489"/>
                <a:gd name="T64" fmla="*/ 691 w 945"/>
                <a:gd name="T65" fmla="*/ 384 h 489"/>
                <a:gd name="T66" fmla="*/ 768 w 945"/>
                <a:gd name="T67" fmla="*/ 318 h 489"/>
                <a:gd name="T68" fmla="*/ 746 w 945"/>
                <a:gd name="T69" fmla="*/ 265 h 489"/>
                <a:gd name="T70" fmla="*/ 690 w 945"/>
                <a:gd name="T71" fmla="*/ 262 h 489"/>
                <a:gd name="T72" fmla="*/ 614 w 945"/>
                <a:gd name="T73" fmla="*/ 255 h 489"/>
                <a:gd name="T74" fmla="*/ 520 w 945"/>
                <a:gd name="T75" fmla="*/ 356 h 489"/>
                <a:gd name="T76" fmla="*/ 475 w 945"/>
                <a:gd name="T77" fmla="*/ 232 h 489"/>
                <a:gd name="T78" fmla="*/ 586 w 945"/>
                <a:gd name="T79" fmla="*/ 179 h 489"/>
                <a:gd name="T80" fmla="*/ 627 w 945"/>
                <a:gd name="T81" fmla="*/ 144 h 489"/>
                <a:gd name="T82" fmla="*/ 578 w 945"/>
                <a:gd name="T83" fmla="*/ 128 h 489"/>
                <a:gd name="T84" fmla="*/ 549 w 945"/>
                <a:gd name="T85" fmla="*/ 119 h 489"/>
                <a:gd name="T86" fmla="*/ 498 w 945"/>
                <a:gd name="T87" fmla="*/ 158 h 489"/>
                <a:gd name="T88" fmla="*/ 399 w 945"/>
                <a:gd name="T89" fmla="*/ 171 h 489"/>
                <a:gd name="T90" fmla="*/ 271 w 945"/>
                <a:gd name="T91" fmla="*/ 135 h 489"/>
                <a:gd name="T92" fmla="*/ 23 w 945"/>
                <a:gd name="T93" fmla="*/ 251 h 489"/>
                <a:gd name="T94" fmla="*/ 45 w 945"/>
                <a:gd name="T95" fmla="*/ 334 h 489"/>
                <a:gd name="T96" fmla="*/ 53 w 945"/>
                <a:gd name="T97" fmla="*/ 387 h 489"/>
                <a:gd name="T98" fmla="*/ 449 w 945"/>
                <a:gd name="T99" fmla="*/ 412 h 489"/>
                <a:gd name="T100" fmla="*/ 439 w 945"/>
                <a:gd name="T101" fmla="*/ 488 h 489"/>
                <a:gd name="T102" fmla="*/ 651 w 945"/>
                <a:gd name="T103" fmla="*/ 440 h 489"/>
                <a:gd name="T104" fmla="*/ 705 w 945"/>
                <a:gd name="T105" fmla="*/ 432 h 489"/>
                <a:gd name="T106" fmla="*/ 596 w 945"/>
                <a:gd name="T107" fmla="*/ 420 h 489"/>
                <a:gd name="T108" fmla="*/ 201 w 945"/>
                <a:gd name="T109" fmla="*/ 199 h 489"/>
                <a:gd name="T110" fmla="*/ 215 w 945"/>
                <a:gd name="T111" fmla="*/ 184 h 489"/>
                <a:gd name="T112" fmla="*/ 240 w 945"/>
                <a:gd name="T113" fmla="*/ 254 h 489"/>
                <a:gd name="T114" fmla="*/ 273 w 945"/>
                <a:gd name="T115" fmla="*/ 238 h 489"/>
                <a:gd name="T116" fmla="*/ 327 w 945"/>
                <a:gd name="T117" fmla="*/ 350 h 489"/>
                <a:gd name="T118" fmla="*/ 338 w 945"/>
                <a:gd name="T119" fmla="*/ 330 h 489"/>
                <a:gd name="T120" fmla="*/ 596 w 945"/>
                <a:gd name="T121" fmla="*/ 184 h 489"/>
                <a:gd name="T122" fmla="*/ 700 w 945"/>
                <a:gd name="T123" fmla="*/ 218 h 489"/>
                <a:gd name="T124" fmla="*/ 24 w 945"/>
                <a:gd name="T125" fmla="*/ 383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5" h="489">
                  <a:moveTo>
                    <a:pt x="499" y="72"/>
                  </a:moveTo>
                  <a:cubicBezTo>
                    <a:pt x="495" y="72"/>
                    <a:pt x="495" y="72"/>
                    <a:pt x="495" y="72"/>
                  </a:cubicBezTo>
                  <a:cubicBezTo>
                    <a:pt x="482" y="72"/>
                    <a:pt x="482" y="72"/>
                    <a:pt x="482" y="72"/>
                  </a:cubicBezTo>
                  <a:cubicBezTo>
                    <a:pt x="483" y="69"/>
                    <a:pt x="483" y="69"/>
                    <a:pt x="483" y="69"/>
                  </a:cubicBezTo>
                  <a:cubicBezTo>
                    <a:pt x="477" y="69"/>
                    <a:pt x="477" y="69"/>
                    <a:pt x="477" y="69"/>
                  </a:cubicBezTo>
                  <a:cubicBezTo>
                    <a:pt x="483" y="68"/>
                    <a:pt x="483" y="68"/>
                    <a:pt x="483" y="68"/>
                  </a:cubicBezTo>
                  <a:cubicBezTo>
                    <a:pt x="480" y="66"/>
                    <a:pt x="480" y="66"/>
                    <a:pt x="480" y="66"/>
                  </a:cubicBezTo>
                  <a:cubicBezTo>
                    <a:pt x="477" y="65"/>
                    <a:pt x="477" y="65"/>
                    <a:pt x="477" y="65"/>
                  </a:cubicBezTo>
                  <a:cubicBezTo>
                    <a:pt x="469" y="65"/>
                    <a:pt x="469" y="65"/>
                    <a:pt x="469" y="65"/>
                  </a:cubicBezTo>
                  <a:cubicBezTo>
                    <a:pt x="472" y="63"/>
                    <a:pt x="472" y="63"/>
                    <a:pt x="472" y="63"/>
                  </a:cubicBezTo>
                  <a:cubicBezTo>
                    <a:pt x="470" y="62"/>
                    <a:pt x="470" y="62"/>
                    <a:pt x="470" y="62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56" y="63"/>
                    <a:pt x="456" y="63"/>
                    <a:pt x="456" y="63"/>
                  </a:cubicBezTo>
                  <a:cubicBezTo>
                    <a:pt x="459" y="65"/>
                    <a:pt x="459" y="65"/>
                    <a:pt x="459" y="65"/>
                  </a:cubicBezTo>
                  <a:cubicBezTo>
                    <a:pt x="453" y="65"/>
                    <a:pt x="453" y="65"/>
                    <a:pt x="453" y="65"/>
                  </a:cubicBezTo>
                  <a:cubicBezTo>
                    <a:pt x="449" y="66"/>
                    <a:pt x="449" y="66"/>
                    <a:pt x="449" y="66"/>
                  </a:cubicBezTo>
                  <a:cubicBezTo>
                    <a:pt x="443" y="68"/>
                    <a:pt x="443" y="68"/>
                    <a:pt x="443" y="68"/>
                  </a:cubicBezTo>
                  <a:cubicBezTo>
                    <a:pt x="446" y="69"/>
                    <a:pt x="446" y="69"/>
                    <a:pt x="446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4" y="70"/>
                    <a:pt x="434" y="70"/>
                    <a:pt x="434" y="70"/>
                  </a:cubicBezTo>
                  <a:cubicBezTo>
                    <a:pt x="437" y="72"/>
                    <a:pt x="437" y="72"/>
                    <a:pt x="437" y="72"/>
                  </a:cubicBezTo>
                  <a:cubicBezTo>
                    <a:pt x="439" y="72"/>
                    <a:pt x="439" y="72"/>
                    <a:pt x="439" y="72"/>
                  </a:cubicBezTo>
                  <a:cubicBezTo>
                    <a:pt x="433" y="73"/>
                    <a:pt x="433" y="73"/>
                    <a:pt x="433" y="73"/>
                  </a:cubicBezTo>
                  <a:cubicBezTo>
                    <a:pt x="426" y="75"/>
                    <a:pt x="426" y="75"/>
                    <a:pt x="426" y="75"/>
                  </a:cubicBezTo>
                  <a:cubicBezTo>
                    <a:pt x="427" y="76"/>
                    <a:pt x="427" y="76"/>
                    <a:pt x="427" y="76"/>
                  </a:cubicBezTo>
                  <a:cubicBezTo>
                    <a:pt x="430" y="76"/>
                    <a:pt x="430" y="76"/>
                    <a:pt x="430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34" y="76"/>
                    <a:pt x="434" y="76"/>
                    <a:pt x="434" y="76"/>
                  </a:cubicBezTo>
                  <a:cubicBezTo>
                    <a:pt x="437" y="78"/>
                    <a:pt x="437" y="78"/>
                    <a:pt x="437" y="78"/>
                  </a:cubicBezTo>
                  <a:cubicBezTo>
                    <a:pt x="439" y="78"/>
                    <a:pt x="439" y="78"/>
                    <a:pt x="439" y="78"/>
                  </a:cubicBezTo>
                  <a:cubicBezTo>
                    <a:pt x="440" y="76"/>
                    <a:pt x="440" y="76"/>
                    <a:pt x="440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443" y="76"/>
                    <a:pt x="443" y="76"/>
                    <a:pt x="443" y="76"/>
                  </a:cubicBezTo>
                  <a:cubicBezTo>
                    <a:pt x="444" y="78"/>
                    <a:pt x="444" y="78"/>
                    <a:pt x="444" y="78"/>
                  </a:cubicBezTo>
                  <a:cubicBezTo>
                    <a:pt x="447" y="78"/>
                    <a:pt x="447" y="78"/>
                    <a:pt x="447" y="78"/>
                  </a:cubicBezTo>
                  <a:cubicBezTo>
                    <a:pt x="450" y="76"/>
                    <a:pt x="450" y="76"/>
                    <a:pt x="450" y="76"/>
                  </a:cubicBezTo>
                  <a:cubicBezTo>
                    <a:pt x="452" y="75"/>
                    <a:pt x="452" y="75"/>
                    <a:pt x="452" y="75"/>
                  </a:cubicBezTo>
                  <a:cubicBezTo>
                    <a:pt x="453" y="75"/>
                    <a:pt x="453" y="75"/>
                    <a:pt x="453" y="75"/>
                  </a:cubicBezTo>
                  <a:cubicBezTo>
                    <a:pt x="455" y="75"/>
                    <a:pt x="455" y="75"/>
                    <a:pt x="455" y="75"/>
                  </a:cubicBezTo>
                  <a:cubicBezTo>
                    <a:pt x="456" y="73"/>
                    <a:pt x="456" y="73"/>
                    <a:pt x="456" y="73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59" y="73"/>
                    <a:pt x="459" y="73"/>
                    <a:pt x="459" y="73"/>
                  </a:cubicBezTo>
                  <a:cubicBezTo>
                    <a:pt x="456" y="75"/>
                    <a:pt x="456" y="75"/>
                    <a:pt x="456" y="75"/>
                  </a:cubicBezTo>
                  <a:cubicBezTo>
                    <a:pt x="455" y="76"/>
                    <a:pt x="455" y="76"/>
                    <a:pt x="455" y="76"/>
                  </a:cubicBezTo>
                  <a:cubicBezTo>
                    <a:pt x="457" y="76"/>
                    <a:pt x="457" y="76"/>
                    <a:pt x="457" y="76"/>
                  </a:cubicBezTo>
                  <a:cubicBezTo>
                    <a:pt x="460" y="76"/>
                    <a:pt x="460" y="76"/>
                    <a:pt x="460" y="76"/>
                  </a:cubicBezTo>
                  <a:cubicBezTo>
                    <a:pt x="465" y="75"/>
                    <a:pt x="465" y="75"/>
                    <a:pt x="465" y="75"/>
                  </a:cubicBezTo>
                  <a:cubicBezTo>
                    <a:pt x="467" y="75"/>
                    <a:pt x="467" y="75"/>
                    <a:pt x="467" y="75"/>
                  </a:cubicBezTo>
                  <a:cubicBezTo>
                    <a:pt x="466" y="76"/>
                    <a:pt x="466" y="76"/>
                    <a:pt x="466" y="76"/>
                  </a:cubicBezTo>
                  <a:cubicBezTo>
                    <a:pt x="470" y="76"/>
                    <a:pt x="470" y="76"/>
                    <a:pt x="470" y="76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2" y="79"/>
                    <a:pt x="452" y="79"/>
                    <a:pt x="452" y="79"/>
                  </a:cubicBezTo>
                  <a:cubicBezTo>
                    <a:pt x="443" y="80"/>
                    <a:pt x="443" y="80"/>
                    <a:pt x="443" y="80"/>
                  </a:cubicBezTo>
                  <a:cubicBezTo>
                    <a:pt x="444" y="83"/>
                    <a:pt x="444" y="83"/>
                    <a:pt x="444" y="83"/>
                  </a:cubicBezTo>
                  <a:cubicBezTo>
                    <a:pt x="447" y="83"/>
                    <a:pt x="447" y="83"/>
                    <a:pt x="447" y="83"/>
                  </a:cubicBezTo>
                  <a:cubicBezTo>
                    <a:pt x="455" y="85"/>
                    <a:pt x="455" y="85"/>
                    <a:pt x="455" y="85"/>
                  </a:cubicBezTo>
                  <a:cubicBezTo>
                    <a:pt x="467" y="82"/>
                    <a:pt x="467" y="82"/>
                    <a:pt x="467" y="82"/>
                  </a:cubicBezTo>
                  <a:cubicBezTo>
                    <a:pt x="475" y="80"/>
                    <a:pt x="475" y="80"/>
                    <a:pt x="475" y="80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9" y="78"/>
                    <a:pt x="489" y="78"/>
                    <a:pt x="489" y="78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3" y="76"/>
                    <a:pt x="503" y="76"/>
                    <a:pt x="503" y="76"/>
                  </a:cubicBezTo>
                  <a:cubicBezTo>
                    <a:pt x="503" y="78"/>
                    <a:pt x="503" y="78"/>
                    <a:pt x="503" y="78"/>
                  </a:cubicBezTo>
                  <a:cubicBezTo>
                    <a:pt x="505" y="79"/>
                    <a:pt x="505" y="79"/>
                    <a:pt x="505" y="79"/>
                  </a:cubicBezTo>
                  <a:cubicBezTo>
                    <a:pt x="509" y="78"/>
                    <a:pt x="509" y="78"/>
                    <a:pt x="509" y="78"/>
                  </a:cubicBezTo>
                  <a:cubicBezTo>
                    <a:pt x="515" y="78"/>
                    <a:pt x="515" y="78"/>
                    <a:pt x="515" y="78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26" y="72"/>
                    <a:pt x="526" y="72"/>
                    <a:pt x="526" y="72"/>
                  </a:cubicBezTo>
                  <a:cubicBezTo>
                    <a:pt x="530" y="70"/>
                    <a:pt x="530" y="70"/>
                    <a:pt x="530" y="70"/>
                  </a:cubicBezTo>
                  <a:cubicBezTo>
                    <a:pt x="532" y="69"/>
                    <a:pt x="532" y="69"/>
                    <a:pt x="532" y="69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30" y="66"/>
                    <a:pt x="530" y="66"/>
                    <a:pt x="530" y="66"/>
                  </a:cubicBezTo>
                  <a:cubicBezTo>
                    <a:pt x="526" y="66"/>
                    <a:pt x="526" y="66"/>
                    <a:pt x="526" y="66"/>
                  </a:cubicBezTo>
                  <a:cubicBezTo>
                    <a:pt x="523" y="68"/>
                    <a:pt x="523" y="68"/>
                    <a:pt x="523" y="68"/>
                  </a:cubicBezTo>
                  <a:cubicBezTo>
                    <a:pt x="522" y="68"/>
                    <a:pt x="522" y="68"/>
                    <a:pt x="522" y="68"/>
                  </a:cubicBezTo>
                  <a:cubicBezTo>
                    <a:pt x="522" y="69"/>
                    <a:pt x="522" y="69"/>
                    <a:pt x="522" y="69"/>
                  </a:cubicBezTo>
                  <a:cubicBezTo>
                    <a:pt x="519" y="70"/>
                    <a:pt x="519" y="70"/>
                    <a:pt x="519" y="70"/>
                  </a:cubicBezTo>
                  <a:cubicBezTo>
                    <a:pt x="520" y="68"/>
                    <a:pt x="520" y="68"/>
                    <a:pt x="520" y="68"/>
                  </a:cubicBezTo>
                  <a:cubicBezTo>
                    <a:pt x="516" y="68"/>
                    <a:pt x="516" y="68"/>
                    <a:pt x="516" y="68"/>
                  </a:cubicBezTo>
                  <a:cubicBezTo>
                    <a:pt x="515" y="66"/>
                    <a:pt x="515" y="66"/>
                    <a:pt x="515" y="66"/>
                  </a:cubicBezTo>
                  <a:cubicBezTo>
                    <a:pt x="512" y="66"/>
                    <a:pt x="512" y="66"/>
                    <a:pt x="512" y="66"/>
                  </a:cubicBezTo>
                  <a:cubicBezTo>
                    <a:pt x="516" y="65"/>
                    <a:pt x="516" y="65"/>
                    <a:pt x="516" y="65"/>
                  </a:cubicBezTo>
                  <a:cubicBezTo>
                    <a:pt x="518" y="63"/>
                    <a:pt x="518" y="63"/>
                    <a:pt x="518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9" y="60"/>
                    <a:pt x="519" y="60"/>
                    <a:pt x="519" y="60"/>
                  </a:cubicBezTo>
                  <a:cubicBezTo>
                    <a:pt x="520" y="59"/>
                    <a:pt x="520" y="59"/>
                    <a:pt x="520" y="59"/>
                  </a:cubicBezTo>
                  <a:cubicBezTo>
                    <a:pt x="516" y="59"/>
                    <a:pt x="516" y="59"/>
                    <a:pt x="516" y="59"/>
                  </a:cubicBezTo>
                  <a:cubicBezTo>
                    <a:pt x="513" y="59"/>
                    <a:pt x="513" y="59"/>
                    <a:pt x="513" y="59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3" y="62"/>
                    <a:pt x="503" y="62"/>
                    <a:pt x="503" y="62"/>
                  </a:cubicBezTo>
                  <a:cubicBezTo>
                    <a:pt x="500" y="63"/>
                    <a:pt x="500" y="63"/>
                    <a:pt x="500" y="63"/>
                  </a:cubicBezTo>
                  <a:cubicBezTo>
                    <a:pt x="502" y="65"/>
                    <a:pt x="502" y="65"/>
                    <a:pt x="502" y="65"/>
                  </a:cubicBezTo>
                  <a:cubicBezTo>
                    <a:pt x="503" y="65"/>
                    <a:pt x="503" y="65"/>
                    <a:pt x="503" y="65"/>
                  </a:cubicBezTo>
                  <a:cubicBezTo>
                    <a:pt x="505" y="66"/>
                    <a:pt x="505" y="66"/>
                    <a:pt x="505" y="66"/>
                  </a:cubicBezTo>
                  <a:cubicBezTo>
                    <a:pt x="500" y="68"/>
                    <a:pt x="500" y="68"/>
                    <a:pt x="500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6" y="68"/>
                    <a:pt x="496" y="68"/>
                    <a:pt x="496" y="68"/>
                  </a:cubicBezTo>
                  <a:cubicBezTo>
                    <a:pt x="500" y="69"/>
                    <a:pt x="500" y="69"/>
                    <a:pt x="500" y="69"/>
                  </a:cubicBezTo>
                  <a:cubicBezTo>
                    <a:pt x="503" y="70"/>
                    <a:pt x="503" y="70"/>
                    <a:pt x="503" y="70"/>
                  </a:cubicBezTo>
                  <a:cubicBezTo>
                    <a:pt x="500" y="72"/>
                    <a:pt x="500" y="72"/>
                    <a:pt x="500" y="72"/>
                  </a:cubicBezTo>
                  <a:lnTo>
                    <a:pt x="499" y="72"/>
                  </a:lnTo>
                  <a:close/>
                  <a:moveTo>
                    <a:pt x="476" y="59"/>
                  </a:moveTo>
                  <a:cubicBezTo>
                    <a:pt x="480" y="59"/>
                    <a:pt x="480" y="59"/>
                    <a:pt x="480" y="59"/>
                  </a:cubicBezTo>
                  <a:cubicBezTo>
                    <a:pt x="483" y="58"/>
                    <a:pt x="483" y="58"/>
                    <a:pt x="483" y="58"/>
                  </a:cubicBezTo>
                  <a:cubicBezTo>
                    <a:pt x="480" y="58"/>
                    <a:pt x="480" y="58"/>
                    <a:pt x="480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2" y="59"/>
                    <a:pt x="472" y="59"/>
                    <a:pt x="472" y="59"/>
                  </a:cubicBezTo>
                  <a:lnTo>
                    <a:pt x="476" y="59"/>
                  </a:lnTo>
                  <a:close/>
                  <a:moveTo>
                    <a:pt x="506" y="53"/>
                  </a:moveTo>
                  <a:cubicBezTo>
                    <a:pt x="515" y="52"/>
                    <a:pt x="515" y="52"/>
                    <a:pt x="515" y="52"/>
                  </a:cubicBezTo>
                  <a:cubicBezTo>
                    <a:pt x="519" y="52"/>
                    <a:pt x="519" y="52"/>
                    <a:pt x="519" y="52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20" y="49"/>
                    <a:pt x="520" y="49"/>
                    <a:pt x="520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20" y="47"/>
                    <a:pt x="520" y="47"/>
                    <a:pt x="520" y="47"/>
                  </a:cubicBezTo>
                  <a:cubicBezTo>
                    <a:pt x="522" y="47"/>
                    <a:pt x="522" y="47"/>
                    <a:pt x="522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28" y="45"/>
                    <a:pt x="528" y="45"/>
                    <a:pt x="528" y="45"/>
                  </a:cubicBezTo>
                  <a:cubicBezTo>
                    <a:pt x="525" y="46"/>
                    <a:pt x="525" y="46"/>
                    <a:pt x="525" y="46"/>
                  </a:cubicBezTo>
                  <a:cubicBezTo>
                    <a:pt x="515" y="46"/>
                    <a:pt x="515" y="46"/>
                    <a:pt x="515" y="46"/>
                  </a:cubicBezTo>
                  <a:cubicBezTo>
                    <a:pt x="505" y="47"/>
                    <a:pt x="505" y="47"/>
                    <a:pt x="505" y="47"/>
                  </a:cubicBezTo>
                  <a:cubicBezTo>
                    <a:pt x="499" y="49"/>
                    <a:pt x="499" y="49"/>
                    <a:pt x="499" y="49"/>
                  </a:cubicBezTo>
                  <a:cubicBezTo>
                    <a:pt x="498" y="49"/>
                    <a:pt x="498" y="49"/>
                    <a:pt x="498" y="49"/>
                  </a:cubicBezTo>
                  <a:cubicBezTo>
                    <a:pt x="498" y="52"/>
                    <a:pt x="498" y="52"/>
                    <a:pt x="498" y="52"/>
                  </a:cubicBezTo>
                  <a:cubicBezTo>
                    <a:pt x="500" y="53"/>
                    <a:pt x="500" y="53"/>
                    <a:pt x="500" y="53"/>
                  </a:cubicBezTo>
                  <a:lnTo>
                    <a:pt x="506" y="53"/>
                  </a:lnTo>
                  <a:close/>
                  <a:moveTo>
                    <a:pt x="535" y="76"/>
                  </a:moveTo>
                  <a:cubicBezTo>
                    <a:pt x="538" y="75"/>
                    <a:pt x="538" y="75"/>
                    <a:pt x="538" y="75"/>
                  </a:cubicBezTo>
                  <a:cubicBezTo>
                    <a:pt x="538" y="73"/>
                    <a:pt x="538" y="73"/>
                    <a:pt x="538" y="73"/>
                  </a:cubicBezTo>
                  <a:cubicBezTo>
                    <a:pt x="535" y="73"/>
                    <a:pt x="535" y="73"/>
                    <a:pt x="535" y="73"/>
                  </a:cubicBezTo>
                  <a:cubicBezTo>
                    <a:pt x="532" y="73"/>
                    <a:pt x="532" y="73"/>
                    <a:pt x="532" y="73"/>
                  </a:cubicBezTo>
                  <a:cubicBezTo>
                    <a:pt x="528" y="76"/>
                    <a:pt x="528" y="76"/>
                    <a:pt x="528" y="76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30" y="78"/>
                    <a:pt x="530" y="78"/>
                    <a:pt x="530" y="78"/>
                  </a:cubicBezTo>
                  <a:lnTo>
                    <a:pt x="535" y="76"/>
                  </a:lnTo>
                  <a:close/>
                  <a:moveTo>
                    <a:pt x="513" y="43"/>
                  </a:moveTo>
                  <a:cubicBezTo>
                    <a:pt x="518" y="43"/>
                    <a:pt x="518" y="43"/>
                    <a:pt x="518" y="43"/>
                  </a:cubicBezTo>
                  <a:cubicBezTo>
                    <a:pt x="520" y="43"/>
                    <a:pt x="520" y="43"/>
                    <a:pt x="520" y="43"/>
                  </a:cubicBezTo>
                  <a:cubicBezTo>
                    <a:pt x="523" y="43"/>
                    <a:pt x="523" y="43"/>
                    <a:pt x="523" y="43"/>
                  </a:cubicBezTo>
                  <a:cubicBezTo>
                    <a:pt x="526" y="43"/>
                    <a:pt x="526" y="43"/>
                    <a:pt x="526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33" y="43"/>
                    <a:pt x="533" y="43"/>
                    <a:pt x="533" y="43"/>
                  </a:cubicBezTo>
                  <a:cubicBezTo>
                    <a:pt x="536" y="43"/>
                    <a:pt x="536" y="43"/>
                    <a:pt x="536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41" y="40"/>
                    <a:pt x="541" y="40"/>
                    <a:pt x="541" y="40"/>
                  </a:cubicBezTo>
                  <a:cubicBezTo>
                    <a:pt x="539" y="40"/>
                    <a:pt x="539" y="40"/>
                    <a:pt x="539" y="40"/>
                  </a:cubicBezTo>
                  <a:cubicBezTo>
                    <a:pt x="533" y="39"/>
                    <a:pt x="533" y="39"/>
                    <a:pt x="533" y="39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15" y="42"/>
                    <a:pt x="515" y="42"/>
                    <a:pt x="515" y="42"/>
                  </a:cubicBezTo>
                  <a:cubicBezTo>
                    <a:pt x="509" y="43"/>
                    <a:pt x="509" y="43"/>
                    <a:pt x="509" y="43"/>
                  </a:cubicBezTo>
                  <a:cubicBezTo>
                    <a:pt x="510" y="43"/>
                    <a:pt x="510" y="43"/>
                    <a:pt x="510" y="43"/>
                  </a:cubicBezTo>
                  <a:lnTo>
                    <a:pt x="513" y="43"/>
                  </a:lnTo>
                  <a:close/>
                  <a:moveTo>
                    <a:pt x="502" y="145"/>
                  </a:moveTo>
                  <a:cubicBezTo>
                    <a:pt x="505" y="146"/>
                    <a:pt x="505" y="146"/>
                    <a:pt x="505" y="146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8" y="148"/>
                    <a:pt x="508" y="148"/>
                    <a:pt x="508" y="148"/>
                  </a:cubicBezTo>
                  <a:cubicBezTo>
                    <a:pt x="510" y="148"/>
                    <a:pt x="510" y="148"/>
                    <a:pt x="510" y="148"/>
                  </a:cubicBezTo>
                  <a:cubicBezTo>
                    <a:pt x="512" y="149"/>
                    <a:pt x="512" y="149"/>
                    <a:pt x="512" y="149"/>
                  </a:cubicBezTo>
                  <a:cubicBezTo>
                    <a:pt x="513" y="149"/>
                    <a:pt x="513" y="149"/>
                    <a:pt x="513" y="149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22" y="149"/>
                    <a:pt x="522" y="149"/>
                    <a:pt x="522" y="149"/>
                  </a:cubicBezTo>
                  <a:cubicBezTo>
                    <a:pt x="526" y="148"/>
                    <a:pt x="526" y="148"/>
                    <a:pt x="526" y="148"/>
                  </a:cubicBezTo>
                  <a:cubicBezTo>
                    <a:pt x="530" y="146"/>
                    <a:pt x="530" y="146"/>
                    <a:pt x="530" y="146"/>
                  </a:cubicBezTo>
                  <a:cubicBezTo>
                    <a:pt x="533" y="146"/>
                    <a:pt x="533" y="146"/>
                    <a:pt x="533" y="146"/>
                  </a:cubicBezTo>
                  <a:cubicBezTo>
                    <a:pt x="533" y="145"/>
                    <a:pt x="533" y="145"/>
                    <a:pt x="533" y="145"/>
                  </a:cubicBezTo>
                  <a:cubicBezTo>
                    <a:pt x="532" y="145"/>
                    <a:pt x="532" y="145"/>
                    <a:pt x="532" y="145"/>
                  </a:cubicBezTo>
                  <a:cubicBezTo>
                    <a:pt x="529" y="145"/>
                    <a:pt x="529" y="145"/>
                    <a:pt x="529" y="145"/>
                  </a:cubicBezTo>
                  <a:cubicBezTo>
                    <a:pt x="530" y="142"/>
                    <a:pt x="530" y="142"/>
                    <a:pt x="530" y="142"/>
                  </a:cubicBezTo>
                  <a:cubicBezTo>
                    <a:pt x="529" y="142"/>
                    <a:pt x="529" y="142"/>
                    <a:pt x="529" y="142"/>
                  </a:cubicBezTo>
                  <a:cubicBezTo>
                    <a:pt x="529" y="141"/>
                    <a:pt x="529" y="141"/>
                    <a:pt x="529" y="141"/>
                  </a:cubicBezTo>
                  <a:cubicBezTo>
                    <a:pt x="529" y="139"/>
                    <a:pt x="529" y="139"/>
                    <a:pt x="529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19" y="135"/>
                    <a:pt x="519" y="135"/>
                    <a:pt x="519" y="135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5" y="136"/>
                    <a:pt x="515" y="136"/>
                    <a:pt x="515" y="136"/>
                  </a:cubicBezTo>
                  <a:cubicBezTo>
                    <a:pt x="516" y="138"/>
                    <a:pt x="516" y="138"/>
                    <a:pt x="516" y="138"/>
                  </a:cubicBezTo>
                  <a:cubicBezTo>
                    <a:pt x="512" y="138"/>
                    <a:pt x="512" y="138"/>
                    <a:pt x="512" y="138"/>
                  </a:cubicBezTo>
                  <a:cubicBezTo>
                    <a:pt x="510" y="139"/>
                    <a:pt x="510" y="139"/>
                    <a:pt x="510" y="139"/>
                  </a:cubicBezTo>
                  <a:cubicBezTo>
                    <a:pt x="512" y="141"/>
                    <a:pt x="512" y="141"/>
                    <a:pt x="512" y="141"/>
                  </a:cubicBezTo>
                  <a:cubicBezTo>
                    <a:pt x="505" y="141"/>
                    <a:pt x="505" y="141"/>
                    <a:pt x="505" y="141"/>
                  </a:cubicBezTo>
                  <a:cubicBezTo>
                    <a:pt x="502" y="142"/>
                    <a:pt x="502" y="142"/>
                    <a:pt x="502" y="142"/>
                  </a:cubicBezTo>
                  <a:cubicBezTo>
                    <a:pt x="499" y="144"/>
                    <a:pt x="499" y="144"/>
                    <a:pt x="499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9" y="145"/>
                    <a:pt x="499" y="145"/>
                    <a:pt x="499" y="145"/>
                  </a:cubicBezTo>
                  <a:lnTo>
                    <a:pt x="502" y="145"/>
                  </a:lnTo>
                  <a:close/>
                  <a:moveTo>
                    <a:pt x="12" y="334"/>
                  </a:moveTo>
                  <a:cubicBezTo>
                    <a:pt x="16" y="331"/>
                    <a:pt x="16" y="331"/>
                    <a:pt x="16" y="331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17" y="328"/>
                    <a:pt x="17" y="328"/>
                    <a:pt x="17" y="328"/>
                  </a:cubicBezTo>
                  <a:cubicBezTo>
                    <a:pt x="14" y="330"/>
                    <a:pt x="14" y="330"/>
                    <a:pt x="14" y="330"/>
                  </a:cubicBezTo>
                  <a:cubicBezTo>
                    <a:pt x="14" y="328"/>
                    <a:pt x="14" y="328"/>
                    <a:pt x="14" y="328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10" y="330"/>
                    <a:pt x="10" y="330"/>
                    <a:pt x="10" y="330"/>
                  </a:cubicBezTo>
                  <a:cubicBezTo>
                    <a:pt x="12" y="327"/>
                    <a:pt x="12" y="327"/>
                    <a:pt x="12" y="327"/>
                  </a:cubicBezTo>
                  <a:cubicBezTo>
                    <a:pt x="9" y="327"/>
                    <a:pt x="9" y="327"/>
                    <a:pt x="9" y="327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3" y="334"/>
                    <a:pt x="3" y="334"/>
                    <a:pt x="3" y="334"/>
                  </a:cubicBezTo>
                  <a:cubicBezTo>
                    <a:pt x="2" y="334"/>
                    <a:pt x="2" y="334"/>
                    <a:pt x="2" y="334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4" y="337"/>
                    <a:pt x="4" y="337"/>
                    <a:pt x="4" y="337"/>
                  </a:cubicBezTo>
                  <a:cubicBezTo>
                    <a:pt x="3" y="337"/>
                    <a:pt x="3" y="337"/>
                    <a:pt x="3" y="337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7" y="338"/>
                    <a:pt x="7" y="338"/>
                    <a:pt x="7" y="338"/>
                  </a:cubicBezTo>
                  <a:cubicBezTo>
                    <a:pt x="12" y="334"/>
                    <a:pt x="12" y="334"/>
                    <a:pt x="12" y="334"/>
                  </a:cubicBezTo>
                  <a:close/>
                  <a:moveTo>
                    <a:pt x="399" y="68"/>
                  </a:moveTo>
                  <a:cubicBezTo>
                    <a:pt x="401" y="68"/>
                    <a:pt x="401" y="68"/>
                    <a:pt x="401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7" y="68"/>
                    <a:pt x="407" y="68"/>
                    <a:pt x="407" y="68"/>
                  </a:cubicBezTo>
                  <a:cubicBezTo>
                    <a:pt x="410" y="68"/>
                    <a:pt x="410" y="68"/>
                    <a:pt x="410" y="68"/>
                  </a:cubicBezTo>
                  <a:cubicBezTo>
                    <a:pt x="413" y="66"/>
                    <a:pt x="413" y="66"/>
                    <a:pt x="413" y="66"/>
                  </a:cubicBezTo>
                  <a:cubicBezTo>
                    <a:pt x="414" y="65"/>
                    <a:pt x="414" y="65"/>
                    <a:pt x="414" y="65"/>
                  </a:cubicBezTo>
                  <a:cubicBezTo>
                    <a:pt x="414" y="66"/>
                    <a:pt x="414" y="66"/>
                    <a:pt x="414" y="66"/>
                  </a:cubicBezTo>
                  <a:cubicBezTo>
                    <a:pt x="413" y="68"/>
                    <a:pt x="413" y="68"/>
                    <a:pt x="413" y="68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9" y="68"/>
                    <a:pt x="419" y="68"/>
                    <a:pt x="419" y="68"/>
                  </a:cubicBezTo>
                  <a:cubicBezTo>
                    <a:pt x="422" y="66"/>
                    <a:pt x="422" y="66"/>
                    <a:pt x="422" y="66"/>
                  </a:cubicBezTo>
                  <a:cubicBezTo>
                    <a:pt x="424" y="65"/>
                    <a:pt x="424" y="65"/>
                    <a:pt x="424" y="65"/>
                  </a:cubicBezTo>
                  <a:cubicBezTo>
                    <a:pt x="427" y="63"/>
                    <a:pt x="427" y="63"/>
                    <a:pt x="427" y="63"/>
                  </a:cubicBezTo>
                  <a:cubicBezTo>
                    <a:pt x="426" y="66"/>
                    <a:pt x="426" y="66"/>
                    <a:pt x="426" y="66"/>
                  </a:cubicBezTo>
                  <a:cubicBezTo>
                    <a:pt x="429" y="66"/>
                    <a:pt x="429" y="66"/>
                    <a:pt x="429" y="66"/>
                  </a:cubicBezTo>
                  <a:cubicBezTo>
                    <a:pt x="430" y="65"/>
                    <a:pt x="430" y="65"/>
                    <a:pt x="430" y="65"/>
                  </a:cubicBezTo>
                  <a:cubicBezTo>
                    <a:pt x="433" y="63"/>
                    <a:pt x="433" y="63"/>
                    <a:pt x="433" y="63"/>
                  </a:cubicBezTo>
                  <a:cubicBezTo>
                    <a:pt x="436" y="63"/>
                    <a:pt x="436" y="63"/>
                    <a:pt x="436" y="63"/>
                  </a:cubicBezTo>
                  <a:cubicBezTo>
                    <a:pt x="434" y="62"/>
                    <a:pt x="434" y="62"/>
                    <a:pt x="434" y="62"/>
                  </a:cubicBezTo>
                  <a:cubicBezTo>
                    <a:pt x="439" y="62"/>
                    <a:pt x="439" y="62"/>
                    <a:pt x="439" y="62"/>
                  </a:cubicBezTo>
                  <a:cubicBezTo>
                    <a:pt x="442" y="60"/>
                    <a:pt x="442" y="60"/>
                    <a:pt x="442" y="60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7" y="59"/>
                    <a:pt x="447" y="59"/>
                    <a:pt x="447" y="59"/>
                  </a:cubicBezTo>
                  <a:cubicBezTo>
                    <a:pt x="444" y="60"/>
                    <a:pt x="444" y="60"/>
                    <a:pt x="444" y="60"/>
                  </a:cubicBezTo>
                  <a:cubicBezTo>
                    <a:pt x="440" y="63"/>
                    <a:pt x="440" y="63"/>
                    <a:pt x="440" y="63"/>
                  </a:cubicBezTo>
                  <a:cubicBezTo>
                    <a:pt x="443" y="63"/>
                    <a:pt x="443" y="63"/>
                    <a:pt x="443" y="63"/>
                  </a:cubicBezTo>
                  <a:cubicBezTo>
                    <a:pt x="447" y="63"/>
                    <a:pt x="447" y="63"/>
                    <a:pt x="447" y="63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3" y="60"/>
                    <a:pt x="453" y="60"/>
                    <a:pt x="453" y="60"/>
                  </a:cubicBezTo>
                  <a:cubicBezTo>
                    <a:pt x="459" y="60"/>
                    <a:pt x="459" y="60"/>
                    <a:pt x="459" y="60"/>
                  </a:cubicBezTo>
                  <a:cubicBezTo>
                    <a:pt x="462" y="59"/>
                    <a:pt x="462" y="59"/>
                    <a:pt x="462" y="59"/>
                  </a:cubicBezTo>
                  <a:cubicBezTo>
                    <a:pt x="463" y="59"/>
                    <a:pt x="463" y="59"/>
                    <a:pt x="463" y="59"/>
                  </a:cubicBezTo>
                  <a:cubicBezTo>
                    <a:pt x="462" y="58"/>
                    <a:pt x="462" y="58"/>
                    <a:pt x="462" y="58"/>
                  </a:cubicBezTo>
                  <a:cubicBezTo>
                    <a:pt x="465" y="58"/>
                    <a:pt x="465" y="58"/>
                    <a:pt x="465" y="58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5" y="55"/>
                    <a:pt x="465" y="55"/>
                    <a:pt x="465" y="55"/>
                  </a:cubicBezTo>
                  <a:cubicBezTo>
                    <a:pt x="470" y="55"/>
                    <a:pt x="470" y="55"/>
                    <a:pt x="470" y="55"/>
                  </a:cubicBezTo>
                  <a:cubicBezTo>
                    <a:pt x="475" y="53"/>
                    <a:pt x="475" y="53"/>
                    <a:pt x="475" y="53"/>
                  </a:cubicBezTo>
                  <a:cubicBezTo>
                    <a:pt x="473" y="52"/>
                    <a:pt x="473" y="52"/>
                    <a:pt x="473" y="52"/>
                  </a:cubicBezTo>
                  <a:cubicBezTo>
                    <a:pt x="470" y="52"/>
                    <a:pt x="470" y="52"/>
                    <a:pt x="470" y="52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3"/>
                    <a:pt x="466" y="53"/>
                    <a:pt x="466" y="53"/>
                  </a:cubicBezTo>
                  <a:cubicBezTo>
                    <a:pt x="463" y="53"/>
                    <a:pt x="463" y="53"/>
                    <a:pt x="463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42" y="55"/>
                    <a:pt x="442" y="55"/>
                    <a:pt x="442" y="55"/>
                  </a:cubicBezTo>
                  <a:cubicBezTo>
                    <a:pt x="432" y="58"/>
                    <a:pt x="432" y="58"/>
                    <a:pt x="432" y="58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06" y="63"/>
                    <a:pt x="406" y="63"/>
                    <a:pt x="406" y="63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399" y="66"/>
                    <a:pt x="399" y="66"/>
                    <a:pt x="399" y="66"/>
                  </a:cubicBezTo>
                  <a:cubicBezTo>
                    <a:pt x="400" y="66"/>
                    <a:pt x="400" y="66"/>
                    <a:pt x="400" y="66"/>
                  </a:cubicBezTo>
                  <a:cubicBezTo>
                    <a:pt x="397" y="68"/>
                    <a:pt x="397" y="68"/>
                    <a:pt x="397" y="68"/>
                  </a:cubicBezTo>
                  <a:lnTo>
                    <a:pt x="399" y="68"/>
                  </a:lnTo>
                  <a:close/>
                  <a:moveTo>
                    <a:pt x="39" y="344"/>
                  </a:moveTo>
                  <a:cubicBezTo>
                    <a:pt x="39" y="343"/>
                    <a:pt x="39" y="343"/>
                    <a:pt x="39" y="343"/>
                  </a:cubicBezTo>
                  <a:cubicBezTo>
                    <a:pt x="36" y="346"/>
                    <a:pt x="36" y="346"/>
                    <a:pt x="36" y="346"/>
                  </a:cubicBezTo>
                  <a:lnTo>
                    <a:pt x="39" y="344"/>
                  </a:lnTo>
                  <a:close/>
                  <a:moveTo>
                    <a:pt x="27" y="340"/>
                  </a:moveTo>
                  <a:cubicBezTo>
                    <a:pt x="30" y="338"/>
                    <a:pt x="30" y="338"/>
                    <a:pt x="30" y="338"/>
                  </a:cubicBezTo>
                  <a:cubicBezTo>
                    <a:pt x="30" y="337"/>
                    <a:pt x="30" y="337"/>
                    <a:pt x="30" y="337"/>
                  </a:cubicBezTo>
                  <a:cubicBezTo>
                    <a:pt x="29" y="334"/>
                    <a:pt x="29" y="334"/>
                    <a:pt x="29" y="334"/>
                  </a:cubicBezTo>
                  <a:cubicBezTo>
                    <a:pt x="27" y="334"/>
                    <a:pt x="27" y="334"/>
                    <a:pt x="27" y="334"/>
                  </a:cubicBezTo>
                  <a:cubicBezTo>
                    <a:pt x="26" y="334"/>
                    <a:pt x="26" y="334"/>
                    <a:pt x="26" y="334"/>
                  </a:cubicBezTo>
                  <a:cubicBezTo>
                    <a:pt x="27" y="336"/>
                    <a:pt x="27" y="336"/>
                    <a:pt x="27" y="336"/>
                  </a:cubicBezTo>
                  <a:cubicBezTo>
                    <a:pt x="27" y="338"/>
                    <a:pt x="27" y="338"/>
                    <a:pt x="27" y="338"/>
                  </a:cubicBezTo>
                  <a:lnTo>
                    <a:pt x="27" y="340"/>
                  </a:lnTo>
                  <a:close/>
                  <a:moveTo>
                    <a:pt x="315" y="111"/>
                  </a:moveTo>
                  <a:cubicBezTo>
                    <a:pt x="315" y="112"/>
                    <a:pt x="315" y="112"/>
                    <a:pt x="315" y="112"/>
                  </a:cubicBezTo>
                  <a:cubicBezTo>
                    <a:pt x="318" y="112"/>
                    <a:pt x="318" y="112"/>
                    <a:pt x="318" y="112"/>
                  </a:cubicBezTo>
                  <a:cubicBezTo>
                    <a:pt x="320" y="113"/>
                    <a:pt x="320" y="113"/>
                    <a:pt x="320" y="113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9"/>
                    <a:pt x="320" y="119"/>
                    <a:pt x="320" y="119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40" y="116"/>
                    <a:pt x="340" y="116"/>
                    <a:pt x="340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7" y="109"/>
                    <a:pt x="357" y="109"/>
                    <a:pt x="357" y="109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9" y="106"/>
                    <a:pt x="369" y="106"/>
                    <a:pt x="369" y="106"/>
                  </a:cubicBezTo>
                  <a:cubicBezTo>
                    <a:pt x="373" y="105"/>
                    <a:pt x="373" y="105"/>
                    <a:pt x="373" y="105"/>
                  </a:cubicBezTo>
                  <a:cubicBezTo>
                    <a:pt x="379" y="102"/>
                    <a:pt x="379" y="102"/>
                    <a:pt x="379" y="102"/>
                  </a:cubicBezTo>
                  <a:cubicBezTo>
                    <a:pt x="384" y="101"/>
                    <a:pt x="384" y="101"/>
                    <a:pt x="384" y="101"/>
                  </a:cubicBezTo>
                  <a:cubicBezTo>
                    <a:pt x="389" y="99"/>
                    <a:pt x="389" y="99"/>
                    <a:pt x="389" y="99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406" y="96"/>
                    <a:pt x="406" y="96"/>
                    <a:pt x="406" y="96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20" y="92"/>
                    <a:pt x="420" y="92"/>
                    <a:pt x="420" y="92"/>
                  </a:cubicBezTo>
                  <a:cubicBezTo>
                    <a:pt x="417" y="90"/>
                    <a:pt x="417" y="90"/>
                    <a:pt x="417" y="90"/>
                  </a:cubicBezTo>
                  <a:cubicBezTo>
                    <a:pt x="414" y="88"/>
                    <a:pt x="414" y="88"/>
                    <a:pt x="414" y="88"/>
                  </a:cubicBezTo>
                  <a:cubicBezTo>
                    <a:pt x="413" y="86"/>
                    <a:pt x="413" y="86"/>
                    <a:pt x="413" y="86"/>
                  </a:cubicBezTo>
                  <a:cubicBezTo>
                    <a:pt x="410" y="85"/>
                    <a:pt x="410" y="85"/>
                    <a:pt x="410" y="85"/>
                  </a:cubicBezTo>
                  <a:cubicBezTo>
                    <a:pt x="406" y="85"/>
                    <a:pt x="406" y="85"/>
                    <a:pt x="406" y="85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9" y="86"/>
                    <a:pt x="399" y="86"/>
                    <a:pt x="399" y="86"/>
                  </a:cubicBezTo>
                  <a:cubicBezTo>
                    <a:pt x="396" y="86"/>
                    <a:pt x="396" y="86"/>
                    <a:pt x="396" y="86"/>
                  </a:cubicBezTo>
                  <a:cubicBezTo>
                    <a:pt x="390" y="85"/>
                    <a:pt x="390" y="85"/>
                    <a:pt x="390" y="85"/>
                  </a:cubicBezTo>
                  <a:cubicBezTo>
                    <a:pt x="386" y="83"/>
                    <a:pt x="386" y="83"/>
                    <a:pt x="386" y="83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71" y="83"/>
                    <a:pt x="371" y="83"/>
                    <a:pt x="371" y="83"/>
                  </a:cubicBezTo>
                  <a:cubicBezTo>
                    <a:pt x="364" y="83"/>
                    <a:pt x="364" y="83"/>
                    <a:pt x="364" y="83"/>
                  </a:cubicBezTo>
                  <a:cubicBezTo>
                    <a:pt x="357" y="85"/>
                    <a:pt x="357" y="85"/>
                    <a:pt x="357" y="85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1" y="89"/>
                    <a:pt x="351" y="89"/>
                    <a:pt x="351" y="89"/>
                  </a:cubicBezTo>
                  <a:cubicBezTo>
                    <a:pt x="353" y="90"/>
                    <a:pt x="353" y="90"/>
                    <a:pt x="353" y="90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4" y="99"/>
                    <a:pt x="334" y="99"/>
                    <a:pt x="334" y="99"/>
                  </a:cubicBezTo>
                  <a:cubicBezTo>
                    <a:pt x="336" y="99"/>
                    <a:pt x="336" y="99"/>
                    <a:pt x="336" y="99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0" y="101"/>
                    <a:pt x="330" y="101"/>
                    <a:pt x="330" y="101"/>
                  </a:cubicBezTo>
                  <a:cubicBezTo>
                    <a:pt x="328" y="102"/>
                    <a:pt x="328" y="102"/>
                    <a:pt x="328" y="102"/>
                  </a:cubicBezTo>
                  <a:cubicBezTo>
                    <a:pt x="327" y="103"/>
                    <a:pt x="327" y="103"/>
                    <a:pt x="327" y="103"/>
                  </a:cubicBezTo>
                  <a:cubicBezTo>
                    <a:pt x="323" y="105"/>
                    <a:pt x="323" y="105"/>
                    <a:pt x="323" y="105"/>
                  </a:cubicBezTo>
                  <a:cubicBezTo>
                    <a:pt x="320" y="106"/>
                    <a:pt x="320" y="106"/>
                    <a:pt x="320" y="106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13" y="109"/>
                    <a:pt x="313" y="109"/>
                    <a:pt x="313" y="109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3" y="111"/>
                    <a:pt x="313" y="111"/>
                    <a:pt x="313" y="111"/>
                  </a:cubicBezTo>
                  <a:lnTo>
                    <a:pt x="315" y="111"/>
                  </a:lnTo>
                  <a:close/>
                  <a:moveTo>
                    <a:pt x="3" y="341"/>
                  </a:moveTo>
                  <a:cubicBezTo>
                    <a:pt x="2" y="343"/>
                    <a:pt x="2" y="343"/>
                    <a:pt x="2" y="34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2" y="344"/>
                    <a:pt x="2" y="344"/>
                    <a:pt x="2" y="344"/>
                  </a:cubicBezTo>
                  <a:cubicBezTo>
                    <a:pt x="2" y="347"/>
                    <a:pt x="2" y="347"/>
                    <a:pt x="2" y="347"/>
                  </a:cubicBezTo>
                  <a:cubicBezTo>
                    <a:pt x="2" y="349"/>
                    <a:pt x="2" y="349"/>
                    <a:pt x="2" y="349"/>
                  </a:cubicBezTo>
                  <a:cubicBezTo>
                    <a:pt x="3" y="353"/>
                    <a:pt x="3" y="353"/>
                    <a:pt x="3" y="353"/>
                  </a:cubicBezTo>
                  <a:cubicBezTo>
                    <a:pt x="4" y="353"/>
                    <a:pt x="4" y="353"/>
                    <a:pt x="4" y="353"/>
                  </a:cubicBezTo>
                  <a:cubicBezTo>
                    <a:pt x="6" y="351"/>
                    <a:pt x="6" y="351"/>
                    <a:pt x="6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3" y="350"/>
                    <a:pt x="3" y="350"/>
                    <a:pt x="3" y="350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3" y="344"/>
                    <a:pt x="3" y="344"/>
                    <a:pt x="3" y="344"/>
                  </a:cubicBezTo>
                  <a:cubicBezTo>
                    <a:pt x="4" y="343"/>
                    <a:pt x="4" y="343"/>
                    <a:pt x="4" y="343"/>
                  </a:cubicBezTo>
                  <a:cubicBezTo>
                    <a:pt x="6" y="341"/>
                    <a:pt x="6" y="341"/>
                    <a:pt x="6" y="341"/>
                  </a:cubicBezTo>
                  <a:cubicBezTo>
                    <a:pt x="9" y="341"/>
                    <a:pt x="9" y="341"/>
                    <a:pt x="9" y="341"/>
                  </a:cubicBezTo>
                  <a:cubicBezTo>
                    <a:pt x="9" y="340"/>
                    <a:pt x="9" y="340"/>
                    <a:pt x="9" y="340"/>
                  </a:cubicBezTo>
                  <a:cubicBezTo>
                    <a:pt x="7" y="340"/>
                    <a:pt x="7" y="340"/>
                    <a:pt x="7" y="340"/>
                  </a:cubicBezTo>
                  <a:cubicBezTo>
                    <a:pt x="3" y="340"/>
                    <a:pt x="3" y="340"/>
                    <a:pt x="3" y="340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3" y="341"/>
                  </a:lnTo>
                  <a:close/>
                  <a:moveTo>
                    <a:pt x="538" y="139"/>
                  </a:moveTo>
                  <a:cubicBezTo>
                    <a:pt x="539" y="138"/>
                    <a:pt x="539" y="138"/>
                    <a:pt x="539" y="138"/>
                  </a:cubicBezTo>
                  <a:cubicBezTo>
                    <a:pt x="538" y="136"/>
                    <a:pt x="538" y="136"/>
                    <a:pt x="538" y="136"/>
                  </a:cubicBezTo>
                  <a:cubicBezTo>
                    <a:pt x="536" y="138"/>
                    <a:pt x="536" y="138"/>
                    <a:pt x="536" y="138"/>
                  </a:cubicBezTo>
                  <a:cubicBezTo>
                    <a:pt x="538" y="138"/>
                    <a:pt x="538" y="138"/>
                    <a:pt x="538" y="138"/>
                  </a:cubicBezTo>
                  <a:cubicBezTo>
                    <a:pt x="536" y="141"/>
                    <a:pt x="536" y="141"/>
                    <a:pt x="536" y="141"/>
                  </a:cubicBezTo>
                  <a:lnTo>
                    <a:pt x="538" y="139"/>
                  </a:lnTo>
                  <a:close/>
                  <a:moveTo>
                    <a:pt x="558" y="55"/>
                  </a:moveTo>
                  <a:cubicBezTo>
                    <a:pt x="561" y="55"/>
                    <a:pt x="561" y="55"/>
                    <a:pt x="561" y="55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59" y="52"/>
                    <a:pt x="559" y="52"/>
                    <a:pt x="559" y="52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56" y="49"/>
                    <a:pt x="556" y="49"/>
                    <a:pt x="556" y="49"/>
                  </a:cubicBezTo>
                  <a:cubicBezTo>
                    <a:pt x="555" y="50"/>
                    <a:pt x="555" y="50"/>
                    <a:pt x="555" y="50"/>
                  </a:cubicBezTo>
                  <a:cubicBezTo>
                    <a:pt x="553" y="52"/>
                    <a:pt x="553" y="52"/>
                    <a:pt x="553" y="52"/>
                  </a:cubicBezTo>
                  <a:cubicBezTo>
                    <a:pt x="553" y="53"/>
                    <a:pt x="553" y="53"/>
                    <a:pt x="553" y="53"/>
                  </a:cubicBezTo>
                  <a:cubicBezTo>
                    <a:pt x="553" y="55"/>
                    <a:pt x="553" y="55"/>
                    <a:pt x="553" y="55"/>
                  </a:cubicBezTo>
                  <a:cubicBezTo>
                    <a:pt x="555" y="56"/>
                    <a:pt x="555" y="56"/>
                    <a:pt x="555" y="56"/>
                  </a:cubicBezTo>
                  <a:lnTo>
                    <a:pt x="558" y="55"/>
                  </a:lnTo>
                  <a:close/>
                  <a:moveTo>
                    <a:pt x="598" y="75"/>
                  </a:moveTo>
                  <a:cubicBezTo>
                    <a:pt x="595" y="76"/>
                    <a:pt x="595" y="76"/>
                    <a:pt x="595" y="76"/>
                  </a:cubicBezTo>
                  <a:cubicBezTo>
                    <a:pt x="594" y="78"/>
                    <a:pt x="594" y="78"/>
                    <a:pt x="594" y="78"/>
                  </a:cubicBezTo>
                  <a:cubicBezTo>
                    <a:pt x="595" y="78"/>
                    <a:pt x="595" y="78"/>
                    <a:pt x="595" y="78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8" y="79"/>
                    <a:pt x="598" y="79"/>
                    <a:pt x="598" y="79"/>
                  </a:cubicBezTo>
                  <a:cubicBezTo>
                    <a:pt x="601" y="80"/>
                    <a:pt x="601" y="80"/>
                    <a:pt x="601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11" y="80"/>
                    <a:pt x="611" y="80"/>
                    <a:pt x="611" y="80"/>
                  </a:cubicBezTo>
                  <a:cubicBezTo>
                    <a:pt x="615" y="79"/>
                    <a:pt x="615" y="79"/>
                    <a:pt x="615" y="79"/>
                  </a:cubicBezTo>
                  <a:cubicBezTo>
                    <a:pt x="619" y="76"/>
                    <a:pt x="619" y="76"/>
                    <a:pt x="619" y="76"/>
                  </a:cubicBezTo>
                  <a:cubicBezTo>
                    <a:pt x="619" y="75"/>
                    <a:pt x="619" y="75"/>
                    <a:pt x="619" y="75"/>
                  </a:cubicBezTo>
                  <a:cubicBezTo>
                    <a:pt x="619" y="73"/>
                    <a:pt x="619" y="73"/>
                    <a:pt x="619" y="73"/>
                  </a:cubicBezTo>
                  <a:cubicBezTo>
                    <a:pt x="618" y="72"/>
                    <a:pt x="618" y="72"/>
                    <a:pt x="618" y="72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02" y="73"/>
                    <a:pt x="602" y="73"/>
                    <a:pt x="602" y="73"/>
                  </a:cubicBezTo>
                  <a:cubicBezTo>
                    <a:pt x="604" y="73"/>
                    <a:pt x="604" y="73"/>
                    <a:pt x="604" y="73"/>
                  </a:cubicBezTo>
                  <a:cubicBezTo>
                    <a:pt x="601" y="75"/>
                    <a:pt x="601" y="75"/>
                    <a:pt x="601" y="75"/>
                  </a:cubicBezTo>
                  <a:lnTo>
                    <a:pt x="598" y="75"/>
                  </a:lnTo>
                  <a:close/>
                  <a:moveTo>
                    <a:pt x="581" y="43"/>
                  </a:moveTo>
                  <a:cubicBezTo>
                    <a:pt x="589" y="43"/>
                    <a:pt x="589" y="43"/>
                    <a:pt x="589" y="43"/>
                  </a:cubicBezTo>
                  <a:cubicBezTo>
                    <a:pt x="591" y="43"/>
                    <a:pt x="591" y="43"/>
                    <a:pt x="591" y="43"/>
                  </a:cubicBezTo>
                  <a:cubicBezTo>
                    <a:pt x="595" y="43"/>
                    <a:pt x="595" y="43"/>
                    <a:pt x="595" y="43"/>
                  </a:cubicBezTo>
                  <a:cubicBezTo>
                    <a:pt x="598" y="45"/>
                    <a:pt x="598" y="45"/>
                    <a:pt x="598" y="45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01" y="46"/>
                    <a:pt x="601" y="46"/>
                    <a:pt x="601" y="46"/>
                  </a:cubicBezTo>
                  <a:cubicBezTo>
                    <a:pt x="599" y="46"/>
                    <a:pt x="599" y="46"/>
                    <a:pt x="599" y="46"/>
                  </a:cubicBezTo>
                  <a:cubicBezTo>
                    <a:pt x="601" y="47"/>
                    <a:pt x="601" y="47"/>
                    <a:pt x="601" y="47"/>
                  </a:cubicBezTo>
                  <a:cubicBezTo>
                    <a:pt x="604" y="49"/>
                    <a:pt x="604" y="49"/>
                    <a:pt x="604" y="49"/>
                  </a:cubicBezTo>
                  <a:cubicBezTo>
                    <a:pt x="606" y="49"/>
                    <a:pt x="606" y="49"/>
                    <a:pt x="606" y="49"/>
                  </a:cubicBezTo>
                  <a:cubicBezTo>
                    <a:pt x="609" y="47"/>
                    <a:pt x="609" y="47"/>
                    <a:pt x="609" y="47"/>
                  </a:cubicBezTo>
                  <a:cubicBezTo>
                    <a:pt x="612" y="47"/>
                    <a:pt x="612" y="47"/>
                    <a:pt x="612" y="47"/>
                  </a:cubicBezTo>
                  <a:cubicBezTo>
                    <a:pt x="614" y="45"/>
                    <a:pt x="614" y="45"/>
                    <a:pt x="614" y="45"/>
                  </a:cubicBezTo>
                  <a:cubicBezTo>
                    <a:pt x="614" y="43"/>
                    <a:pt x="614" y="43"/>
                    <a:pt x="614" y="43"/>
                  </a:cubicBezTo>
                  <a:cubicBezTo>
                    <a:pt x="612" y="43"/>
                    <a:pt x="612" y="43"/>
                    <a:pt x="612" y="43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7" y="40"/>
                    <a:pt x="617" y="40"/>
                    <a:pt x="617" y="40"/>
                  </a:cubicBezTo>
                  <a:cubicBezTo>
                    <a:pt x="614" y="40"/>
                    <a:pt x="614" y="40"/>
                    <a:pt x="614" y="40"/>
                  </a:cubicBezTo>
                  <a:cubicBezTo>
                    <a:pt x="615" y="39"/>
                    <a:pt x="615" y="39"/>
                    <a:pt x="615" y="39"/>
                  </a:cubicBezTo>
                  <a:cubicBezTo>
                    <a:pt x="611" y="39"/>
                    <a:pt x="611" y="39"/>
                    <a:pt x="611" y="39"/>
                  </a:cubicBezTo>
                  <a:cubicBezTo>
                    <a:pt x="608" y="39"/>
                    <a:pt x="608" y="39"/>
                    <a:pt x="608" y="39"/>
                  </a:cubicBezTo>
                  <a:cubicBezTo>
                    <a:pt x="611" y="37"/>
                    <a:pt x="611" y="37"/>
                    <a:pt x="611" y="37"/>
                  </a:cubicBezTo>
                  <a:cubicBezTo>
                    <a:pt x="606" y="36"/>
                    <a:pt x="606" y="36"/>
                    <a:pt x="606" y="36"/>
                  </a:cubicBezTo>
                  <a:cubicBezTo>
                    <a:pt x="602" y="36"/>
                    <a:pt x="602" y="36"/>
                    <a:pt x="602" y="36"/>
                  </a:cubicBezTo>
                  <a:cubicBezTo>
                    <a:pt x="598" y="37"/>
                    <a:pt x="598" y="37"/>
                    <a:pt x="598" y="37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601" y="35"/>
                    <a:pt x="601" y="35"/>
                    <a:pt x="601" y="35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5" y="33"/>
                    <a:pt x="595" y="33"/>
                    <a:pt x="595" y="33"/>
                  </a:cubicBezTo>
                  <a:cubicBezTo>
                    <a:pt x="586" y="33"/>
                    <a:pt x="586" y="33"/>
                    <a:pt x="586" y="33"/>
                  </a:cubicBezTo>
                  <a:cubicBezTo>
                    <a:pt x="582" y="35"/>
                    <a:pt x="582" y="35"/>
                    <a:pt x="582" y="35"/>
                  </a:cubicBezTo>
                  <a:cubicBezTo>
                    <a:pt x="579" y="36"/>
                    <a:pt x="579" y="36"/>
                    <a:pt x="579" y="36"/>
                  </a:cubicBezTo>
                  <a:cubicBezTo>
                    <a:pt x="581" y="36"/>
                    <a:pt x="581" y="36"/>
                    <a:pt x="581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1" y="37"/>
                    <a:pt x="581" y="37"/>
                    <a:pt x="581" y="37"/>
                  </a:cubicBezTo>
                  <a:cubicBezTo>
                    <a:pt x="579" y="39"/>
                    <a:pt x="579" y="39"/>
                    <a:pt x="579" y="39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6" y="37"/>
                    <a:pt x="586" y="37"/>
                    <a:pt x="586" y="37"/>
                  </a:cubicBezTo>
                  <a:cubicBezTo>
                    <a:pt x="585" y="39"/>
                    <a:pt x="585" y="39"/>
                    <a:pt x="585" y="39"/>
                  </a:cubicBezTo>
                  <a:cubicBezTo>
                    <a:pt x="588" y="39"/>
                    <a:pt x="588" y="39"/>
                    <a:pt x="588" y="39"/>
                  </a:cubicBezTo>
                  <a:cubicBezTo>
                    <a:pt x="591" y="39"/>
                    <a:pt x="591" y="39"/>
                    <a:pt x="591" y="39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88" y="40"/>
                    <a:pt x="588" y="40"/>
                    <a:pt x="588" y="40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3"/>
                    <a:pt x="574" y="43"/>
                    <a:pt x="574" y="43"/>
                  </a:cubicBezTo>
                  <a:cubicBezTo>
                    <a:pt x="575" y="43"/>
                    <a:pt x="575" y="43"/>
                    <a:pt x="575" y="43"/>
                  </a:cubicBezTo>
                  <a:lnTo>
                    <a:pt x="581" y="43"/>
                  </a:lnTo>
                  <a:close/>
                  <a:moveTo>
                    <a:pt x="556" y="69"/>
                  </a:moveTo>
                  <a:cubicBezTo>
                    <a:pt x="555" y="70"/>
                    <a:pt x="555" y="70"/>
                    <a:pt x="555" y="70"/>
                  </a:cubicBezTo>
                  <a:cubicBezTo>
                    <a:pt x="552" y="70"/>
                    <a:pt x="552" y="70"/>
                    <a:pt x="552" y="70"/>
                  </a:cubicBezTo>
                  <a:cubicBezTo>
                    <a:pt x="551" y="70"/>
                    <a:pt x="551" y="70"/>
                    <a:pt x="551" y="70"/>
                  </a:cubicBezTo>
                  <a:cubicBezTo>
                    <a:pt x="551" y="72"/>
                    <a:pt x="551" y="72"/>
                    <a:pt x="551" y="72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65" y="70"/>
                    <a:pt x="565" y="70"/>
                    <a:pt x="565" y="70"/>
                  </a:cubicBezTo>
                  <a:cubicBezTo>
                    <a:pt x="574" y="70"/>
                    <a:pt x="574" y="70"/>
                    <a:pt x="574" y="70"/>
                  </a:cubicBezTo>
                  <a:cubicBezTo>
                    <a:pt x="572" y="72"/>
                    <a:pt x="572" y="72"/>
                    <a:pt x="572" y="72"/>
                  </a:cubicBezTo>
                  <a:cubicBezTo>
                    <a:pt x="569" y="72"/>
                    <a:pt x="569" y="72"/>
                    <a:pt x="569" y="72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5" y="75"/>
                    <a:pt x="565" y="75"/>
                    <a:pt x="565" y="75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65" y="78"/>
                    <a:pt x="565" y="78"/>
                    <a:pt x="565" y="78"/>
                  </a:cubicBezTo>
                  <a:cubicBezTo>
                    <a:pt x="571" y="76"/>
                    <a:pt x="571" y="76"/>
                    <a:pt x="571" y="76"/>
                  </a:cubicBezTo>
                  <a:cubicBezTo>
                    <a:pt x="572" y="78"/>
                    <a:pt x="572" y="78"/>
                    <a:pt x="572" y="78"/>
                  </a:cubicBezTo>
                  <a:cubicBezTo>
                    <a:pt x="575" y="76"/>
                    <a:pt x="575" y="76"/>
                    <a:pt x="575" y="76"/>
                  </a:cubicBezTo>
                  <a:cubicBezTo>
                    <a:pt x="578" y="78"/>
                    <a:pt x="578" y="78"/>
                    <a:pt x="578" y="78"/>
                  </a:cubicBezTo>
                  <a:cubicBezTo>
                    <a:pt x="582" y="78"/>
                    <a:pt x="582" y="78"/>
                    <a:pt x="582" y="78"/>
                  </a:cubicBezTo>
                  <a:cubicBezTo>
                    <a:pt x="584" y="75"/>
                    <a:pt x="584" y="75"/>
                    <a:pt x="584" y="75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5" y="76"/>
                    <a:pt x="585" y="76"/>
                    <a:pt x="585" y="76"/>
                  </a:cubicBezTo>
                  <a:cubicBezTo>
                    <a:pt x="586" y="76"/>
                    <a:pt x="586" y="76"/>
                    <a:pt x="586" y="76"/>
                  </a:cubicBezTo>
                  <a:cubicBezTo>
                    <a:pt x="585" y="75"/>
                    <a:pt x="585" y="75"/>
                    <a:pt x="585" y="75"/>
                  </a:cubicBezTo>
                  <a:cubicBezTo>
                    <a:pt x="586" y="73"/>
                    <a:pt x="586" y="73"/>
                    <a:pt x="586" y="73"/>
                  </a:cubicBezTo>
                  <a:cubicBezTo>
                    <a:pt x="589" y="73"/>
                    <a:pt x="589" y="73"/>
                    <a:pt x="589" y="73"/>
                  </a:cubicBezTo>
                  <a:cubicBezTo>
                    <a:pt x="588" y="72"/>
                    <a:pt x="588" y="72"/>
                    <a:pt x="588" y="72"/>
                  </a:cubicBezTo>
                  <a:cubicBezTo>
                    <a:pt x="591" y="72"/>
                    <a:pt x="591" y="72"/>
                    <a:pt x="591" y="72"/>
                  </a:cubicBezTo>
                  <a:cubicBezTo>
                    <a:pt x="592" y="72"/>
                    <a:pt x="592" y="72"/>
                    <a:pt x="592" y="72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2" y="69"/>
                    <a:pt x="592" y="69"/>
                    <a:pt x="592" y="69"/>
                  </a:cubicBezTo>
                  <a:cubicBezTo>
                    <a:pt x="596" y="68"/>
                    <a:pt x="596" y="68"/>
                    <a:pt x="596" y="68"/>
                  </a:cubicBezTo>
                  <a:cubicBezTo>
                    <a:pt x="598" y="66"/>
                    <a:pt x="598" y="66"/>
                    <a:pt x="598" y="66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2" y="63"/>
                    <a:pt x="602" y="63"/>
                    <a:pt x="602" y="63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599" y="60"/>
                    <a:pt x="599" y="60"/>
                    <a:pt x="599" y="60"/>
                  </a:cubicBezTo>
                  <a:cubicBezTo>
                    <a:pt x="596" y="60"/>
                    <a:pt x="596" y="60"/>
                    <a:pt x="596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2" y="62"/>
                    <a:pt x="592" y="62"/>
                    <a:pt x="592" y="62"/>
                  </a:cubicBezTo>
                  <a:cubicBezTo>
                    <a:pt x="591" y="62"/>
                    <a:pt x="591" y="62"/>
                    <a:pt x="591" y="62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1" y="60"/>
                    <a:pt x="581" y="60"/>
                    <a:pt x="581" y="60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4" y="65"/>
                    <a:pt x="584" y="65"/>
                    <a:pt x="584" y="65"/>
                  </a:cubicBezTo>
                  <a:cubicBezTo>
                    <a:pt x="581" y="66"/>
                    <a:pt x="581" y="66"/>
                    <a:pt x="581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81" y="68"/>
                    <a:pt x="581" y="68"/>
                    <a:pt x="581" y="68"/>
                  </a:cubicBezTo>
                  <a:cubicBezTo>
                    <a:pt x="576" y="68"/>
                    <a:pt x="576" y="68"/>
                    <a:pt x="576" y="68"/>
                  </a:cubicBezTo>
                  <a:cubicBezTo>
                    <a:pt x="576" y="66"/>
                    <a:pt x="576" y="66"/>
                    <a:pt x="576" y="66"/>
                  </a:cubicBezTo>
                  <a:cubicBezTo>
                    <a:pt x="575" y="66"/>
                    <a:pt x="575" y="66"/>
                    <a:pt x="575" y="66"/>
                  </a:cubicBezTo>
                  <a:cubicBezTo>
                    <a:pt x="574" y="66"/>
                    <a:pt x="574" y="66"/>
                    <a:pt x="574" y="66"/>
                  </a:cubicBezTo>
                  <a:cubicBezTo>
                    <a:pt x="575" y="65"/>
                    <a:pt x="575" y="65"/>
                    <a:pt x="575" y="65"/>
                  </a:cubicBezTo>
                  <a:cubicBezTo>
                    <a:pt x="574" y="65"/>
                    <a:pt x="574" y="65"/>
                    <a:pt x="574" y="65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2" y="62"/>
                    <a:pt x="572" y="62"/>
                    <a:pt x="572" y="62"/>
                  </a:cubicBezTo>
                  <a:cubicBezTo>
                    <a:pt x="568" y="63"/>
                    <a:pt x="568" y="63"/>
                    <a:pt x="568" y="63"/>
                  </a:cubicBezTo>
                  <a:cubicBezTo>
                    <a:pt x="565" y="65"/>
                    <a:pt x="565" y="65"/>
                    <a:pt x="565" y="65"/>
                  </a:cubicBezTo>
                  <a:cubicBezTo>
                    <a:pt x="566" y="65"/>
                    <a:pt x="566" y="65"/>
                    <a:pt x="566" y="65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6" y="68"/>
                    <a:pt x="566" y="68"/>
                    <a:pt x="566" y="68"/>
                  </a:cubicBezTo>
                  <a:cubicBezTo>
                    <a:pt x="565" y="68"/>
                    <a:pt x="565" y="68"/>
                    <a:pt x="565" y="68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65" y="69"/>
                    <a:pt x="565" y="69"/>
                    <a:pt x="565" y="69"/>
                  </a:cubicBezTo>
                  <a:cubicBezTo>
                    <a:pt x="562" y="69"/>
                    <a:pt x="562" y="69"/>
                    <a:pt x="562" y="69"/>
                  </a:cubicBezTo>
                  <a:cubicBezTo>
                    <a:pt x="559" y="68"/>
                    <a:pt x="559" y="68"/>
                    <a:pt x="559" y="68"/>
                  </a:cubicBezTo>
                  <a:lnTo>
                    <a:pt x="556" y="69"/>
                  </a:lnTo>
                  <a:close/>
                  <a:moveTo>
                    <a:pt x="586" y="47"/>
                  </a:moveTo>
                  <a:cubicBezTo>
                    <a:pt x="585" y="47"/>
                    <a:pt x="585" y="47"/>
                    <a:pt x="585" y="47"/>
                  </a:cubicBezTo>
                  <a:cubicBezTo>
                    <a:pt x="584" y="49"/>
                    <a:pt x="584" y="49"/>
                    <a:pt x="584" y="49"/>
                  </a:cubicBezTo>
                  <a:cubicBezTo>
                    <a:pt x="589" y="50"/>
                    <a:pt x="589" y="50"/>
                    <a:pt x="589" y="50"/>
                  </a:cubicBezTo>
                  <a:cubicBezTo>
                    <a:pt x="594" y="49"/>
                    <a:pt x="594" y="49"/>
                    <a:pt x="594" y="49"/>
                  </a:cubicBezTo>
                  <a:cubicBezTo>
                    <a:pt x="594" y="47"/>
                    <a:pt x="594" y="47"/>
                    <a:pt x="594" y="47"/>
                  </a:cubicBezTo>
                  <a:cubicBezTo>
                    <a:pt x="591" y="47"/>
                    <a:pt x="591" y="47"/>
                    <a:pt x="591" y="47"/>
                  </a:cubicBezTo>
                  <a:lnTo>
                    <a:pt x="586" y="47"/>
                  </a:lnTo>
                  <a:close/>
                  <a:moveTo>
                    <a:pt x="637" y="29"/>
                  </a:moveTo>
                  <a:cubicBezTo>
                    <a:pt x="638" y="29"/>
                    <a:pt x="638" y="29"/>
                    <a:pt x="638" y="29"/>
                  </a:cubicBezTo>
                  <a:cubicBezTo>
                    <a:pt x="641" y="29"/>
                    <a:pt x="641" y="29"/>
                    <a:pt x="641" y="29"/>
                  </a:cubicBezTo>
                  <a:cubicBezTo>
                    <a:pt x="644" y="27"/>
                    <a:pt x="644" y="27"/>
                    <a:pt x="644" y="27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639" y="26"/>
                    <a:pt x="639" y="26"/>
                    <a:pt x="639" y="26"/>
                  </a:cubicBezTo>
                  <a:cubicBezTo>
                    <a:pt x="635" y="26"/>
                    <a:pt x="635" y="26"/>
                    <a:pt x="635" y="26"/>
                  </a:cubicBezTo>
                  <a:cubicBezTo>
                    <a:pt x="632" y="27"/>
                    <a:pt x="632" y="27"/>
                    <a:pt x="632" y="27"/>
                  </a:cubicBezTo>
                  <a:cubicBezTo>
                    <a:pt x="635" y="27"/>
                    <a:pt x="635" y="27"/>
                    <a:pt x="635" y="27"/>
                  </a:cubicBezTo>
                  <a:lnTo>
                    <a:pt x="637" y="29"/>
                  </a:lnTo>
                  <a:close/>
                  <a:moveTo>
                    <a:pt x="628" y="46"/>
                  </a:moveTo>
                  <a:cubicBezTo>
                    <a:pt x="624" y="46"/>
                    <a:pt x="624" y="46"/>
                    <a:pt x="624" y="46"/>
                  </a:cubicBezTo>
                  <a:cubicBezTo>
                    <a:pt x="628" y="47"/>
                    <a:pt x="628" y="47"/>
                    <a:pt x="628" y="47"/>
                  </a:cubicBezTo>
                  <a:cubicBezTo>
                    <a:pt x="627" y="47"/>
                    <a:pt x="627" y="47"/>
                    <a:pt x="627" y="47"/>
                  </a:cubicBezTo>
                  <a:cubicBezTo>
                    <a:pt x="627" y="49"/>
                    <a:pt x="627" y="49"/>
                    <a:pt x="627" y="49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2" y="47"/>
                    <a:pt x="632" y="47"/>
                    <a:pt x="632" y="47"/>
                  </a:cubicBezTo>
                  <a:cubicBezTo>
                    <a:pt x="637" y="47"/>
                    <a:pt x="637" y="47"/>
                    <a:pt x="637" y="47"/>
                  </a:cubicBezTo>
                  <a:cubicBezTo>
                    <a:pt x="642" y="47"/>
                    <a:pt x="642" y="47"/>
                    <a:pt x="642" y="47"/>
                  </a:cubicBezTo>
                  <a:cubicBezTo>
                    <a:pt x="647" y="46"/>
                    <a:pt x="647" y="46"/>
                    <a:pt x="647" y="46"/>
                  </a:cubicBezTo>
                  <a:cubicBezTo>
                    <a:pt x="645" y="45"/>
                    <a:pt x="645" y="45"/>
                    <a:pt x="645" y="45"/>
                  </a:cubicBezTo>
                  <a:cubicBezTo>
                    <a:pt x="644" y="45"/>
                    <a:pt x="644" y="45"/>
                    <a:pt x="644" y="45"/>
                  </a:cubicBezTo>
                  <a:cubicBezTo>
                    <a:pt x="651" y="43"/>
                    <a:pt x="651" y="43"/>
                    <a:pt x="651" y="43"/>
                  </a:cubicBezTo>
                  <a:cubicBezTo>
                    <a:pt x="648" y="42"/>
                    <a:pt x="648" y="42"/>
                    <a:pt x="648" y="42"/>
                  </a:cubicBezTo>
                  <a:cubicBezTo>
                    <a:pt x="647" y="42"/>
                    <a:pt x="647" y="42"/>
                    <a:pt x="647" y="42"/>
                  </a:cubicBezTo>
                  <a:cubicBezTo>
                    <a:pt x="642" y="42"/>
                    <a:pt x="642" y="42"/>
                    <a:pt x="642" y="42"/>
                  </a:cubicBezTo>
                  <a:cubicBezTo>
                    <a:pt x="642" y="40"/>
                    <a:pt x="642" y="40"/>
                    <a:pt x="642" y="40"/>
                  </a:cubicBezTo>
                  <a:cubicBezTo>
                    <a:pt x="641" y="40"/>
                    <a:pt x="641" y="40"/>
                    <a:pt x="641" y="40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4" y="39"/>
                    <a:pt x="634" y="39"/>
                    <a:pt x="634" y="39"/>
                  </a:cubicBezTo>
                  <a:cubicBezTo>
                    <a:pt x="629" y="39"/>
                    <a:pt x="629" y="39"/>
                    <a:pt x="629" y="39"/>
                  </a:cubicBezTo>
                  <a:cubicBezTo>
                    <a:pt x="628" y="40"/>
                    <a:pt x="628" y="40"/>
                    <a:pt x="628" y="40"/>
                  </a:cubicBezTo>
                  <a:cubicBezTo>
                    <a:pt x="628" y="42"/>
                    <a:pt x="628" y="42"/>
                    <a:pt x="628" y="42"/>
                  </a:cubicBezTo>
                  <a:cubicBezTo>
                    <a:pt x="627" y="42"/>
                    <a:pt x="627" y="42"/>
                    <a:pt x="627" y="42"/>
                  </a:cubicBezTo>
                  <a:cubicBezTo>
                    <a:pt x="625" y="43"/>
                    <a:pt x="625" y="43"/>
                    <a:pt x="625" y="43"/>
                  </a:cubicBezTo>
                  <a:cubicBezTo>
                    <a:pt x="625" y="45"/>
                    <a:pt x="625" y="45"/>
                    <a:pt x="625" y="45"/>
                  </a:cubicBezTo>
                  <a:cubicBezTo>
                    <a:pt x="631" y="45"/>
                    <a:pt x="631" y="45"/>
                    <a:pt x="631" y="45"/>
                  </a:cubicBezTo>
                  <a:cubicBezTo>
                    <a:pt x="629" y="46"/>
                    <a:pt x="629" y="46"/>
                    <a:pt x="629" y="46"/>
                  </a:cubicBezTo>
                  <a:lnTo>
                    <a:pt x="628" y="46"/>
                  </a:lnTo>
                  <a:close/>
                  <a:moveTo>
                    <a:pt x="618" y="59"/>
                  </a:moveTo>
                  <a:cubicBezTo>
                    <a:pt x="612" y="59"/>
                    <a:pt x="612" y="59"/>
                    <a:pt x="612" y="59"/>
                  </a:cubicBezTo>
                  <a:cubicBezTo>
                    <a:pt x="617" y="60"/>
                    <a:pt x="617" y="60"/>
                    <a:pt x="617" y="60"/>
                  </a:cubicBezTo>
                  <a:cubicBezTo>
                    <a:pt x="621" y="60"/>
                    <a:pt x="621" y="60"/>
                    <a:pt x="621" y="60"/>
                  </a:cubicBezTo>
                  <a:cubicBezTo>
                    <a:pt x="619" y="62"/>
                    <a:pt x="619" y="62"/>
                    <a:pt x="619" y="62"/>
                  </a:cubicBezTo>
                  <a:cubicBezTo>
                    <a:pt x="617" y="62"/>
                    <a:pt x="617" y="62"/>
                    <a:pt x="617" y="62"/>
                  </a:cubicBezTo>
                  <a:cubicBezTo>
                    <a:pt x="618" y="63"/>
                    <a:pt x="618" y="63"/>
                    <a:pt x="618" y="63"/>
                  </a:cubicBezTo>
                  <a:cubicBezTo>
                    <a:pt x="619" y="63"/>
                    <a:pt x="619" y="63"/>
                    <a:pt x="619" y="63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4" y="63"/>
                    <a:pt x="624" y="63"/>
                    <a:pt x="624" y="63"/>
                  </a:cubicBezTo>
                  <a:cubicBezTo>
                    <a:pt x="631" y="65"/>
                    <a:pt x="631" y="65"/>
                    <a:pt x="631" y="65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7" y="63"/>
                    <a:pt x="637" y="63"/>
                    <a:pt x="637" y="63"/>
                  </a:cubicBezTo>
                  <a:cubicBezTo>
                    <a:pt x="638" y="63"/>
                    <a:pt x="638" y="63"/>
                    <a:pt x="638" y="63"/>
                  </a:cubicBezTo>
                  <a:cubicBezTo>
                    <a:pt x="638" y="65"/>
                    <a:pt x="638" y="65"/>
                    <a:pt x="638" y="65"/>
                  </a:cubicBezTo>
                  <a:cubicBezTo>
                    <a:pt x="638" y="66"/>
                    <a:pt x="638" y="66"/>
                    <a:pt x="638" y="66"/>
                  </a:cubicBezTo>
                  <a:cubicBezTo>
                    <a:pt x="638" y="68"/>
                    <a:pt x="638" y="68"/>
                    <a:pt x="638" y="68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8" y="70"/>
                    <a:pt x="638" y="70"/>
                    <a:pt x="638" y="70"/>
                  </a:cubicBezTo>
                  <a:cubicBezTo>
                    <a:pt x="635" y="72"/>
                    <a:pt x="635" y="72"/>
                    <a:pt x="635" y="72"/>
                  </a:cubicBezTo>
                  <a:cubicBezTo>
                    <a:pt x="632" y="73"/>
                    <a:pt x="632" y="73"/>
                    <a:pt x="632" y="73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32" y="76"/>
                    <a:pt x="632" y="76"/>
                    <a:pt x="632" y="76"/>
                  </a:cubicBezTo>
                  <a:cubicBezTo>
                    <a:pt x="628" y="78"/>
                    <a:pt x="628" y="78"/>
                    <a:pt x="628" y="78"/>
                  </a:cubicBezTo>
                  <a:cubicBezTo>
                    <a:pt x="628" y="79"/>
                    <a:pt x="628" y="79"/>
                    <a:pt x="628" y="79"/>
                  </a:cubicBezTo>
                  <a:cubicBezTo>
                    <a:pt x="629" y="80"/>
                    <a:pt x="629" y="80"/>
                    <a:pt x="629" y="80"/>
                  </a:cubicBezTo>
                  <a:cubicBezTo>
                    <a:pt x="632" y="80"/>
                    <a:pt x="632" y="80"/>
                    <a:pt x="632" y="80"/>
                  </a:cubicBezTo>
                  <a:cubicBezTo>
                    <a:pt x="634" y="80"/>
                    <a:pt x="634" y="80"/>
                    <a:pt x="634" y="80"/>
                  </a:cubicBezTo>
                  <a:cubicBezTo>
                    <a:pt x="638" y="79"/>
                    <a:pt x="638" y="79"/>
                    <a:pt x="638" y="79"/>
                  </a:cubicBezTo>
                  <a:cubicBezTo>
                    <a:pt x="635" y="80"/>
                    <a:pt x="635" y="80"/>
                    <a:pt x="635" y="80"/>
                  </a:cubicBezTo>
                  <a:cubicBezTo>
                    <a:pt x="637" y="80"/>
                    <a:pt x="637" y="80"/>
                    <a:pt x="637" y="80"/>
                  </a:cubicBezTo>
                  <a:cubicBezTo>
                    <a:pt x="637" y="82"/>
                    <a:pt x="637" y="82"/>
                    <a:pt x="637" y="82"/>
                  </a:cubicBezTo>
                  <a:cubicBezTo>
                    <a:pt x="641" y="82"/>
                    <a:pt x="641" y="82"/>
                    <a:pt x="641" y="82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52" y="79"/>
                    <a:pt x="652" y="79"/>
                    <a:pt x="652" y="79"/>
                  </a:cubicBezTo>
                  <a:cubicBezTo>
                    <a:pt x="652" y="80"/>
                    <a:pt x="652" y="80"/>
                    <a:pt x="652" y="80"/>
                  </a:cubicBezTo>
                  <a:cubicBezTo>
                    <a:pt x="655" y="79"/>
                    <a:pt x="655" y="79"/>
                    <a:pt x="655" y="79"/>
                  </a:cubicBezTo>
                  <a:cubicBezTo>
                    <a:pt x="657" y="79"/>
                    <a:pt x="657" y="79"/>
                    <a:pt x="657" y="79"/>
                  </a:cubicBezTo>
                  <a:cubicBezTo>
                    <a:pt x="658" y="79"/>
                    <a:pt x="658" y="79"/>
                    <a:pt x="658" y="79"/>
                  </a:cubicBezTo>
                  <a:cubicBezTo>
                    <a:pt x="655" y="80"/>
                    <a:pt x="655" y="80"/>
                    <a:pt x="655" y="80"/>
                  </a:cubicBezTo>
                  <a:cubicBezTo>
                    <a:pt x="652" y="82"/>
                    <a:pt x="652" y="82"/>
                    <a:pt x="652" y="82"/>
                  </a:cubicBezTo>
                  <a:cubicBezTo>
                    <a:pt x="658" y="83"/>
                    <a:pt x="658" y="83"/>
                    <a:pt x="658" y="83"/>
                  </a:cubicBezTo>
                  <a:cubicBezTo>
                    <a:pt x="662" y="82"/>
                    <a:pt x="662" y="82"/>
                    <a:pt x="662" y="82"/>
                  </a:cubicBezTo>
                  <a:cubicBezTo>
                    <a:pt x="665" y="83"/>
                    <a:pt x="665" y="83"/>
                    <a:pt x="665" y="83"/>
                  </a:cubicBezTo>
                  <a:cubicBezTo>
                    <a:pt x="667" y="83"/>
                    <a:pt x="667" y="83"/>
                    <a:pt x="667" y="83"/>
                  </a:cubicBezTo>
                  <a:cubicBezTo>
                    <a:pt x="668" y="82"/>
                    <a:pt x="668" y="82"/>
                    <a:pt x="668" y="82"/>
                  </a:cubicBezTo>
                  <a:cubicBezTo>
                    <a:pt x="671" y="83"/>
                    <a:pt x="671" y="83"/>
                    <a:pt x="671" y="83"/>
                  </a:cubicBezTo>
                  <a:cubicBezTo>
                    <a:pt x="672" y="82"/>
                    <a:pt x="672" y="82"/>
                    <a:pt x="672" y="82"/>
                  </a:cubicBezTo>
                  <a:cubicBezTo>
                    <a:pt x="674" y="83"/>
                    <a:pt x="674" y="83"/>
                    <a:pt x="674" y="83"/>
                  </a:cubicBezTo>
                  <a:cubicBezTo>
                    <a:pt x="675" y="83"/>
                    <a:pt x="675" y="83"/>
                    <a:pt x="675" y="83"/>
                  </a:cubicBezTo>
                  <a:cubicBezTo>
                    <a:pt x="678" y="82"/>
                    <a:pt x="678" y="82"/>
                    <a:pt x="678" y="82"/>
                  </a:cubicBezTo>
                  <a:cubicBezTo>
                    <a:pt x="680" y="83"/>
                    <a:pt x="680" y="83"/>
                    <a:pt x="680" y="83"/>
                  </a:cubicBezTo>
                  <a:cubicBezTo>
                    <a:pt x="681" y="82"/>
                    <a:pt x="681" y="82"/>
                    <a:pt x="681" y="82"/>
                  </a:cubicBezTo>
                  <a:cubicBezTo>
                    <a:pt x="684" y="80"/>
                    <a:pt x="684" y="80"/>
                    <a:pt x="684" y="80"/>
                  </a:cubicBezTo>
                  <a:cubicBezTo>
                    <a:pt x="682" y="82"/>
                    <a:pt x="682" y="82"/>
                    <a:pt x="682" y="82"/>
                  </a:cubicBezTo>
                  <a:cubicBezTo>
                    <a:pt x="685" y="83"/>
                    <a:pt x="685" y="83"/>
                    <a:pt x="685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94" y="82"/>
                    <a:pt x="694" y="82"/>
                    <a:pt x="694" y="82"/>
                  </a:cubicBezTo>
                  <a:cubicBezTo>
                    <a:pt x="697" y="80"/>
                    <a:pt x="697" y="80"/>
                    <a:pt x="697" y="80"/>
                  </a:cubicBezTo>
                  <a:cubicBezTo>
                    <a:pt x="698" y="79"/>
                    <a:pt x="698" y="79"/>
                    <a:pt x="698" y="79"/>
                  </a:cubicBezTo>
                  <a:cubicBezTo>
                    <a:pt x="700" y="79"/>
                    <a:pt x="700" y="79"/>
                    <a:pt x="700" y="79"/>
                  </a:cubicBezTo>
                  <a:cubicBezTo>
                    <a:pt x="700" y="80"/>
                    <a:pt x="700" y="80"/>
                    <a:pt x="700" y="80"/>
                  </a:cubicBezTo>
                  <a:cubicBezTo>
                    <a:pt x="700" y="82"/>
                    <a:pt x="700" y="82"/>
                    <a:pt x="700" y="82"/>
                  </a:cubicBezTo>
                  <a:cubicBezTo>
                    <a:pt x="703" y="83"/>
                    <a:pt x="703" y="83"/>
                    <a:pt x="703" y="83"/>
                  </a:cubicBezTo>
                  <a:cubicBezTo>
                    <a:pt x="708" y="83"/>
                    <a:pt x="708" y="83"/>
                    <a:pt x="708" y="83"/>
                  </a:cubicBezTo>
                  <a:cubicBezTo>
                    <a:pt x="713" y="82"/>
                    <a:pt x="713" y="82"/>
                    <a:pt x="713" y="82"/>
                  </a:cubicBezTo>
                  <a:cubicBezTo>
                    <a:pt x="717" y="82"/>
                    <a:pt x="717" y="82"/>
                    <a:pt x="717" y="82"/>
                  </a:cubicBezTo>
                  <a:cubicBezTo>
                    <a:pt x="721" y="82"/>
                    <a:pt x="721" y="82"/>
                    <a:pt x="721" y="82"/>
                  </a:cubicBezTo>
                  <a:cubicBezTo>
                    <a:pt x="724" y="79"/>
                    <a:pt x="724" y="79"/>
                    <a:pt x="724" y="7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27" y="76"/>
                    <a:pt x="727" y="76"/>
                    <a:pt x="727" y="76"/>
                  </a:cubicBezTo>
                  <a:cubicBezTo>
                    <a:pt x="730" y="75"/>
                    <a:pt x="730" y="75"/>
                    <a:pt x="730" y="75"/>
                  </a:cubicBezTo>
                  <a:cubicBezTo>
                    <a:pt x="734" y="75"/>
                    <a:pt x="734" y="75"/>
                    <a:pt x="734" y="75"/>
                  </a:cubicBezTo>
                  <a:cubicBezTo>
                    <a:pt x="735" y="73"/>
                    <a:pt x="735" y="73"/>
                    <a:pt x="735" y="73"/>
                  </a:cubicBezTo>
                  <a:cubicBezTo>
                    <a:pt x="733" y="72"/>
                    <a:pt x="733" y="72"/>
                    <a:pt x="733" y="72"/>
                  </a:cubicBezTo>
                  <a:cubicBezTo>
                    <a:pt x="734" y="72"/>
                    <a:pt x="734" y="72"/>
                    <a:pt x="734" y="72"/>
                  </a:cubicBezTo>
                  <a:cubicBezTo>
                    <a:pt x="731" y="70"/>
                    <a:pt x="731" y="70"/>
                    <a:pt x="731" y="70"/>
                  </a:cubicBezTo>
                  <a:cubicBezTo>
                    <a:pt x="730" y="70"/>
                    <a:pt x="730" y="70"/>
                    <a:pt x="730" y="70"/>
                  </a:cubicBezTo>
                  <a:cubicBezTo>
                    <a:pt x="725" y="70"/>
                    <a:pt x="725" y="70"/>
                    <a:pt x="725" y="70"/>
                  </a:cubicBezTo>
                  <a:cubicBezTo>
                    <a:pt x="725" y="69"/>
                    <a:pt x="725" y="69"/>
                    <a:pt x="725" y="69"/>
                  </a:cubicBezTo>
                  <a:cubicBezTo>
                    <a:pt x="723" y="68"/>
                    <a:pt x="723" y="68"/>
                    <a:pt x="723" y="68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3" y="69"/>
                    <a:pt x="713" y="69"/>
                    <a:pt x="713" y="69"/>
                  </a:cubicBezTo>
                  <a:cubicBezTo>
                    <a:pt x="708" y="69"/>
                    <a:pt x="708" y="69"/>
                    <a:pt x="708" y="69"/>
                  </a:cubicBezTo>
                  <a:cubicBezTo>
                    <a:pt x="703" y="69"/>
                    <a:pt x="703" y="69"/>
                    <a:pt x="703" y="69"/>
                  </a:cubicBezTo>
                  <a:cubicBezTo>
                    <a:pt x="697" y="70"/>
                    <a:pt x="697" y="70"/>
                    <a:pt x="697" y="70"/>
                  </a:cubicBezTo>
                  <a:cubicBezTo>
                    <a:pt x="684" y="72"/>
                    <a:pt x="684" y="72"/>
                    <a:pt x="684" y="72"/>
                  </a:cubicBezTo>
                  <a:cubicBezTo>
                    <a:pt x="687" y="73"/>
                    <a:pt x="687" y="73"/>
                    <a:pt x="687" y="73"/>
                  </a:cubicBezTo>
                  <a:cubicBezTo>
                    <a:pt x="680" y="73"/>
                    <a:pt x="680" y="73"/>
                    <a:pt x="680" y="73"/>
                  </a:cubicBezTo>
                  <a:cubicBezTo>
                    <a:pt x="680" y="72"/>
                    <a:pt x="680" y="72"/>
                    <a:pt x="680" y="72"/>
                  </a:cubicBezTo>
                  <a:cubicBezTo>
                    <a:pt x="677" y="70"/>
                    <a:pt x="677" y="70"/>
                    <a:pt x="677" y="70"/>
                  </a:cubicBezTo>
                  <a:cubicBezTo>
                    <a:pt x="674" y="70"/>
                    <a:pt x="674" y="70"/>
                    <a:pt x="674" y="70"/>
                  </a:cubicBezTo>
                  <a:cubicBezTo>
                    <a:pt x="672" y="72"/>
                    <a:pt x="672" y="72"/>
                    <a:pt x="672" y="72"/>
                  </a:cubicBezTo>
                  <a:cubicBezTo>
                    <a:pt x="671" y="72"/>
                    <a:pt x="671" y="72"/>
                    <a:pt x="671" y="72"/>
                  </a:cubicBezTo>
                  <a:cubicBezTo>
                    <a:pt x="670" y="72"/>
                    <a:pt x="670" y="72"/>
                    <a:pt x="670" y="72"/>
                  </a:cubicBezTo>
                  <a:cubicBezTo>
                    <a:pt x="667" y="72"/>
                    <a:pt x="667" y="72"/>
                    <a:pt x="667" y="72"/>
                  </a:cubicBezTo>
                  <a:cubicBezTo>
                    <a:pt x="665" y="70"/>
                    <a:pt x="665" y="70"/>
                    <a:pt x="665" y="70"/>
                  </a:cubicBezTo>
                  <a:cubicBezTo>
                    <a:pt x="664" y="70"/>
                    <a:pt x="664" y="70"/>
                    <a:pt x="664" y="70"/>
                  </a:cubicBezTo>
                  <a:cubicBezTo>
                    <a:pt x="662" y="70"/>
                    <a:pt x="662" y="70"/>
                    <a:pt x="662" y="70"/>
                  </a:cubicBezTo>
                  <a:cubicBezTo>
                    <a:pt x="662" y="72"/>
                    <a:pt x="662" y="72"/>
                    <a:pt x="662" y="72"/>
                  </a:cubicBezTo>
                  <a:cubicBezTo>
                    <a:pt x="661" y="72"/>
                    <a:pt x="661" y="72"/>
                    <a:pt x="661" y="72"/>
                  </a:cubicBezTo>
                  <a:cubicBezTo>
                    <a:pt x="660" y="72"/>
                    <a:pt x="660" y="72"/>
                    <a:pt x="660" y="72"/>
                  </a:cubicBezTo>
                  <a:cubicBezTo>
                    <a:pt x="658" y="70"/>
                    <a:pt x="658" y="70"/>
                    <a:pt x="658" y="70"/>
                  </a:cubicBezTo>
                  <a:cubicBezTo>
                    <a:pt x="660" y="70"/>
                    <a:pt x="660" y="70"/>
                    <a:pt x="660" y="70"/>
                  </a:cubicBezTo>
                  <a:cubicBezTo>
                    <a:pt x="662" y="69"/>
                    <a:pt x="662" y="69"/>
                    <a:pt x="662" y="69"/>
                  </a:cubicBezTo>
                  <a:cubicBezTo>
                    <a:pt x="661" y="69"/>
                    <a:pt x="661" y="69"/>
                    <a:pt x="661" y="69"/>
                  </a:cubicBezTo>
                  <a:cubicBezTo>
                    <a:pt x="658" y="69"/>
                    <a:pt x="658" y="69"/>
                    <a:pt x="658" y="69"/>
                  </a:cubicBezTo>
                  <a:cubicBezTo>
                    <a:pt x="660" y="68"/>
                    <a:pt x="660" y="68"/>
                    <a:pt x="660" y="68"/>
                  </a:cubicBezTo>
                  <a:cubicBezTo>
                    <a:pt x="658" y="68"/>
                    <a:pt x="658" y="68"/>
                    <a:pt x="658" y="68"/>
                  </a:cubicBezTo>
                  <a:cubicBezTo>
                    <a:pt x="657" y="68"/>
                    <a:pt x="657" y="68"/>
                    <a:pt x="657" y="68"/>
                  </a:cubicBezTo>
                  <a:cubicBezTo>
                    <a:pt x="652" y="68"/>
                    <a:pt x="652" y="68"/>
                    <a:pt x="652" y="68"/>
                  </a:cubicBezTo>
                  <a:cubicBezTo>
                    <a:pt x="648" y="69"/>
                    <a:pt x="648" y="69"/>
                    <a:pt x="648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52" y="66"/>
                    <a:pt x="652" y="66"/>
                    <a:pt x="652" y="66"/>
                  </a:cubicBezTo>
                  <a:cubicBezTo>
                    <a:pt x="649" y="65"/>
                    <a:pt x="649" y="65"/>
                    <a:pt x="649" y="65"/>
                  </a:cubicBezTo>
                  <a:cubicBezTo>
                    <a:pt x="651" y="65"/>
                    <a:pt x="651" y="65"/>
                    <a:pt x="651" y="65"/>
                  </a:cubicBezTo>
                  <a:cubicBezTo>
                    <a:pt x="654" y="65"/>
                    <a:pt x="654" y="65"/>
                    <a:pt x="654" y="65"/>
                  </a:cubicBezTo>
                  <a:cubicBezTo>
                    <a:pt x="658" y="66"/>
                    <a:pt x="658" y="66"/>
                    <a:pt x="658" y="66"/>
                  </a:cubicBezTo>
                  <a:cubicBezTo>
                    <a:pt x="658" y="65"/>
                    <a:pt x="658" y="65"/>
                    <a:pt x="658" y="65"/>
                  </a:cubicBezTo>
                  <a:cubicBezTo>
                    <a:pt x="661" y="65"/>
                    <a:pt x="661" y="65"/>
                    <a:pt x="661" y="65"/>
                  </a:cubicBezTo>
                  <a:cubicBezTo>
                    <a:pt x="667" y="65"/>
                    <a:pt x="667" y="65"/>
                    <a:pt x="667" y="65"/>
                  </a:cubicBezTo>
                  <a:cubicBezTo>
                    <a:pt x="664" y="63"/>
                    <a:pt x="664" y="63"/>
                    <a:pt x="664" y="63"/>
                  </a:cubicBezTo>
                  <a:cubicBezTo>
                    <a:pt x="661" y="62"/>
                    <a:pt x="661" y="62"/>
                    <a:pt x="661" y="62"/>
                  </a:cubicBezTo>
                  <a:cubicBezTo>
                    <a:pt x="658" y="60"/>
                    <a:pt x="658" y="60"/>
                    <a:pt x="658" y="60"/>
                  </a:cubicBezTo>
                  <a:cubicBezTo>
                    <a:pt x="655" y="59"/>
                    <a:pt x="655" y="59"/>
                    <a:pt x="655" y="59"/>
                  </a:cubicBezTo>
                  <a:cubicBezTo>
                    <a:pt x="649" y="60"/>
                    <a:pt x="649" y="60"/>
                    <a:pt x="649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1" y="60"/>
                  </a:cubicBezTo>
                  <a:cubicBezTo>
                    <a:pt x="641" y="59"/>
                    <a:pt x="641" y="59"/>
                    <a:pt x="641" y="59"/>
                  </a:cubicBezTo>
                  <a:cubicBezTo>
                    <a:pt x="639" y="58"/>
                    <a:pt x="639" y="58"/>
                    <a:pt x="639" y="58"/>
                  </a:cubicBezTo>
                  <a:cubicBezTo>
                    <a:pt x="635" y="58"/>
                    <a:pt x="635" y="58"/>
                    <a:pt x="635" y="58"/>
                  </a:cubicBezTo>
                  <a:cubicBezTo>
                    <a:pt x="629" y="56"/>
                    <a:pt x="629" y="56"/>
                    <a:pt x="629" y="56"/>
                  </a:cubicBezTo>
                  <a:cubicBezTo>
                    <a:pt x="625" y="56"/>
                    <a:pt x="625" y="56"/>
                    <a:pt x="625" y="56"/>
                  </a:cubicBezTo>
                  <a:cubicBezTo>
                    <a:pt x="618" y="56"/>
                    <a:pt x="618" y="56"/>
                    <a:pt x="618" y="56"/>
                  </a:cubicBezTo>
                  <a:cubicBezTo>
                    <a:pt x="617" y="58"/>
                    <a:pt x="617" y="58"/>
                    <a:pt x="617" y="58"/>
                  </a:cubicBezTo>
                  <a:lnTo>
                    <a:pt x="618" y="59"/>
                  </a:lnTo>
                  <a:close/>
                  <a:moveTo>
                    <a:pt x="733" y="79"/>
                  </a:moveTo>
                  <a:cubicBezTo>
                    <a:pt x="731" y="78"/>
                    <a:pt x="731" y="78"/>
                    <a:pt x="731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27" y="79"/>
                    <a:pt x="727" y="79"/>
                    <a:pt x="727" y="79"/>
                  </a:cubicBezTo>
                  <a:lnTo>
                    <a:pt x="733" y="79"/>
                  </a:lnTo>
                  <a:close/>
                  <a:moveTo>
                    <a:pt x="508" y="125"/>
                  </a:moveTo>
                  <a:cubicBezTo>
                    <a:pt x="506" y="126"/>
                    <a:pt x="506" y="126"/>
                    <a:pt x="506" y="126"/>
                  </a:cubicBezTo>
                  <a:cubicBezTo>
                    <a:pt x="509" y="126"/>
                    <a:pt x="509" y="126"/>
                    <a:pt x="509" y="126"/>
                  </a:cubicBezTo>
                  <a:cubicBezTo>
                    <a:pt x="510" y="126"/>
                    <a:pt x="510" y="126"/>
                    <a:pt x="510" y="126"/>
                  </a:cubicBezTo>
                  <a:cubicBezTo>
                    <a:pt x="509" y="125"/>
                    <a:pt x="509" y="125"/>
                    <a:pt x="509" y="125"/>
                  </a:cubicBezTo>
                  <a:lnTo>
                    <a:pt x="508" y="125"/>
                  </a:lnTo>
                  <a:close/>
                  <a:moveTo>
                    <a:pt x="430" y="69"/>
                  </a:moveTo>
                  <a:cubicBezTo>
                    <a:pt x="434" y="69"/>
                    <a:pt x="434" y="69"/>
                    <a:pt x="434" y="69"/>
                  </a:cubicBezTo>
                  <a:cubicBezTo>
                    <a:pt x="439" y="66"/>
                    <a:pt x="439" y="66"/>
                    <a:pt x="439" y="66"/>
                  </a:cubicBezTo>
                  <a:cubicBezTo>
                    <a:pt x="433" y="66"/>
                    <a:pt x="433" y="66"/>
                    <a:pt x="433" y="66"/>
                  </a:cubicBezTo>
                  <a:cubicBezTo>
                    <a:pt x="427" y="68"/>
                    <a:pt x="427" y="68"/>
                    <a:pt x="427" y="68"/>
                  </a:cubicBezTo>
                  <a:cubicBezTo>
                    <a:pt x="423" y="69"/>
                    <a:pt x="423" y="69"/>
                    <a:pt x="423" y="69"/>
                  </a:cubicBezTo>
                  <a:cubicBezTo>
                    <a:pt x="417" y="72"/>
                    <a:pt x="417" y="72"/>
                    <a:pt x="417" y="72"/>
                  </a:cubicBezTo>
                  <a:cubicBezTo>
                    <a:pt x="420" y="72"/>
                    <a:pt x="420" y="72"/>
                    <a:pt x="420" y="72"/>
                  </a:cubicBezTo>
                  <a:cubicBezTo>
                    <a:pt x="424" y="72"/>
                    <a:pt x="424" y="72"/>
                    <a:pt x="424" y="72"/>
                  </a:cubicBezTo>
                  <a:lnTo>
                    <a:pt x="430" y="69"/>
                  </a:lnTo>
                  <a:close/>
                  <a:moveTo>
                    <a:pt x="493" y="136"/>
                  </a:moveTo>
                  <a:cubicBezTo>
                    <a:pt x="496" y="135"/>
                    <a:pt x="496" y="135"/>
                    <a:pt x="496" y="135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495" y="131"/>
                    <a:pt x="495" y="131"/>
                    <a:pt x="495" y="131"/>
                  </a:cubicBezTo>
                  <a:cubicBezTo>
                    <a:pt x="493" y="131"/>
                    <a:pt x="493" y="131"/>
                    <a:pt x="493" y="131"/>
                  </a:cubicBezTo>
                  <a:cubicBezTo>
                    <a:pt x="493" y="129"/>
                    <a:pt x="493" y="129"/>
                    <a:pt x="493" y="129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87" y="126"/>
                    <a:pt x="487" y="126"/>
                    <a:pt x="487" y="126"/>
                  </a:cubicBezTo>
                  <a:cubicBezTo>
                    <a:pt x="486" y="125"/>
                    <a:pt x="486" y="125"/>
                    <a:pt x="486" y="125"/>
                  </a:cubicBezTo>
                  <a:cubicBezTo>
                    <a:pt x="485" y="126"/>
                    <a:pt x="485" y="126"/>
                    <a:pt x="485" y="126"/>
                  </a:cubicBezTo>
                  <a:cubicBezTo>
                    <a:pt x="483" y="126"/>
                    <a:pt x="483" y="126"/>
                    <a:pt x="483" y="126"/>
                  </a:cubicBezTo>
                  <a:cubicBezTo>
                    <a:pt x="482" y="125"/>
                    <a:pt x="482" y="125"/>
                    <a:pt x="482" y="125"/>
                  </a:cubicBezTo>
                  <a:cubicBezTo>
                    <a:pt x="480" y="123"/>
                    <a:pt x="480" y="123"/>
                    <a:pt x="480" y="123"/>
                  </a:cubicBezTo>
                  <a:cubicBezTo>
                    <a:pt x="480" y="122"/>
                    <a:pt x="480" y="122"/>
                    <a:pt x="480" y="122"/>
                  </a:cubicBezTo>
                  <a:cubicBezTo>
                    <a:pt x="479" y="122"/>
                    <a:pt x="479" y="122"/>
                    <a:pt x="479" y="122"/>
                  </a:cubicBezTo>
                  <a:cubicBezTo>
                    <a:pt x="479" y="121"/>
                    <a:pt x="479" y="121"/>
                    <a:pt x="479" y="121"/>
                  </a:cubicBezTo>
                  <a:cubicBezTo>
                    <a:pt x="479" y="119"/>
                    <a:pt x="479" y="119"/>
                    <a:pt x="479" y="119"/>
                  </a:cubicBezTo>
                  <a:cubicBezTo>
                    <a:pt x="483" y="118"/>
                    <a:pt x="483" y="118"/>
                    <a:pt x="483" y="118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6" y="113"/>
                    <a:pt x="486" y="113"/>
                    <a:pt x="486" y="113"/>
                  </a:cubicBezTo>
                  <a:cubicBezTo>
                    <a:pt x="486" y="111"/>
                    <a:pt x="486" y="111"/>
                    <a:pt x="486" y="111"/>
                  </a:cubicBezTo>
                  <a:cubicBezTo>
                    <a:pt x="490" y="105"/>
                    <a:pt x="490" y="105"/>
                    <a:pt x="490" y="105"/>
                  </a:cubicBezTo>
                  <a:cubicBezTo>
                    <a:pt x="492" y="103"/>
                    <a:pt x="492" y="103"/>
                    <a:pt x="492" y="103"/>
                  </a:cubicBezTo>
                  <a:cubicBezTo>
                    <a:pt x="493" y="102"/>
                    <a:pt x="493" y="102"/>
                    <a:pt x="493" y="102"/>
                  </a:cubicBezTo>
                  <a:cubicBezTo>
                    <a:pt x="492" y="99"/>
                    <a:pt x="492" y="99"/>
                    <a:pt x="492" y="99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487" y="96"/>
                    <a:pt x="487" y="96"/>
                    <a:pt x="487" y="96"/>
                  </a:cubicBez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9" y="95"/>
                    <a:pt x="479" y="95"/>
                    <a:pt x="479" y="95"/>
                  </a:cubicBezTo>
                  <a:cubicBezTo>
                    <a:pt x="476" y="96"/>
                    <a:pt x="476" y="96"/>
                    <a:pt x="476" y="96"/>
                  </a:cubicBezTo>
                  <a:cubicBezTo>
                    <a:pt x="477" y="96"/>
                    <a:pt x="477" y="96"/>
                    <a:pt x="477" y="96"/>
                  </a:cubicBezTo>
                  <a:cubicBezTo>
                    <a:pt x="475" y="98"/>
                    <a:pt x="475" y="98"/>
                    <a:pt x="475" y="98"/>
                  </a:cubicBezTo>
                  <a:cubicBezTo>
                    <a:pt x="472" y="99"/>
                    <a:pt x="472" y="99"/>
                    <a:pt x="472" y="99"/>
                  </a:cubicBezTo>
                  <a:cubicBezTo>
                    <a:pt x="469" y="103"/>
                    <a:pt x="469" y="103"/>
                    <a:pt x="469" y="103"/>
                  </a:cubicBezTo>
                  <a:cubicBezTo>
                    <a:pt x="466" y="108"/>
                    <a:pt x="466" y="108"/>
                    <a:pt x="466" y="108"/>
                  </a:cubicBezTo>
                  <a:cubicBezTo>
                    <a:pt x="465" y="109"/>
                    <a:pt x="465" y="109"/>
                    <a:pt x="465" y="109"/>
                  </a:cubicBezTo>
                  <a:cubicBezTo>
                    <a:pt x="466" y="112"/>
                    <a:pt x="466" y="112"/>
                    <a:pt x="466" y="112"/>
                  </a:cubicBezTo>
                  <a:cubicBezTo>
                    <a:pt x="463" y="112"/>
                    <a:pt x="463" y="112"/>
                    <a:pt x="463" y="112"/>
                  </a:cubicBezTo>
                  <a:cubicBezTo>
                    <a:pt x="460" y="113"/>
                    <a:pt x="460" y="113"/>
                    <a:pt x="460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5" y="113"/>
                    <a:pt x="455" y="113"/>
                    <a:pt x="455" y="113"/>
                  </a:cubicBezTo>
                  <a:cubicBezTo>
                    <a:pt x="459" y="111"/>
                    <a:pt x="459" y="111"/>
                    <a:pt x="459" y="111"/>
                  </a:cubicBezTo>
                  <a:cubicBezTo>
                    <a:pt x="457" y="111"/>
                    <a:pt x="457" y="111"/>
                    <a:pt x="457" y="111"/>
                  </a:cubicBezTo>
                  <a:cubicBezTo>
                    <a:pt x="459" y="108"/>
                    <a:pt x="459" y="108"/>
                    <a:pt x="459" y="108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62" y="103"/>
                    <a:pt x="462" y="103"/>
                    <a:pt x="462" y="103"/>
                  </a:cubicBezTo>
                  <a:cubicBezTo>
                    <a:pt x="460" y="102"/>
                    <a:pt x="460" y="102"/>
                    <a:pt x="460" y="102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99"/>
                    <a:pt x="459" y="99"/>
                    <a:pt x="459" y="99"/>
                  </a:cubicBezTo>
                  <a:cubicBezTo>
                    <a:pt x="457" y="99"/>
                    <a:pt x="457" y="99"/>
                    <a:pt x="457" y="99"/>
                  </a:cubicBezTo>
                  <a:cubicBezTo>
                    <a:pt x="455" y="99"/>
                    <a:pt x="455" y="99"/>
                    <a:pt x="455" y="99"/>
                  </a:cubicBezTo>
                  <a:cubicBezTo>
                    <a:pt x="453" y="99"/>
                    <a:pt x="453" y="99"/>
                    <a:pt x="453" y="99"/>
                  </a:cubicBezTo>
                  <a:cubicBezTo>
                    <a:pt x="450" y="99"/>
                    <a:pt x="450" y="99"/>
                    <a:pt x="450" y="99"/>
                  </a:cubicBezTo>
                  <a:cubicBezTo>
                    <a:pt x="450" y="101"/>
                    <a:pt x="450" y="101"/>
                    <a:pt x="450" y="101"/>
                  </a:cubicBezTo>
                  <a:cubicBezTo>
                    <a:pt x="452" y="101"/>
                    <a:pt x="452" y="101"/>
                    <a:pt x="452" y="101"/>
                  </a:cubicBezTo>
                  <a:cubicBezTo>
                    <a:pt x="455" y="102"/>
                    <a:pt x="455" y="102"/>
                    <a:pt x="455" y="102"/>
                  </a:cubicBezTo>
                  <a:cubicBezTo>
                    <a:pt x="453" y="102"/>
                    <a:pt x="453" y="102"/>
                    <a:pt x="453" y="102"/>
                  </a:cubicBezTo>
                  <a:cubicBezTo>
                    <a:pt x="450" y="102"/>
                    <a:pt x="450" y="102"/>
                    <a:pt x="450" y="102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105"/>
                    <a:pt x="452" y="105"/>
                    <a:pt x="452" y="105"/>
                  </a:cubicBezTo>
                  <a:cubicBezTo>
                    <a:pt x="449" y="103"/>
                    <a:pt x="449" y="103"/>
                    <a:pt x="449" y="103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7" y="105"/>
                    <a:pt x="447" y="105"/>
                    <a:pt x="447" y="105"/>
                  </a:cubicBezTo>
                  <a:cubicBezTo>
                    <a:pt x="444" y="103"/>
                    <a:pt x="444" y="103"/>
                    <a:pt x="444" y="103"/>
                  </a:cubicBezTo>
                  <a:cubicBezTo>
                    <a:pt x="440" y="105"/>
                    <a:pt x="440" y="105"/>
                    <a:pt x="440" y="105"/>
                  </a:cubicBezTo>
                  <a:cubicBezTo>
                    <a:pt x="439" y="106"/>
                    <a:pt x="439" y="106"/>
                    <a:pt x="439" y="106"/>
                  </a:cubicBezTo>
                  <a:cubicBezTo>
                    <a:pt x="437" y="106"/>
                    <a:pt x="437" y="106"/>
                    <a:pt x="437" y="106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6" y="106"/>
                    <a:pt x="436" y="106"/>
                    <a:pt x="436" y="106"/>
                  </a:cubicBezTo>
                  <a:cubicBezTo>
                    <a:pt x="432" y="108"/>
                    <a:pt x="432" y="108"/>
                    <a:pt x="432" y="108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7" y="105"/>
                    <a:pt x="437" y="105"/>
                    <a:pt x="437" y="105"/>
                  </a:cubicBezTo>
                  <a:cubicBezTo>
                    <a:pt x="440" y="103"/>
                    <a:pt x="440" y="103"/>
                    <a:pt x="440" y="103"/>
                  </a:cubicBezTo>
                  <a:cubicBezTo>
                    <a:pt x="443" y="102"/>
                    <a:pt x="443" y="102"/>
                    <a:pt x="443" y="102"/>
                  </a:cubicBezTo>
                  <a:cubicBezTo>
                    <a:pt x="439" y="101"/>
                    <a:pt x="439" y="101"/>
                    <a:pt x="439" y="101"/>
                  </a:cubicBezTo>
                  <a:cubicBezTo>
                    <a:pt x="433" y="99"/>
                    <a:pt x="433" y="99"/>
                    <a:pt x="433" y="99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3" y="102"/>
                    <a:pt x="423" y="102"/>
                    <a:pt x="423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2" y="103"/>
                    <a:pt x="422" y="103"/>
                    <a:pt x="422" y="103"/>
                  </a:cubicBezTo>
                  <a:cubicBezTo>
                    <a:pt x="419" y="103"/>
                    <a:pt x="419" y="103"/>
                    <a:pt x="419" y="103"/>
                  </a:cubicBezTo>
                  <a:cubicBezTo>
                    <a:pt x="413" y="103"/>
                    <a:pt x="413" y="103"/>
                    <a:pt x="413" y="103"/>
                  </a:cubicBezTo>
                  <a:cubicBezTo>
                    <a:pt x="416" y="102"/>
                    <a:pt x="416" y="102"/>
                    <a:pt x="416" y="102"/>
                  </a:cubicBezTo>
                  <a:cubicBezTo>
                    <a:pt x="420" y="101"/>
                    <a:pt x="420" y="101"/>
                    <a:pt x="420" y="101"/>
                  </a:cubicBezTo>
                  <a:cubicBezTo>
                    <a:pt x="426" y="98"/>
                    <a:pt x="426" y="98"/>
                    <a:pt x="426" y="98"/>
                  </a:cubicBezTo>
                  <a:cubicBezTo>
                    <a:pt x="426" y="96"/>
                    <a:pt x="426" y="96"/>
                    <a:pt x="426" y="96"/>
                  </a:cubicBezTo>
                  <a:cubicBezTo>
                    <a:pt x="423" y="95"/>
                    <a:pt x="423" y="95"/>
                    <a:pt x="423" y="95"/>
                  </a:cubicBezTo>
                  <a:cubicBezTo>
                    <a:pt x="417" y="96"/>
                    <a:pt x="417" y="96"/>
                    <a:pt x="417" y="96"/>
                  </a:cubicBezTo>
                  <a:cubicBezTo>
                    <a:pt x="400" y="99"/>
                    <a:pt x="400" y="99"/>
                    <a:pt x="400" y="99"/>
                  </a:cubicBezTo>
                  <a:cubicBezTo>
                    <a:pt x="390" y="102"/>
                    <a:pt x="390" y="102"/>
                    <a:pt x="390" y="102"/>
                  </a:cubicBezTo>
                  <a:cubicBezTo>
                    <a:pt x="383" y="103"/>
                    <a:pt x="383" y="103"/>
                    <a:pt x="383" y="103"/>
                  </a:cubicBezTo>
                  <a:cubicBezTo>
                    <a:pt x="377" y="105"/>
                    <a:pt x="377" y="105"/>
                    <a:pt x="377" y="105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76" y="108"/>
                    <a:pt x="376" y="108"/>
                    <a:pt x="376" y="108"/>
                  </a:cubicBezTo>
                  <a:cubicBezTo>
                    <a:pt x="370" y="109"/>
                    <a:pt x="370" y="109"/>
                    <a:pt x="370" y="109"/>
                  </a:cubicBezTo>
                  <a:cubicBezTo>
                    <a:pt x="364" y="111"/>
                    <a:pt x="364" y="111"/>
                    <a:pt x="364" y="111"/>
                  </a:cubicBezTo>
                  <a:cubicBezTo>
                    <a:pt x="363" y="112"/>
                    <a:pt x="363" y="112"/>
                    <a:pt x="363" y="112"/>
                  </a:cubicBezTo>
                  <a:cubicBezTo>
                    <a:pt x="363" y="115"/>
                    <a:pt x="363" y="115"/>
                    <a:pt x="363" y="115"/>
                  </a:cubicBezTo>
                  <a:cubicBezTo>
                    <a:pt x="366" y="113"/>
                    <a:pt x="366" y="113"/>
                    <a:pt x="366" y="113"/>
                  </a:cubicBezTo>
                  <a:cubicBezTo>
                    <a:pt x="369" y="115"/>
                    <a:pt x="369" y="115"/>
                    <a:pt x="369" y="115"/>
                  </a:cubicBezTo>
                  <a:cubicBezTo>
                    <a:pt x="373" y="113"/>
                    <a:pt x="373" y="113"/>
                    <a:pt x="373" y="113"/>
                  </a:cubicBezTo>
                  <a:cubicBezTo>
                    <a:pt x="371" y="115"/>
                    <a:pt x="371" y="115"/>
                    <a:pt x="371" y="115"/>
                  </a:cubicBezTo>
                  <a:cubicBezTo>
                    <a:pt x="370" y="115"/>
                    <a:pt x="370" y="115"/>
                    <a:pt x="370" y="115"/>
                  </a:cubicBezTo>
                  <a:cubicBezTo>
                    <a:pt x="366" y="116"/>
                    <a:pt x="366" y="116"/>
                    <a:pt x="366" y="116"/>
                  </a:cubicBezTo>
                  <a:cubicBezTo>
                    <a:pt x="369" y="116"/>
                    <a:pt x="369" y="116"/>
                    <a:pt x="369" y="116"/>
                  </a:cubicBezTo>
                  <a:cubicBezTo>
                    <a:pt x="370" y="118"/>
                    <a:pt x="370" y="118"/>
                    <a:pt x="370" y="118"/>
                  </a:cubicBezTo>
                  <a:cubicBezTo>
                    <a:pt x="376" y="116"/>
                    <a:pt x="376" y="116"/>
                    <a:pt x="376" y="116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4" y="115"/>
                    <a:pt x="394" y="115"/>
                    <a:pt x="394" y="115"/>
                  </a:cubicBezTo>
                  <a:cubicBezTo>
                    <a:pt x="389" y="116"/>
                    <a:pt x="389" y="116"/>
                    <a:pt x="389" y="116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1" y="118"/>
                    <a:pt x="381" y="118"/>
                    <a:pt x="381" y="118"/>
                  </a:cubicBezTo>
                  <a:cubicBezTo>
                    <a:pt x="376" y="118"/>
                    <a:pt x="376" y="118"/>
                    <a:pt x="376" y="118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61" y="121"/>
                    <a:pt x="361" y="121"/>
                    <a:pt x="361" y="121"/>
                  </a:cubicBezTo>
                  <a:cubicBezTo>
                    <a:pt x="358" y="122"/>
                    <a:pt x="358" y="122"/>
                    <a:pt x="358" y="122"/>
                  </a:cubicBezTo>
                  <a:cubicBezTo>
                    <a:pt x="360" y="123"/>
                    <a:pt x="360" y="123"/>
                    <a:pt x="360" y="123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74" y="126"/>
                    <a:pt x="374" y="126"/>
                    <a:pt x="374" y="126"/>
                  </a:cubicBezTo>
                  <a:cubicBezTo>
                    <a:pt x="381" y="125"/>
                    <a:pt x="381" y="125"/>
                    <a:pt x="381" y="125"/>
                  </a:cubicBezTo>
                  <a:cubicBezTo>
                    <a:pt x="389" y="125"/>
                    <a:pt x="389" y="125"/>
                    <a:pt x="389" y="125"/>
                  </a:cubicBezTo>
                  <a:cubicBezTo>
                    <a:pt x="400" y="126"/>
                    <a:pt x="400" y="126"/>
                    <a:pt x="400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7" y="128"/>
                    <a:pt x="407" y="128"/>
                    <a:pt x="407" y="128"/>
                  </a:cubicBezTo>
                  <a:cubicBezTo>
                    <a:pt x="409" y="128"/>
                    <a:pt x="409" y="128"/>
                    <a:pt x="409" y="128"/>
                  </a:cubicBezTo>
                  <a:cubicBezTo>
                    <a:pt x="407" y="129"/>
                    <a:pt x="407" y="129"/>
                    <a:pt x="407" y="129"/>
                  </a:cubicBezTo>
                  <a:cubicBezTo>
                    <a:pt x="404" y="129"/>
                    <a:pt x="404" y="129"/>
                    <a:pt x="404" y="129"/>
                  </a:cubicBezTo>
                  <a:cubicBezTo>
                    <a:pt x="397" y="131"/>
                    <a:pt x="397" y="131"/>
                    <a:pt x="397" y="131"/>
                  </a:cubicBezTo>
                  <a:cubicBezTo>
                    <a:pt x="384" y="129"/>
                    <a:pt x="384" y="129"/>
                    <a:pt x="384" y="129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54" y="132"/>
                    <a:pt x="354" y="132"/>
                    <a:pt x="354" y="132"/>
                  </a:cubicBezTo>
                  <a:cubicBezTo>
                    <a:pt x="353" y="135"/>
                    <a:pt x="353" y="135"/>
                    <a:pt x="353" y="135"/>
                  </a:cubicBezTo>
                  <a:cubicBezTo>
                    <a:pt x="353" y="136"/>
                    <a:pt x="353" y="136"/>
                    <a:pt x="353" y="136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9"/>
                    <a:pt x="354" y="139"/>
                    <a:pt x="354" y="139"/>
                  </a:cubicBezTo>
                  <a:cubicBezTo>
                    <a:pt x="357" y="141"/>
                    <a:pt x="357" y="141"/>
                    <a:pt x="357" y="141"/>
                  </a:cubicBezTo>
                  <a:cubicBezTo>
                    <a:pt x="361" y="141"/>
                    <a:pt x="361" y="141"/>
                    <a:pt x="361" y="141"/>
                  </a:cubicBezTo>
                  <a:cubicBezTo>
                    <a:pt x="370" y="141"/>
                    <a:pt x="370" y="141"/>
                    <a:pt x="370" y="141"/>
                  </a:cubicBezTo>
                  <a:cubicBezTo>
                    <a:pt x="377" y="142"/>
                    <a:pt x="377" y="142"/>
                    <a:pt x="377" y="142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71" y="148"/>
                    <a:pt x="371" y="148"/>
                    <a:pt x="371" y="148"/>
                  </a:cubicBezTo>
                  <a:cubicBezTo>
                    <a:pt x="373" y="149"/>
                    <a:pt x="373" y="149"/>
                    <a:pt x="373" y="149"/>
                  </a:cubicBezTo>
                  <a:cubicBezTo>
                    <a:pt x="371" y="149"/>
                    <a:pt x="371" y="149"/>
                    <a:pt x="371" y="149"/>
                  </a:cubicBezTo>
                  <a:cubicBezTo>
                    <a:pt x="374" y="151"/>
                    <a:pt x="374" y="151"/>
                    <a:pt x="374" y="151"/>
                  </a:cubicBezTo>
                  <a:cubicBezTo>
                    <a:pt x="376" y="151"/>
                    <a:pt x="376" y="151"/>
                    <a:pt x="376" y="151"/>
                  </a:cubicBezTo>
                  <a:cubicBezTo>
                    <a:pt x="380" y="149"/>
                    <a:pt x="380" y="149"/>
                    <a:pt x="380" y="149"/>
                  </a:cubicBezTo>
                  <a:cubicBezTo>
                    <a:pt x="386" y="149"/>
                    <a:pt x="386" y="149"/>
                    <a:pt x="386" y="149"/>
                  </a:cubicBezTo>
                  <a:cubicBezTo>
                    <a:pt x="389" y="149"/>
                    <a:pt x="389" y="149"/>
                    <a:pt x="389" y="149"/>
                  </a:cubicBezTo>
                  <a:cubicBezTo>
                    <a:pt x="393" y="148"/>
                    <a:pt x="393" y="148"/>
                    <a:pt x="393" y="148"/>
                  </a:cubicBezTo>
                  <a:cubicBezTo>
                    <a:pt x="393" y="149"/>
                    <a:pt x="393" y="149"/>
                    <a:pt x="393" y="149"/>
                  </a:cubicBezTo>
                  <a:cubicBezTo>
                    <a:pt x="396" y="149"/>
                    <a:pt x="396" y="149"/>
                    <a:pt x="396" y="149"/>
                  </a:cubicBezTo>
                  <a:cubicBezTo>
                    <a:pt x="403" y="148"/>
                    <a:pt x="403" y="148"/>
                    <a:pt x="403" y="148"/>
                  </a:cubicBezTo>
                  <a:cubicBezTo>
                    <a:pt x="412" y="146"/>
                    <a:pt x="412" y="146"/>
                    <a:pt x="412" y="146"/>
                  </a:cubicBezTo>
                  <a:cubicBezTo>
                    <a:pt x="416" y="145"/>
                    <a:pt x="416" y="145"/>
                    <a:pt x="416" y="145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4"/>
                    <a:pt x="430" y="144"/>
                    <a:pt x="430" y="144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9"/>
                    <a:pt x="442" y="139"/>
                    <a:pt x="442" y="139"/>
                  </a:cubicBezTo>
                  <a:cubicBezTo>
                    <a:pt x="443" y="139"/>
                    <a:pt x="443" y="139"/>
                    <a:pt x="443" y="139"/>
                  </a:cubicBezTo>
                  <a:cubicBezTo>
                    <a:pt x="442" y="141"/>
                    <a:pt x="442" y="141"/>
                    <a:pt x="442" y="141"/>
                  </a:cubicBezTo>
                  <a:cubicBezTo>
                    <a:pt x="440" y="142"/>
                    <a:pt x="440" y="142"/>
                    <a:pt x="440" y="142"/>
                  </a:cubicBezTo>
                  <a:cubicBezTo>
                    <a:pt x="443" y="142"/>
                    <a:pt x="443" y="142"/>
                    <a:pt x="443" y="142"/>
                  </a:cubicBezTo>
                  <a:cubicBezTo>
                    <a:pt x="444" y="142"/>
                    <a:pt x="444" y="142"/>
                    <a:pt x="444" y="142"/>
                  </a:cubicBezTo>
                  <a:cubicBezTo>
                    <a:pt x="447" y="142"/>
                    <a:pt x="447" y="142"/>
                    <a:pt x="447" y="142"/>
                  </a:cubicBezTo>
                  <a:cubicBezTo>
                    <a:pt x="450" y="142"/>
                    <a:pt x="450" y="142"/>
                    <a:pt x="450" y="142"/>
                  </a:cubicBezTo>
                  <a:cubicBezTo>
                    <a:pt x="449" y="144"/>
                    <a:pt x="449" y="144"/>
                    <a:pt x="449" y="144"/>
                  </a:cubicBezTo>
                  <a:cubicBezTo>
                    <a:pt x="447" y="145"/>
                    <a:pt x="447" y="145"/>
                    <a:pt x="447" y="145"/>
                  </a:cubicBezTo>
                  <a:cubicBezTo>
                    <a:pt x="449" y="145"/>
                    <a:pt x="449" y="145"/>
                    <a:pt x="449" y="145"/>
                  </a:cubicBezTo>
                  <a:cubicBezTo>
                    <a:pt x="452" y="145"/>
                    <a:pt x="452" y="145"/>
                    <a:pt x="452" y="145"/>
                  </a:cubicBezTo>
                  <a:cubicBezTo>
                    <a:pt x="455" y="145"/>
                    <a:pt x="455" y="145"/>
                    <a:pt x="455" y="145"/>
                  </a:cubicBezTo>
                  <a:cubicBezTo>
                    <a:pt x="459" y="146"/>
                    <a:pt x="459" y="146"/>
                    <a:pt x="459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7" y="146"/>
                    <a:pt x="467" y="146"/>
                    <a:pt x="467" y="146"/>
                  </a:cubicBezTo>
                  <a:cubicBezTo>
                    <a:pt x="472" y="145"/>
                    <a:pt x="472" y="145"/>
                    <a:pt x="472" y="145"/>
                  </a:cubicBezTo>
                  <a:cubicBezTo>
                    <a:pt x="477" y="144"/>
                    <a:pt x="477" y="144"/>
                    <a:pt x="477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80" y="142"/>
                    <a:pt x="480" y="142"/>
                    <a:pt x="480" y="142"/>
                  </a:cubicBezTo>
                  <a:cubicBezTo>
                    <a:pt x="479" y="141"/>
                    <a:pt x="479" y="141"/>
                    <a:pt x="479" y="141"/>
                  </a:cubicBezTo>
                  <a:cubicBezTo>
                    <a:pt x="482" y="139"/>
                    <a:pt x="482" y="139"/>
                    <a:pt x="482" y="139"/>
                  </a:cubicBezTo>
                  <a:cubicBezTo>
                    <a:pt x="479" y="138"/>
                    <a:pt x="479" y="138"/>
                    <a:pt x="479" y="138"/>
                  </a:cubicBezTo>
                  <a:cubicBezTo>
                    <a:pt x="475" y="139"/>
                    <a:pt x="475" y="139"/>
                    <a:pt x="475" y="139"/>
                  </a:cubicBezTo>
                  <a:cubicBezTo>
                    <a:pt x="470" y="141"/>
                    <a:pt x="470" y="141"/>
                    <a:pt x="470" y="141"/>
                  </a:cubicBezTo>
                  <a:cubicBezTo>
                    <a:pt x="472" y="139"/>
                    <a:pt x="472" y="139"/>
                    <a:pt x="472" y="139"/>
                  </a:cubicBezTo>
                  <a:cubicBezTo>
                    <a:pt x="472" y="138"/>
                    <a:pt x="472" y="138"/>
                    <a:pt x="472" y="138"/>
                  </a:cubicBezTo>
                  <a:cubicBezTo>
                    <a:pt x="470" y="138"/>
                    <a:pt x="470" y="138"/>
                    <a:pt x="470" y="138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3" y="136"/>
                    <a:pt x="473" y="136"/>
                    <a:pt x="473" y="136"/>
                  </a:cubicBezTo>
                  <a:cubicBezTo>
                    <a:pt x="475" y="138"/>
                    <a:pt x="475" y="138"/>
                    <a:pt x="475" y="138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80" y="135"/>
                    <a:pt x="480" y="135"/>
                    <a:pt x="480" y="135"/>
                  </a:cubicBezTo>
                  <a:cubicBezTo>
                    <a:pt x="482" y="135"/>
                    <a:pt x="482" y="135"/>
                    <a:pt x="482" y="135"/>
                  </a:cubicBezTo>
                  <a:cubicBezTo>
                    <a:pt x="485" y="133"/>
                    <a:pt x="485" y="133"/>
                    <a:pt x="485" y="133"/>
                  </a:cubicBezTo>
                  <a:cubicBezTo>
                    <a:pt x="487" y="135"/>
                    <a:pt x="487" y="135"/>
                    <a:pt x="487" y="135"/>
                  </a:cubicBezTo>
                  <a:cubicBezTo>
                    <a:pt x="489" y="135"/>
                    <a:pt x="489" y="135"/>
                    <a:pt x="489" y="135"/>
                  </a:cubicBezTo>
                  <a:cubicBezTo>
                    <a:pt x="492" y="133"/>
                    <a:pt x="492" y="133"/>
                    <a:pt x="492" y="133"/>
                  </a:cubicBezTo>
                  <a:cubicBezTo>
                    <a:pt x="490" y="135"/>
                    <a:pt x="490" y="135"/>
                    <a:pt x="490" y="135"/>
                  </a:cubicBezTo>
                  <a:lnTo>
                    <a:pt x="493" y="136"/>
                  </a:lnTo>
                  <a:close/>
                  <a:moveTo>
                    <a:pt x="486" y="146"/>
                  </a:moveTo>
                  <a:cubicBezTo>
                    <a:pt x="489" y="146"/>
                    <a:pt x="489" y="146"/>
                    <a:pt x="489" y="146"/>
                  </a:cubicBezTo>
                  <a:cubicBezTo>
                    <a:pt x="490" y="145"/>
                    <a:pt x="490" y="145"/>
                    <a:pt x="490" y="145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89" y="144"/>
                    <a:pt x="489" y="144"/>
                    <a:pt x="489" y="144"/>
                  </a:cubicBezTo>
                  <a:lnTo>
                    <a:pt x="486" y="146"/>
                  </a:lnTo>
                  <a:close/>
                  <a:moveTo>
                    <a:pt x="499" y="90"/>
                  </a:moveTo>
                  <a:cubicBezTo>
                    <a:pt x="492" y="92"/>
                    <a:pt x="492" y="92"/>
                    <a:pt x="492" y="92"/>
                  </a:cubicBezTo>
                  <a:cubicBezTo>
                    <a:pt x="489" y="93"/>
                    <a:pt x="489" y="93"/>
                    <a:pt x="489" y="93"/>
                  </a:cubicBezTo>
                  <a:cubicBezTo>
                    <a:pt x="490" y="95"/>
                    <a:pt x="490" y="95"/>
                    <a:pt x="490" y="95"/>
                  </a:cubicBezTo>
                  <a:cubicBezTo>
                    <a:pt x="493" y="96"/>
                    <a:pt x="493" y="96"/>
                    <a:pt x="493" y="96"/>
                  </a:cubicBezTo>
                  <a:cubicBezTo>
                    <a:pt x="492" y="96"/>
                    <a:pt x="492" y="96"/>
                    <a:pt x="492" y="96"/>
                  </a:cubicBezTo>
                  <a:cubicBezTo>
                    <a:pt x="493" y="98"/>
                    <a:pt x="493" y="98"/>
                    <a:pt x="493" y="98"/>
                  </a:cubicBezTo>
                  <a:cubicBezTo>
                    <a:pt x="493" y="99"/>
                    <a:pt x="493" y="99"/>
                    <a:pt x="493" y="99"/>
                  </a:cubicBezTo>
                  <a:cubicBezTo>
                    <a:pt x="495" y="101"/>
                    <a:pt x="495" y="101"/>
                    <a:pt x="495" y="101"/>
                  </a:cubicBezTo>
                  <a:cubicBezTo>
                    <a:pt x="498" y="99"/>
                    <a:pt x="498" y="99"/>
                    <a:pt x="498" y="99"/>
                  </a:cubicBezTo>
                  <a:cubicBezTo>
                    <a:pt x="500" y="98"/>
                    <a:pt x="500" y="98"/>
                    <a:pt x="500" y="98"/>
                  </a:cubicBezTo>
                  <a:cubicBezTo>
                    <a:pt x="506" y="95"/>
                    <a:pt x="506" y="95"/>
                    <a:pt x="506" y="95"/>
                  </a:cubicBezTo>
                  <a:cubicBezTo>
                    <a:pt x="509" y="93"/>
                    <a:pt x="509" y="93"/>
                    <a:pt x="509" y="93"/>
                  </a:cubicBezTo>
                  <a:cubicBezTo>
                    <a:pt x="509" y="92"/>
                    <a:pt x="509" y="92"/>
                    <a:pt x="509" y="92"/>
                  </a:cubicBezTo>
                  <a:cubicBezTo>
                    <a:pt x="505" y="90"/>
                    <a:pt x="505" y="90"/>
                    <a:pt x="505" y="90"/>
                  </a:cubicBezTo>
                  <a:lnTo>
                    <a:pt x="499" y="90"/>
                  </a:lnTo>
                  <a:close/>
                  <a:moveTo>
                    <a:pt x="558" y="68"/>
                  </a:moveTo>
                  <a:cubicBezTo>
                    <a:pt x="561" y="66"/>
                    <a:pt x="561" y="66"/>
                    <a:pt x="561" y="66"/>
                  </a:cubicBezTo>
                  <a:cubicBezTo>
                    <a:pt x="556" y="66"/>
                    <a:pt x="556" y="66"/>
                    <a:pt x="556" y="66"/>
                  </a:cubicBezTo>
                  <a:cubicBezTo>
                    <a:pt x="553" y="66"/>
                    <a:pt x="553" y="66"/>
                    <a:pt x="553" y="66"/>
                  </a:cubicBezTo>
                  <a:cubicBezTo>
                    <a:pt x="549" y="66"/>
                    <a:pt x="549" y="66"/>
                    <a:pt x="549" y="66"/>
                  </a:cubicBezTo>
                  <a:cubicBezTo>
                    <a:pt x="546" y="68"/>
                    <a:pt x="546" y="68"/>
                    <a:pt x="546" y="68"/>
                  </a:cubicBezTo>
                  <a:cubicBezTo>
                    <a:pt x="553" y="68"/>
                    <a:pt x="553" y="68"/>
                    <a:pt x="553" y="68"/>
                  </a:cubicBezTo>
                  <a:lnTo>
                    <a:pt x="558" y="68"/>
                  </a:lnTo>
                  <a:close/>
                  <a:moveTo>
                    <a:pt x="561" y="62"/>
                  </a:moveTo>
                  <a:cubicBezTo>
                    <a:pt x="558" y="60"/>
                    <a:pt x="558" y="60"/>
                    <a:pt x="558" y="60"/>
                  </a:cubicBezTo>
                  <a:cubicBezTo>
                    <a:pt x="555" y="60"/>
                    <a:pt x="555" y="60"/>
                    <a:pt x="555" y="60"/>
                  </a:cubicBezTo>
                  <a:cubicBezTo>
                    <a:pt x="553" y="60"/>
                    <a:pt x="553" y="60"/>
                    <a:pt x="553" y="60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549" y="62"/>
                    <a:pt x="549" y="62"/>
                    <a:pt x="549" y="62"/>
                  </a:cubicBezTo>
                  <a:cubicBezTo>
                    <a:pt x="548" y="63"/>
                    <a:pt x="548" y="63"/>
                    <a:pt x="548" y="63"/>
                  </a:cubicBezTo>
                  <a:cubicBezTo>
                    <a:pt x="555" y="63"/>
                    <a:pt x="555" y="63"/>
                    <a:pt x="555" y="63"/>
                  </a:cubicBezTo>
                  <a:lnTo>
                    <a:pt x="561" y="62"/>
                  </a:lnTo>
                  <a:close/>
                  <a:moveTo>
                    <a:pt x="543" y="92"/>
                  </a:moveTo>
                  <a:cubicBezTo>
                    <a:pt x="541" y="93"/>
                    <a:pt x="541" y="93"/>
                    <a:pt x="541" y="93"/>
                  </a:cubicBezTo>
                  <a:cubicBezTo>
                    <a:pt x="539" y="92"/>
                    <a:pt x="539" y="92"/>
                    <a:pt x="539" y="92"/>
                  </a:cubicBezTo>
                  <a:cubicBezTo>
                    <a:pt x="536" y="93"/>
                    <a:pt x="536" y="93"/>
                    <a:pt x="536" y="93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6" y="95"/>
                    <a:pt x="536" y="95"/>
                    <a:pt x="536" y="95"/>
                  </a:cubicBezTo>
                  <a:cubicBezTo>
                    <a:pt x="539" y="96"/>
                    <a:pt x="539" y="96"/>
                    <a:pt x="539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2" y="96"/>
                    <a:pt x="542" y="96"/>
                    <a:pt x="542" y="96"/>
                  </a:cubicBezTo>
                  <a:cubicBezTo>
                    <a:pt x="541" y="96"/>
                    <a:pt x="541" y="96"/>
                    <a:pt x="541" y="96"/>
                  </a:cubicBezTo>
                  <a:cubicBezTo>
                    <a:pt x="538" y="98"/>
                    <a:pt x="538" y="98"/>
                    <a:pt x="538" y="98"/>
                  </a:cubicBezTo>
                  <a:cubicBezTo>
                    <a:pt x="539" y="98"/>
                    <a:pt x="539" y="98"/>
                    <a:pt x="539" y="98"/>
                  </a:cubicBezTo>
                  <a:cubicBezTo>
                    <a:pt x="539" y="99"/>
                    <a:pt x="539" y="99"/>
                    <a:pt x="539" y="99"/>
                  </a:cubicBezTo>
                  <a:cubicBezTo>
                    <a:pt x="538" y="101"/>
                    <a:pt x="538" y="101"/>
                    <a:pt x="538" y="101"/>
                  </a:cubicBezTo>
                  <a:cubicBezTo>
                    <a:pt x="536" y="101"/>
                    <a:pt x="536" y="101"/>
                    <a:pt x="536" y="101"/>
                  </a:cubicBezTo>
                  <a:cubicBezTo>
                    <a:pt x="538" y="99"/>
                    <a:pt x="538" y="99"/>
                    <a:pt x="538" y="99"/>
                  </a:cubicBezTo>
                  <a:cubicBezTo>
                    <a:pt x="536" y="99"/>
                    <a:pt x="536" y="99"/>
                    <a:pt x="536" y="99"/>
                  </a:cubicBezTo>
                  <a:cubicBezTo>
                    <a:pt x="535" y="102"/>
                    <a:pt x="535" y="102"/>
                    <a:pt x="535" y="102"/>
                  </a:cubicBezTo>
                  <a:cubicBezTo>
                    <a:pt x="530" y="102"/>
                    <a:pt x="530" y="102"/>
                    <a:pt x="530" y="102"/>
                  </a:cubicBezTo>
                  <a:cubicBezTo>
                    <a:pt x="526" y="102"/>
                    <a:pt x="526" y="102"/>
                    <a:pt x="526" y="102"/>
                  </a:cubicBezTo>
                  <a:cubicBezTo>
                    <a:pt x="526" y="101"/>
                    <a:pt x="526" y="101"/>
                    <a:pt x="526" y="101"/>
                  </a:cubicBezTo>
                  <a:cubicBezTo>
                    <a:pt x="526" y="99"/>
                    <a:pt x="526" y="99"/>
                    <a:pt x="526" y="99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2" y="98"/>
                    <a:pt x="522" y="98"/>
                    <a:pt x="522" y="98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16" y="101"/>
                    <a:pt x="516" y="101"/>
                    <a:pt x="516" y="101"/>
                  </a:cubicBezTo>
                  <a:cubicBezTo>
                    <a:pt x="515" y="102"/>
                    <a:pt x="515" y="102"/>
                    <a:pt x="515" y="102"/>
                  </a:cubicBezTo>
                  <a:cubicBezTo>
                    <a:pt x="515" y="103"/>
                    <a:pt x="515" y="103"/>
                    <a:pt x="515" y="103"/>
                  </a:cubicBezTo>
                  <a:cubicBezTo>
                    <a:pt x="516" y="103"/>
                    <a:pt x="516" y="103"/>
                    <a:pt x="516" y="103"/>
                  </a:cubicBezTo>
                  <a:cubicBezTo>
                    <a:pt x="518" y="105"/>
                    <a:pt x="518" y="105"/>
                    <a:pt x="518" y="105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20" y="106"/>
                    <a:pt x="520" y="106"/>
                    <a:pt x="520" y="106"/>
                  </a:cubicBezTo>
                  <a:cubicBezTo>
                    <a:pt x="522" y="106"/>
                    <a:pt x="522" y="106"/>
                    <a:pt x="522" y="106"/>
                  </a:cubicBezTo>
                  <a:cubicBezTo>
                    <a:pt x="522" y="108"/>
                    <a:pt x="522" y="108"/>
                    <a:pt x="522" y="108"/>
                  </a:cubicBezTo>
                  <a:cubicBezTo>
                    <a:pt x="523" y="108"/>
                    <a:pt x="523" y="108"/>
                    <a:pt x="523" y="108"/>
                  </a:cubicBezTo>
                  <a:cubicBezTo>
                    <a:pt x="525" y="108"/>
                    <a:pt x="525" y="108"/>
                    <a:pt x="525" y="108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8" y="113"/>
                    <a:pt x="528" y="113"/>
                    <a:pt x="528" y="113"/>
                  </a:cubicBezTo>
                  <a:cubicBezTo>
                    <a:pt x="528" y="118"/>
                    <a:pt x="528" y="118"/>
                    <a:pt x="528" y="118"/>
                  </a:cubicBezTo>
                  <a:cubicBezTo>
                    <a:pt x="533" y="118"/>
                    <a:pt x="533" y="118"/>
                    <a:pt x="533" y="118"/>
                  </a:cubicBezTo>
                  <a:cubicBezTo>
                    <a:pt x="539" y="115"/>
                    <a:pt x="539" y="115"/>
                    <a:pt x="539" y="115"/>
                  </a:cubicBezTo>
                  <a:cubicBezTo>
                    <a:pt x="538" y="113"/>
                    <a:pt x="538" y="113"/>
                    <a:pt x="538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41" y="113"/>
                    <a:pt x="541" y="113"/>
                    <a:pt x="541" y="113"/>
                  </a:cubicBezTo>
                  <a:cubicBezTo>
                    <a:pt x="543" y="115"/>
                    <a:pt x="543" y="115"/>
                    <a:pt x="543" y="115"/>
                  </a:cubicBezTo>
                  <a:cubicBezTo>
                    <a:pt x="548" y="113"/>
                    <a:pt x="548" y="113"/>
                    <a:pt x="548" y="113"/>
                  </a:cubicBezTo>
                  <a:cubicBezTo>
                    <a:pt x="552" y="112"/>
                    <a:pt x="552" y="112"/>
                    <a:pt x="552" y="112"/>
                  </a:cubicBezTo>
                  <a:cubicBezTo>
                    <a:pt x="555" y="112"/>
                    <a:pt x="555" y="112"/>
                    <a:pt x="555" y="112"/>
                  </a:cubicBezTo>
                  <a:cubicBezTo>
                    <a:pt x="556" y="112"/>
                    <a:pt x="556" y="112"/>
                    <a:pt x="556" y="112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8" y="111"/>
                    <a:pt x="558" y="111"/>
                    <a:pt x="558" y="111"/>
                  </a:cubicBezTo>
                  <a:cubicBezTo>
                    <a:pt x="556" y="109"/>
                    <a:pt x="556" y="109"/>
                    <a:pt x="556" y="109"/>
                  </a:cubicBezTo>
                  <a:cubicBezTo>
                    <a:pt x="559" y="109"/>
                    <a:pt x="559" y="109"/>
                    <a:pt x="559" y="109"/>
                  </a:cubicBezTo>
                  <a:cubicBezTo>
                    <a:pt x="559" y="108"/>
                    <a:pt x="559" y="108"/>
                    <a:pt x="559" y="108"/>
                  </a:cubicBezTo>
                  <a:cubicBezTo>
                    <a:pt x="559" y="106"/>
                    <a:pt x="559" y="106"/>
                    <a:pt x="559" y="106"/>
                  </a:cubicBezTo>
                  <a:cubicBezTo>
                    <a:pt x="563" y="105"/>
                    <a:pt x="563" y="105"/>
                    <a:pt x="563" y="105"/>
                  </a:cubicBezTo>
                  <a:cubicBezTo>
                    <a:pt x="565" y="103"/>
                    <a:pt x="565" y="103"/>
                    <a:pt x="565" y="103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1" y="103"/>
                    <a:pt x="561" y="103"/>
                    <a:pt x="561" y="103"/>
                  </a:cubicBezTo>
                  <a:cubicBezTo>
                    <a:pt x="562" y="102"/>
                    <a:pt x="562" y="102"/>
                    <a:pt x="562" y="102"/>
                  </a:cubicBezTo>
                  <a:cubicBezTo>
                    <a:pt x="562" y="101"/>
                    <a:pt x="562" y="101"/>
                    <a:pt x="562" y="101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5" y="98"/>
                    <a:pt x="555" y="98"/>
                    <a:pt x="555" y="98"/>
                  </a:cubicBezTo>
                  <a:cubicBezTo>
                    <a:pt x="559" y="98"/>
                    <a:pt x="559" y="98"/>
                    <a:pt x="559" y="98"/>
                  </a:cubicBezTo>
                  <a:cubicBezTo>
                    <a:pt x="569" y="95"/>
                    <a:pt x="569" y="95"/>
                    <a:pt x="569" y="95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9" y="92"/>
                    <a:pt x="569" y="92"/>
                    <a:pt x="569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4" y="92"/>
                    <a:pt x="574" y="92"/>
                    <a:pt x="574" y="92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2" y="90"/>
                    <a:pt x="572" y="90"/>
                    <a:pt x="572" y="90"/>
                  </a:cubicBezTo>
                  <a:cubicBezTo>
                    <a:pt x="569" y="89"/>
                    <a:pt x="569" y="89"/>
                    <a:pt x="569" y="89"/>
                  </a:cubicBezTo>
                  <a:cubicBezTo>
                    <a:pt x="568" y="89"/>
                    <a:pt x="568" y="89"/>
                    <a:pt x="568" y="89"/>
                  </a:cubicBezTo>
                  <a:cubicBezTo>
                    <a:pt x="563" y="90"/>
                    <a:pt x="563" y="90"/>
                    <a:pt x="563" y="90"/>
                  </a:cubicBezTo>
                  <a:cubicBezTo>
                    <a:pt x="559" y="90"/>
                    <a:pt x="559" y="90"/>
                    <a:pt x="559" y="90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5" y="89"/>
                    <a:pt x="555" y="89"/>
                    <a:pt x="555" y="89"/>
                  </a:cubicBezTo>
                  <a:cubicBezTo>
                    <a:pt x="553" y="89"/>
                    <a:pt x="553" y="89"/>
                    <a:pt x="553" y="89"/>
                  </a:cubicBezTo>
                  <a:cubicBezTo>
                    <a:pt x="552" y="89"/>
                    <a:pt x="552" y="89"/>
                    <a:pt x="552" y="89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89"/>
                    <a:pt x="548" y="89"/>
                    <a:pt x="548" y="89"/>
                  </a:cubicBezTo>
                  <a:cubicBezTo>
                    <a:pt x="543" y="90"/>
                    <a:pt x="543" y="90"/>
                    <a:pt x="543" y="90"/>
                  </a:cubicBezTo>
                  <a:cubicBezTo>
                    <a:pt x="541" y="90"/>
                    <a:pt x="541" y="90"/>
                    <a:pt x="541" y="90"/>
                  </a:cubicBezTo>
                  <a:lnTo>
                    <a:pt x="543" y="92"/>
                  </a:lnTo>
                  <a:close/>
                  <a:moveTo>
                    <a:pt x="533" y="139"/>
                  </a:moveTo>
                  <a:cubicBezTo>
                    <a:pt x="536" y="138"/>
                    <a:pt x="536" y="138"/>
                    <a:pt x="536" y="138"/>
                  </a:cubicBezTo>
                  <a:cubicBezTo>
                    <a:pt x="535" y="138"/>
                    <a:pt x="535" y="138"/>
                    <a:pt x="535" y="138"/>
                  </a:cubicBezTo>
                  <a:lnTo>
                    <a:pt x="533" y="139"/>
                  </a:lnTo>
                  <a:close/>
                  <a:moveTo>
                    <a:pt x="592" y="217"/>
                  </a:moveTo>
                  <a:cubicBezTo>
                    <a:pt x="586" y="217"/>
                    <a:pt x="586" y="217"/>
                    <a:pt x="586" y="217"/>
                  </a:cubicBezTo>
                  <a:cubicBezTo>
                    <a:pt x="584" y="217"/>
                    <a:pt x="584" y="217"/>
                    <a:pt x="584" y="217"/>
                  </a:cubicBezTo>
                  <a:cubicBezTo>
                    <a:pt x="581" y="218"/>
                    <a:pt x="581" y="218"/>
                    <a:pt x="581" y="218"/>
                  </a:cubicBezTo>
                  <a:cubicBezTo>
                    <a:pt x="575" y="222"/>
                    <a:pt x="575" y="222"/>
                    <a:pt x="575" y="222"/>
                  </a:cubicBezTo>
                  <a:cubicBezTo>
                    <a:pt x="575" y="224"/>
                    <a:pt x="575" y="224"/>
                    <a:pt x="575" y="224"/>
                  </a:cubicBezTo>
                  <a:cubicBezTo>
                    <a:pt x="575" y="225"/>
                    <a:pt x="575" y="225"/>
                    <a:pt x="575" y="225"/>
                  </a:cubicBezTo>
                  <a:cubicBezTo>
                    <a:pt x="578" y="225"/>
                    <a:pt x="578" y="225"/>
                    <a:pt x="578" y="225"/>
                  </a:cubicBezTo>
                  <a:cubicBezTo>
                    <a:pt x="579" y="225"/>
                    <a:pt x="579" y="225"/>
                    <a:pt x="579" y="225"/>
                  </a:cubicBezTo>
                  <a:cubicBezTo>
                    <a:pt x="581" y="225"/>
                    <a:pt x="581" y="225"/>
                    <a:pt x="581" y="225"/>
                  </a:cubicBezTo>
                  <a:cubicBezTo>
                    <a:pt x="582" y="225"/>
                    <a:pt x="582" y="225"/>
                    <a:pt x="582" y="225"/>
                  </a:cubicBezTo>
                  <a:cubicBezTo>
                    <a:pt x="585" y="224"/>
                    <a:pt x="585" y="224"/>
                    <a:pt x="585" y="224"/>
                  </a:cubicBezTo>
                  <a:cubicBezTo>
                    <a:pt x="592" y="221"/>
                    <a:pt x="592" y="221"/>
                    <a:pt x="592" y="221"/>
                  </a:cubicBezTo>
                  <a:cubicBezTo>
                    <a:pt x="598" y="217"/>
                    <a:pt x="598" y="217"/>
                    <a:pt x="598" y="217"/>
                  </a:cubicBezTo>
                  <a:cubicBezTo>
                    <a:pt x="595" y="215"/>
                    <a:pt x="595" y="215"/>
                    <a:pt x="595" y="215"/>
                  </a:cubicBezTo>
                  <a:lnTo>
                    <a:pt x="592" y="217"/>
                  </a:lnTo>
                  <a:close/>
                  <a:moveTo>
                    <a:pt x="681" y="164"/>
                  </a:moveTo>
                  <a:cubicBezTo>
                    <a:pt x="685" y="165"/>
                    <a:pt x="685" y="165"/>
                    <a:pt x="685" y="165"/>
                  </a:cubicBezTo>
                  <a:cubicBezTo>
                    <a:pt x="692" y="164"/>
                    <a:pt x="692" y="164"/>
                    <a:pt x="692" y="164"/>
                  </a:cubicBezTo>
                  <a:cubicBezTo>
                    <a:pt x="697" y="162"/>
                    <a:pt x="697" y="162"/>
                    <a:pt x="697" y="162"/>
                  </a:cubicBezTo>
                  <a:cubicBezTo>
                    <a:pt x="701" y="161"/>
                    <a:pt x="701" y="161"/>
                    <a:pt x="701" y="161"/>
                  </a:cubicBezTo>
                  <a:cubicBezTo>
                    <a:pt x="703" y="156"/>
                    <a:pt x="703" y="156"/>
                    <a:pt x="703" y="156"/>
                  </a:cubicBezTo>
                  <a:cubicBezTo>
                    <a:pt x="704" y="155"/>
                    <a:pt x="704" y="155"/>
                    <a:pt x="704" y="155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4" y="152"/>
                    <a:pt x="704" y="152"/>
                    <a:pt x="704" y="152"/>
                  </a:cubicBezTo>
                  <a:cubicBezTo>
                    <a:pt x="700" y="152"/>
                    <a:pt x="700" y="152"/>
                    <a:pt x="700" y="152"/>
                  </a:cubicBezTo>
                  <a:cubicBezTo>
                    <a:pt x="694" y="152"/>
                    <a:pt x="694" y="152"/>
                    <a:pt x="694" y="152"/>
                  </a:cubicBezTo>
                  <a:cubicBezTo>
                    <a:pt x="685" y="156"/>
                    <a:pt x="685" y="156"/>
                    <a:pt x="685" y="156"/>
                  </a:cubicBezTo>
                  <a:cubicBezTo>
                    <a:pt x="681" y="159"/>
                    <a:pt x="681" y="159"/>
                    <a:pt x="681" y="159"/>
                  </a:cubicBezTo>
                  <a:cubicBezTo>
                    <a:pt x="680" y="161"/>
                    <a:pt x="680" y="161"/>
                    <a:pt x="680" y="161"/>
                  </a:cubicBezTo>
                  <a:cubicBezTo>
                    <a:pt x="681" y="162"/>
                    <a:pt x="681" y="162"/>
                    <a:pt x="681" y="162"/>
                  </a:cubicBezTo>
                  <a:cubicBezTo>
                    <a:pt x="680" y="164"/>
                    <a:pt x="680" y="164"/>
                    <a:pt x="680" y="164"/>
                  </a:cubicBezTo>
                  <a:lnTo>
                    <a:pt x="681" y="164"/>
                  </a:lnTo>
                  <a:close/>
                  <a:moveTo>
                    <a:pt x="811" y="169"/>
                  </a:moveTo>
                  <a:cubicBezTo>
                    <a:pt x="814" y="168"/>
                    <a:pt x="814" y="168"/>
                    <a:pt x="814" y="168"/>
                  </a:cubicBezTo>
                  <a:cubicBezTo>
                    <a:pt x="813" y="168"/>
                    <a:pt x="813" y="168"/>
                    <a:pt x="813" y="168"/>
                  </a:cubicBezTo>
                  <a:cubicBezTo>
                    <a:pt x="811" y="168"/>
                    <a:pt x="811" y="168"/>
                    <a:pt x="811" y="168"/>
                  </a:cubicBezTo>
                  <a:cubicBezTo>
                    <a:pt x="811" y="166"/>
                    <a:pt x="811" y="166"/>
                    <a:pt x="811" y="166"/>
                  </a:cubicBezTo>
                  <a:cubicBezTo>
                    <a:pt x="810" y="168"/>
                    <a:pt x="810" y="168"/>
                    <a:pt x="810" y="168"/>
                  </a:cubicBezTo>
                  <a:cubicBezTo>
                    <a:pt x="809" y="168"/>
                    <a:pt x="809" y="168"/>
                    <a:pt x="809" y="168"/>
                  </a:cubicBezTo>
                  <a:cubicBezTo>
                    <a:pt x="809" y="171"/>
                    <a:pt x="809" y="171"/>
                    <a:pt x="809" y="171"/>
                  </a:cubicBezTo>
                  <a:cubicBezTo>
                    <a:pt x="807" y="169"/>
                    <a:pt x="807" y="169"/>
                    <a:pt x="807" y="169"/>
                  </a:cubicBezTo>
                  <a:cubicBezTo>
                    <a:pt x="806" y="168"/>
                    <a:pt x="806" y="168"/>
                    <a:pt x="806" y="168"/>
                  </a:cubicBezTo>
                  <a:cubicBezTo>
                    <a:pt x="804" y="169"/>
                    <a:pt x="804" y="169"/>
                    <a:pt x="804" y="169"/>
                  </a:cubicBezTo>
                  <a:cubicBezTo>
                    <a:pt x="804" y="168"/>
                    <a:pt x="804" y="168"/>
                    <a:pt x="804" y="168"/>
                  </a:cubicBezTo>
                  <a:cubicBezTo>
                    <a:pt x="801" y="168"/>
                    <a:pt x="801" y="168"/>
                    <a:pt x="801" y="168"/>
                  </a:cubicBezTo>
                  <a:cubicBezTo>
                    <a:pt x="803" y="165"/>
                    <a:pt x="803" y="165"/>
                    <a:pt x="803" y="165"/>
                  </a:cubicBezTo>
                  <a:cubicBezTo>
                    <a:pt x="806" y="164"/>
                    <a:pt x="806" y="164"/>
                    <a:pt x="806" y="164"/>
                  </a:cubicBezTo>
                  <a:cubicBezTo>
                    <a:pt x="804" y="164"/>
                    <a:pt x="804" y="164"/>
                    <a:pt x="804" y="164"/>
                  </a:cubicBezTo>
                  <a:cubicBezTo>
                    <a:pt x="801" y="165"/>
                    <a:pt x="801" y="165"/>
                    <a:pt x="801" y="165"/>
                  </a:cubicBezTo>
                  <a:cubicBezTo>
                    <a:pt x="799" y="164"/>
                    <a:pt x="799" y="164"/>
                    <a:pt x="799" y="164"/>
                  </a:cubicBezTo>
                  <a:cubicBezTo>
                    <a:pt x="796" y="165"/>
                    <a:pt x="796" y="165"/>
                    <a:pt x="796" y="165"/>
                  </a:cubicBezTo>
                  <a:cubicBezTo>
                    <a:pt x="794" y="164"/>
                    <a:pt x="794" y="164"/>
                    <a:pt x="794" y="164"/>
                  </a:cubicBezTo>
                  <a:cubicBezTo>
                    <a:pt x="796" y="164"/>
                    <a:pt x="796" y="164"/>
                    <a:pt x="796" y="164"/>
                  </a:cubicBezTo>
                  <a:cubicBezTo>
                    <a:pt x="797" y="164"/>
                    <a:pt x="797" y="164"/>
                    <a:pt x="797" y="164"/>
                  </a:cubicBezTo>
                  <a:cubicBezTo>
                    <a:pt x="797" y="162"/>
                    <a:pt x="797" y="162"/>
                    <a:pt x="797" y="162"/>
                  </a:cubicBezTo>
                  <a:cubicBezTo>
                    <a:pt x="799" y="161"/>
                    <a:pt x="799" y="161"/>
                    <a:pt x="799" y="161"/>
                  </a:cubicBezTo>
                  <a:cubicBezTo>
                    <a:pt x="797" y="159"/>
                    <a:pt x="797" y="159"/>
                    <a:pt x="797" y="159"/>
                  </a:cubicBezTo>
                  <a:cubicBezTo>
                    <a:pt x="796" y="158"/>
                    <a:pt x="796" y="158"/>
                    <a:pt x="796" y="158"/>
                  </a:cubicBezTo>
                  <a:cubicBezTo>
                    <a:pt x="793" y="159"/>
                    <a:pt x="793" y="159"/>
                    <a:pt x="793" y="159"/>
                  </a:cubicBezTo>
                  <a:cubicBezTo>
                    <a:pt x="793" y="158"/>
                    <a:pt x="793" y="158"/>
                    <a:pt x="793" y="158"/>
                  </a:cubicBezTo>
                  <a:cubicBezTo>
                    <a:pt x="791" y="158"/>
                    <a:pt x="791" y="158"/>
                    <a:pt x="791" y="158"/>
                  </a:cubicBezTo>
                  <a:cubicBezTo>
                    <a:pt x="794" y="156"/>
                    <a:pt x="794" y="156"/>
                    <a:pt x="794" y="156"/>
                  </a:cubicBezTo>
                  <a:cubicBezTo>
                    <a:pt x="793" y="155"/>
                    <a:pt x="793" y="155"/>
                    <a:pt x="793" y="155"/>
                  </a:cubicBezTo>
                  <a:cubicBezTo>
                    <a:pt x="791" y="156"/>
                    <a:pt x="791" y="156"/>
                    <a:pt x="791" y="156"/>
                  </a:cubicBezTo>
                  <a:cubicBezTo>
                    <a:pt x="789" y="158"/>
                    <a:pt x="789" y="158"/>
                    <a:pt x="789" y="158"/>
                  </a:cubicBezTo>
                  <a:cubicBezTo>
                    <a:pt x="787" y="159"/>
                    <a:pt x="787" y="159"/>
                    <a:pt x="787" y="159"/>
                  </a:cubicBezTo>
                  <a:cubicBezTo>
                    <a:pt x="787" y="158"/>
                    <a:pt x="787" y="158"/>
                    <a:pt x="787" y="158"/>
                  </a:cubicBezTo>
                  <a:cubicBezTo>
                    <a:pt x="789" y="156"/>
                    <a:pt x="789" y="156"/>
                    <a:pt x="789" y="156"/>
                  </a:cubicBezTo>
                  <a:cubicBezTo>
                    <a:pt x="787" y="156"/>
                    <a:pt x="787" y="156"/>
                    <a:pt x="787" y="156"/>
                  </a:cubicBezTo>
                  <a:cubicBezTo>
                    <a:pt x="786" y="156"/>
                    <a:pt x="786" y="156"/>
                    <a:pt x="786" y="156"/>
                  </a:cubicBezTo>
                  <a:cubicBezTo>
                    <a:pt x="781" y="159"/>
                    <a:pt x="781" y="159"/>
                    <a:pt x="781" y="159"/>
                  </a:cubicBezTo>
                  <a:cubicBezTo>
                    <a:pt x="784" y="156"/>
                    <a:pt x="784" y="156"/>
                    <a:pt x="784" y="156"/>
                  </a:cubicBezTo>
                  <a:cubicBezTo>
                    <a:pt x="787" y="154"/>
                    <a:pt x="787" y="154"/>
                    <a:pt x="787" y="154"/>
                  </a:cubicBezTo>
                  <a:cubicBezTo>
                    <a:pt x="783" y="156"/>
                    <a:pt x="783" y="156"/>
                    <a:pt x="783" y="156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80" y="156"/>
                    <a:pt x="780" y="156"/>
                    <a:pt x="780" y="156"/>
                  </a:cubicBezTo>
                  <a:cubicBezTo>
                    <a:pt x="783" y="155"/>
                    <a:pt x="783" y="155"/>
                    <a:pt x="783" y="155"/>
                  </a:cubicBezTo>
                  <a:cubicBezTo>
                    <a:pt x="780" y="154"/>
                    <a:pt x="780" y="154"/>
                    <a:pt x="780" y="154"/>
                  </a:cubicBezTo>
                  <a:cubicBezTo>
                    <a:pt x="778" y="154"/>
                    <a:pt x="778" y="154"/>
                    <a:pt x="778" y="154"/>
                  </a:cubicBezTo>
                  <a:cubicBezTo>
                    <a:pt x="780" y="152"/>
                    <a:pt x="780" y="152"/>
                    <a:pt x="780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76" y="152"/>
                    <a:pt x="776" y="152"/>
                    <a:pt x="776" y="152"/>
                  </a:cubicBezTo>
                  <a:cubicBezTo>
                    <a:pt x="774" y="152"/>
                    <a:pt x="774" y="152"/>
                    <a:pt x="774" y="152"/>
                  </a:cubicBezTo>
                  <a:cubicBezTo>
                    <a:pt x="773" y="152"/>
                    <a:pt x="773" y="152"/>
                    <a:pt x="773" y="152"/>
                  </a:cubicBezTo>
                  <a:cubicBezTo>
                    <a:pt x="771" y="152"/>
                    <a:pt x="771" y="152"/>
                    <a:pt x="771" y="152"/>
                  </a:cubicBezTo>
                  <a:cubicBezTo>
                    <a:pt x="776" y="151"/>
                    <a:pt x="776" y="151"/>
                    <a:pt x="776" y="151"/>
                  </a:cubicBezTo>
                  <a:cubicBezTo>
                    <a:pt x="777" y="151"/>
                    <a:pt x="777" y="151"/>
                    <a:pt x="777" y="151"/>
                  </a:cubicBezTo>
                  <a:cubicBezTo>
                    <a:pt x="774" y="149"/>
                    <a:pt x="774" y="149"/>
                    <a:pt x="774" y="149"/>
                  </a:cubicBezTo>
                  <a:cubicBezTo>
                    <a:pt x="773" y="149"/>
                    <a:pt x="773" y="149"/>
                    <a:pt x="773" y="149"/>
                  </a:cubicBezTo>
                  <a:cubicBezTo>
                    <a:pt x="770" y="151"/>
                    <a:pt x="770" y="151"/>
                    <a:pt x="770" y="151"/>
                  </a:cubicBezTo>
                  <a:cubicBezTo>
                    <a:pt x="771" y="149"/>
                    <a:pt x="771" y="149"/>
                    <a:pt x="771" y="149"/>
                  </a:cubicBezTo>
                  <a:cubicBezTo>
                    <a:pt x="767" y="149"/>
                    <a:pt x="767" y="149"/>
                    <a:pt x="767" y="149"/>
                  </a:cubicBezTo>
                  <a:cubicBezTo>
                    <a:pt x="766" y="148"/>
                    <a:pt x="766" y="148"/>
                    <a:pt x="766" y="148"/>
                  </a:cubicBezTo>
                  <a:cubicBezTo>
                    <a:pt x="767" y="148"/>
                    <a:pt x="767" y="148"/>
                    <a:pt x="767" y="148"/>
                  </a:cubicBezTo>
                  <a:cubicBezTo>
                    <a:pt x="771" y="148"/>
                    <a:pt x="771" y="148"/>
                    <a:pt x="771" y="148"/>
                  </a:cubicBezTo>
                  <a:cubicBezTo>
                    <a:pt x="768" y="146"/>
                    <a:pt x="768" y="146"/>
                    <a:pt x="768" y="146"/>
                  </a:cubicBezTo>
                  <a:cubicBezTo>
                    <a:pt x="774" y="146"/>
                    <a:pt x="774" y="146"/>
                    <a:pt x="774" y="146"/>
                  </a:cubicBezTo>
                  <a:cubicBezTo>
                    <a:pt x="770" y="145"/>
                    <a:pt x="770" y="145"/>
                    <a:pt x="770" y="145"/>
                  </a:cubicBezTo>
                  <a:cubicBezTo>
                    <a:pt x="774" y="144"/>
                    <a:pt x="774" y="144"/>
                    <a:pt x="774" y="144"/>
                  </a:cubicBezTo>
                  <a:cubicBezTo>
                    <a:pt x="777" y="144"/>
                    <a:pt x="777" y="144"/>
                    <a:pt x="777" y="144"/>
                  </a:cubicBezTo>
                  <a:cubicBezTo>
                    <a:pt x="774" y="142"/>
                    <a:pt x="774" y="142"/>
                    <a:pt x="774" y="142"/>
                  </a:cubicBezTo>
                  <a:cubicBezTo>
                    <a:pt x="776" y="142"/>
                    <a:pt x="776" y="142"/>
                    <a:pt x="776" y="142"/>
                  </a:cubicBezTo>
                  <a:cubicBezTo>
                    <a:pt x="773" y="141"/>
                    <a:pt x="773" y="141"/>
                    <a:pt x="773" y="141"/>
                  </a:cubicBezTo>
                  <a:cubicBezTo>
                    <a:pt x="771" y="141"/>
                    <a:pt x="771" y="141"/>
                    <a:pt x="771" y="141"/>
                  </a:cubicBezTo>
                  <a:cubicBezTo>
                    <a:pt x="767" y="141"/>
                    <a:pt x="767" y="141"/>
                    <a:pt x="767" y="141"/>
                  </a:cubicBezTo>
                  <a:cubicBezTo>
                    <a:pt x="770" y="139"/>
                    <a:pt x="770" y="139"/>
                    <a:pt x="770" y="139"/>
                  </a:cubicBezTo>
                  <a:cubicBezTo>
                    <a:pt x="773" y="139"/>
                    <a:pt x="773" y="139"/>
                    <a:pt x="773" y="139"/>
                  </a:cubicBezTo>
                  <a:cubicBezTo>
                    <a:pt x="777" y="141"/>
                    <a:pt x="777" y="141"/>
                    <a:pt x="777" y="141"/>
                  </a:cubicBezTo>
                  <a:cubicBezTo>
                    <a:pt x="780" y="142"/>
                    <a:pt x="780" y="142"/>
                    <a:pt x="780" y="142"/>
                  </a:cubicBezTo>
                  <a:cubicBezTo>
                    <a:pt x="783" y="142"/>
                    <a:pt x="783" y="142"/>
                    <a:pt x="783" y="142"/>
                  </a:cubicBezTo>
                  <a:cubicBezTo>
                    <a:pt x="787" y="142"/>
                    <a:pt x="787" y="142"/>
                    <a:pt x="787" y="142"/>
                  </a:cubicBezTo>
                  <a:cubicBezTo>
                    <a:pt x="789" y="142"/>
                    <a:pt x="789" y="142"/>
                    <a:pt x="789" y="142"/>
                  </a:cubicBezTo>
                  <a:cubicBezTo>
                    <a:pt x="787" y="141"/>
                    <a:pt x="787" y="141"/>
                    <a:pt x="787" y="141"/>
                  </a:cubicBezTo>
                  <a:cubicBezTo>
                    <a:pt x="786" y="139"/>
                    <a:pt x="786" y="139"/>
                    <a:pt x="786" y="139"/>
                  </a:cubicBezTo>
                  <a:cubicBezTo>
                    <a:pt x="783" y="138"/>
                    <a:pt x="783" y="138"/>
                    <a:pt x="783" y="138"/>
                  </a:cubicBezTo>
                  <a:cubicBezTo>
                    <a:pt x="776" y="138"/>
                    <a:pt x="776" y="138"/>
                    <a:pt x="776" y="138"/>
                  </a:cubicBezTo>
                  <a:cubicBezTo>
                    <a:pt x="773" y="138"/>
                    <a:pt x="773" y="138"/>
                    <a:pt x="773" y="138"/>
                  </a:cubicBezTo>
                  <a:cubicBezTo>
                    <a:pt x="770" y="138"/>
                    <a:pt x="770" y="138"/>
                    <a:pt x="770" y="138"/>
                  </a:cubicBezTo>
                  <a:cubicBezTo>
                    <a:pt x="780" y="135"/>
                    <a:pt x="780" y="135"/>
                    <a:pt x="780" y="135"/>
                  </a:cubicBezTo>
                  <a:cubicBezTo>
                    <a:pt x="784" y="135"/>
                    <a:pt x="784" y="135"/>
                    <a:pt x="784" y="135"/>
                  </a:cubicBezTo>
                  <a:cubicBezTo>
                    <a:pt x="787" y="135"/>
                    <a:pt x="787" y="135"/>
                    <a:pt x="787" y="135"/>
                  </a:cubicBezTo>
                  <a:cubicBezTo>
                    <a:pt x="789" y="133"/>
                    <a:pt x="789" y="133"/>
                    <a:pt x="789" y="133"/>
                  </a:cubicBezTo>
                  <a:cubicBezTo>
                    <a:pt x="787" y="131"/>
                    <a:pt x="787" y="131"/>
                    <a:pt x="787" y="131"/>
                  </a:cubicBezTo>
                  <a:cubicBezTo>
                    <a:pt x="786" y="129"/>
                    <a:pt x="786" y="129"/>
                    <a:pt x="786" y="129"/>
                  </a:cubicBezTo>
                  <a:cubicBezTo>
                    <a:pt x="783" y="129"/>
                    <a:pt x="783" y="129"/>
                    <a:pt x="783" y="129"/>
                  </a:cubicBezTo>
                  <a:cubicBezTo>
                    <a:pt x="781" y="131"/>
                    <a:pt x="781" y="131"/>
                    <a:pt x="781" y="131"/>
                  </a:cubicBezTo>
                  <a:cubicBezTo>
                    <a:pt x="777" y="132"/>
                    <a:pt x="777" y="132"/>
                    <a:pt x="777" y="132"/>
                  </a:cubicBezTo>
                  <a:cubicBezTo>
                    <a:pt x="775" y="133"/>
                    <a:pt x="775" y="133"/>
                    <a:pt x="775" y="133"/>
                  </a:cubicBezTo>
                  <a:cubicBezTo>
                    <a:pt x="777" y="131"/>
                    <a:pt x="777" y="131"/>
                    <a:pt x="777" y="131"/>
                  </a:cubicBezTo>
                  <a:cubicBezTo>
                    <a:pt x="776" y="131"/>
                    <a:pt x="776" y="131"/>
                    <a:pt x="776" y="131"/>
                  </a:cubicBezTo>
                  <a:cubicBezTo>
                    <a:pt x="773" y="131"/>
                    <a:pt x="773" y="131"/>
                    <a:pt x="773" y="131"/>
                  </a:cubicBezTo>
                  <a:cubicBezTo>
                    <a:pt x="770" y="131"/>
                    <a:pt x="770" y="131"/>
                    <a:pt x="770" y="131"/>
                  </a:cubicBezTo>
                  <a:cubicBezTo>
                    <a:pt x="777" y="129"/>
                    <a:pt x="777" y="129"/>
                    <a:pt x="777" y="129"/>
                  </a:cubicBezTo>
                  <a:cubicBezTo>
                    <a:pt x="780" y="128"/>
                    <a:pt x="780" y="128"/>
                    <a:pt x="780" y="128"/>
                  </a:cubicBezTo>
                  <a:cubicBezTo>
                    <a:pt x="781" y="128"/>
                    <a:pt x="781" y="128"/>
                    <a:pt x="781" y="128"/>
                  </a:cubicBezTo>
                  <a:cubicBezTo>
                    <a:pt x="783" y="126"/>
                    <a:pt x="783" y="126"/>
                    <a:pt x="783" y="126"/>
                  </a:cubicBezTo>
                  <a:cubicBezTo>
                    <a:pt x="784" y="126"/>
                    <a:pt x="784" y="126"/>
                    <a:pt x="784" y="126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76" y="123"/>
                    <a:pt x="776" y="123"/>
                    <a:pt x="776" y="123"/>
                  </a:cubicBezTo>
                  <a:cubicBezTo>
                    <a:pt x="768" y="125"/>
                    <a:pt x="768" y="125"/>
                    <a:pt x="768" y="125"/>
                  </a:cubicBezTo>
                  <a:cubicBezTo>
                    <a:pt x="774" y="123"/>
                    <a:pt x="774" y="123"/>
                    <a:pt x="774" y="123"/>
                  </a:cubicBezTo>
                  <a:cubicBezTo>
                    <a:pt x="771" y="122"/>
                    <a:pt x="771" y="122"/>
                    <a:pt x="771" y="122"/>
                  </a:cubicBezTo>
                  <a:cubicBezTo>
                    <a:pt x="768" y="123"/>
                    <a:pt x="768" y="123"/>
                    <a:pt x="768" y="123"/>
                  </a:cubicBezTo>
                  <a:cubicBezTo>
                    <a:pt x="764" y="125"/>
                    <a:pt x="764" y="125"/>
                    <a:pt x="764" y="125"/>
                  </a:cubicBezTo>
                  <a:cubicBezTo>
                    <a:pt x="758" y="128"/>
                    <a:pt x="758" y="128"/>
                    <a:pt x="758" y="128"/>
                  </a:cubicBezTo>
                  <a:cubicBezTo>
                    <a:pt x="753" y="132"/>
                    <a:pt x="753" y="132"/>
                    <a:pt x="753" y="132"/>
                  </a:cubicBezTo>
                  <a:cubicBezTo>
                    <a:pt x="760" y="126"/>
                    <a:pt x="760" y="126"/>
                    <a:pt x="760" y="126"/>
                  </a:cubicBezTo>
                  <a:cubicBezTo>
                    <a:pt x="757" y="126"/>
                    <a:pt x="757" y="126"/>
                    <a:pt x="757" y="126"/>
                  </a:cubicBezTo>
                  <a:cubicBezTo>
                    <a:pt x="756" y="126"/>
                    <a:pt x="756" y="126"/>
                    <a:pt x="756" y="126"/>
                  </a:cubicBezTo>
                  <a:cubicBezTo>
                    <a:pt x="753" y="128"/>
                    <a:pt x="753" y="128"/>
                    <a:pt x="753" y="128"/>
                  </a:cubicBezTo>
                  <a:cubicBezTo>
                    <a:pt x="751" y="128"/>
                    <a:pt x="751" y="128"/>
                    <a:pt x="751" y="128"/>
                  </a:cubicBezTo>
                  <a:cubicBezTo>
                    <a:pt x="754" y="126"/>
                    <a:pt x="754" y="126"/>
                    <a:pt x="754" y="126"/>
                  </a:cubicBezTo>
                  <a:cubicBezTo>
                    <a:pt x="757" y="125"/>
                    <a:pt x="757" y="125"/>
                    <a:pt x="757" y="125"/>
                  </a:cubicBezTo>
                  <a:cubicBezTo>
                    <a:pt x="761" y="125"/>
                    <a:pt x="761" y="125"/>
                    <a:pt x="761" y="125"/>
                  </a:cubicBezTo>
                  <a:cubicBezTo>
                    <a:pt x="766" y="123"/>
                    <a:pt x="766" y="123"/>
                    <a:pt x="766" y="123"/>
                  </a:cubicBezTo>
                  <a:cubicBezTo>
                    <a:pt x="768" y="121"/>
                    <a:pt x="768" y="121"/>
                    <a:pt x="768" y="121"/>
                  </a:cubicBezTo>
                  <a:cubicBezTo>
                    <a:pt x="766" y="121"/>
                    <a:pt x="766" y="121"/>
                    <a:pt x="766" y="121"/>
                  </a:cubicBezTo>
                  <a:cubicBezTo>
                    <a:pt x="761" y="122"/>
                    <a:pt x="761" y="122"/>
                    <a:pt x="761" y="122"/>
                  </a:cubicBezTo>
                  <a:cubicBezTo>
                    <a:pt x="754" y="123"/>
                    <a:pt x="754" y="123"/>
                    <a:pt x="754" y="123"/>
                  </a:cubicBezTo>
                  <a:cubicBezTo>
                    <a:pt x="751" y="125"/>
                    <a:pt x="751" y="125"/>
                    <a:pt x="751" y="125"/>
                  </a:cubicBezTo>
                  <a:cubicBezTo>
                    <a:pt x="750" y="125"/>
                    <a:pt x="750" y="125"/>
                    <a:pt x="750" y="125"/>
                  </a:cubicBezTo>
                  <a:cubicBezTo>
                    <a:pt x="753" y="123"/>
                    <a:pt x="753" y="123"/>
                    <a:pt x="753" y="123"/>
                  </a:cubicBezTo>
                  <a:cubicBezTo>
                    <a:pt x="751" y="123"/>
                    <a:pt x="751" y="123"/>
                    <a:pt x="751" y="123"/>
                  </a:cubicBezTo>
                  <a:cubicBezTo>
                    <a:pt x="750" y="123"/>
                    <a:pt x="750" y="123"/>
                    <a:pt x="750" y="123"/>
                  </a:cubicBezTo>
                  <a:cubicBezTo>
                    <a:pt x="754" y="121"/>
                    <a:pt x="754" y="121"/>
                    <a:pt x="754" y="121"/>
                  </a:cubicBezTo>
                  <a:cubicBezTo>
                    <a:pt x="757" y="121"/>
                    <a:pt x="757" y="121"/>
                    <a:pt x="757" y="121"/>
                  </a:cubicBezTo>
                  <a:cubicBezTo>
                    <a:pt x="760" y="121"/>
                    <a:pt x="760" y="121"/>
                    <a:pt x="760" y="121"/>
                  </a:cubicBezTo>
                  <a:cubicBezTo>
                    <a:pt x="763" y="119"/>
                    <a:pt x="763" y="119"/>
                    <a:pt x="763" y="119"/>
                  </a:cubicBezTo>
                  <a:cubicBezTo>
                    <a:pt x="764" y="119"/>
                    <a:pt x="764" y="119"/>
                    <a:pt x="764" y="119"/>
                  </a:cubicBezTo>
                  <a:cubicBezTo>
                    <a:pt x="766" y="118"/>
                    <a:pt x="766" y="118"/>
                    <a:pt x="766" y="118"/>
                  </a:cubicBezTo>
                  <a:cubicBezTo>
                    <a:pt x="766" y="116"/>
                    <a:pt x="766" y="116"/>
                    <a:pt x="766" y="116"/>
                  </a:cubicBezTo>
                  <a:cubicBezTo>
                    <a:pt x="763" y="115"/>
                    <a:pt x="763" y="115"/>
                    <a:pt x="763" y="115"/>
                  </a:cubicBezTo>
                  <a:cubicBezTo>
                    <a:pt x="757" y="115"/>
                    <a:pt x="757" y="115"/>
                    <a:pt x="757" y="115"/>
                  </a:cubicBezTo>
                  <a:cubicBezTo>
                    <a:pt x="754" y="116"/>
                    <a:pt x="754" y="116"/>
                    <a:pt x="754" y="116"/>
                  </a:cubicBezTo>
                  <a:cubicBezTo>
                    <a:pt x="751" y="118"/>
                    <a:pt x="751" y="118"/>
                    <a:pt x="751" y="118"/>
                  </a:cubicBezTo>
                  <a:cubicBezTo>
                    <a:pt x="748" y="119"/>
                    <a:pt x="748" y="119"/>
                    <a:pt x="748" y="119"/>
                  </a:cubicBezTo>
                  <a:cubicBezTo>
                    <a:pt x="744" y="121"/>
                    <a:pt x="744" y="121"/>
                    <a:pt x="744" y="121"/>
                  </a:cubicBezTo>
                  <a:cubicBezTo>
                    <a:pt x="747" y="119"/>
                    <a:pt x="747" y="119"/>
                    <a:pt x="747" y="119"/>
                  </a:cubicBezTo>
                  <a:cubicBezTo>
                    <a:pt x="750" y="118"/>
                    <a:pt x="750" y="118"/>
                    <a:pt x="750" y="118"/>
                  </a:cubicBezTo>
                  <a:cubicBezTo>
                    <a:pt x="747" y="118"/>
                    <a:pt x="747" y="118"/>
                    <a:pt x="747" y="118"/>
                  </a:cubicBezTo>
                  <a:cubicBezTo>
                    <a:pt x="746" y="118"/>
                    <a:pt x="746" y="118"/>
                    <a:pt x="746" y="118"/>
                  </a:cubicBezTo>
                  <a:cubicBezTo>
                    <a:pt x="746" y="116"/>
                    <a:pt x="746" y="116"/>
                    <a:pt x="746" y="116"/>
                  </a:cubicBezTo>
                  <a:cubicBezTo>
                    <a:pt x="748" y="115"/>
                    <a:pt x="748" y="115"/>
                    <a:pt x="748" y="115"/>
                  </a:cubicBezTo>
                  <a:cubicBezTo>
                    <a:pt x="746" y="115"/>
                    <a:pt x="746" y="115"/>
                    <a:pt x="746" y="115"/>
                  </a:cubicBezTo>
                  <a:cubicBezTo>
                    <a:pt x="744" y="116"/>
                    <a:pt x="744" y="116"/>
                    <a:pt x="744" y="116"/>
                  </a:cubicBezTo>
                  <a:cubicBezTo>
                    <a:pt x="740" y="119"/>
                    <a:pt x="740" y="119"/>
                    <a:pt x="740" y="119"/>
                  </a:cubicBezTo>
                  <a:cubicBezTo>
                    <a:pt x="743" y="116"/>
                    <a:pt x="743" y="116"/>
                    <a:pt x="743" y="116"/>
                  </a:cubicBezTo>
                  <a:cubicBezTo>
                    <a:pt x="740" y="116"/>
                    <a:pt x="740" y="116"/>
                    <a:pt x="740" y="116"/>
                  </a:cubicBezTo>
                  <a:cubicBezTo>
                    <a:pt x="743" y="115"/>
                    <a:pt x="743" y="115"/>
                    <a:pt x="743" y="115"/>
                  </a:cubicBezTo>
                  <a:cubicBezTo>
                    <a:pt x="743" y="113"/>
                    <a:pt x="743" y="113"/>
                    <a:pt x="743" y="113"/>
                  </a:cubicBezTo>
                  <a:cubicBezTo>
                    <a:pt x="741" y="113"/>
                    <a:pt x="741" y="113"/>
                    <a:pt x="741" y="113"/>
                  </a:cubicBezTo>
                  <a:cubicBezTo>
                    <a:pt x="738" y="115"/>
                    <a:pt x="738" y="115"/>
                    <a:pt x="738" y="115"/>
                  </a:cubicBezTo>
                  <a:cubicBezTo>
                    <a:pt x="737" y="116"/>
                    <a:pt x="737" y="116"/>
                    <a:pt x="737" y="116"/>
                  </a:cubicBezTo>
                  <a:cubicBezTo>
                    <a:pt x="735" y="116"/>
                    <a:pt x="735" y="116"/>
                    <a:pt x="735" y="116"/>
                  </a:cubicBezTo>
                  <a:cubicBezTo>
                    <a:pt x="734" y="116"/>
                    <a:pt x="734" y="116"/>
                    <a:pt x="734" y="116"/>
                  </a:cubicBezTo>
                  <a:cubicBezTo>
                    <a:pt x="740" y="113"/>
                    <a:pt x="740" y="113"/>
                    <a:pt x="740" y="113"/>
                  </a:cubicBezTo>
                  <a:cubicBezTo>
                    <a:pt x="735" y="115"/>
                    <a:pt x="735" y="115"/>
                    <a:pt x="735" y="115"/>
                  </a:cubicBezTo>
                  <a:cubicBezTo>
                    <a:pt x="733" y="115"/>
                    <a:pt x="733" y="115"/>
                    <a:pt x="733" y="115"/>
                  </a:cubicBezTo>
                  <a:cubicBezTo>
                    <a:pt x="737" y="113"/>
                    <a:pt x="737" y="113"/>
                    <a:pt x="737" y="113"/>
                  </a:cubicBezTo>
                  <a:cubicBezTo>
                    <a:pt x="734" y="113"/>
                    <a:pt x="734" y="113"/>
                    <a:pt x="734" y="113"/>
                  </a:cubicBezTo>
                  <a:cubicBezTo>
                    <a:pt x="741" y="112"/>
                    <a:pt x="741" y="112"/>
                    <a:pt x="741" y="112"/>
                  </a:cubicBezTo>
                  <a:cubicBezTo>
                    <a:pt x="747" y="111"/>
                    <a:pt x="747" y="111"/>
                    <a:pt x="747" y="111"/>
                  </a:cubicBezTo>
                  <a:cubicBezTo>
                    <a:pt x="746" y="109"/>
                    <a:pt x="746" y="109"/>
                    <a:pt x="746" y="109"/>
                  </a:cubicBezTo>
                  <a:cubicBezTo>
                    <a:pt x="744" y="108"/>
                    <a:pt x="744" y="108"/>
                    <a:pt x="744" y="108"/>
                  </a:cubicBezTo>
                  <a:cubicBezTo>
                    <a:pt x="738" y="109"/>
                    <a:pt x="738" y="109"/>
                    <a:pt x="738" y="109"/>
                  </a:cubicBezTo>
                  <a:cubicBezTo>
                    <a:pt x="741" y="108"/>
                    <a:pt x="741" y="108"/>
                    <a:pt x="741" y="108"/>
                  </a:cubicBezTo>
                  <a:cubicBezTo>
                    <a:pt x="743" y="105"/>
                    <a:pt x="743" y="105"/>
                    <a:pt x="743" y="105"/>
                  </a:cubicBezTo>
                  <a:cubicBezTo>
                    <a:pt x="741" y="103"/>
                    <a:pt x="741" y="103"/>
                    <a:pt x="741" y="103"/>
                  </a:cubicBezTo>
                  <a:cubicBezTo>
                    <a:pt x="738" y="103"/>
                    <a:pt x="738" y="103"/>
                    <a:pt x="738" y="103"/>
                  </a:cubicBezTo>
                  <a:cubicBezTo>
                    <a:pt x="735" y="105"/>
                    <a:pt x="735" y="105"/>
                    <a:pt x="735" y="105"/>
                  </a:cubicBezTo>
                  <a:cubicBezTo>
                    <a:pt x="734" y="103"/>
                    <a:pt x="734" y="103"/>
                    <a:pt x="734" y="103"/>
                  </a:cubicBezTo>
                  <a:cubicBezTo>
                    <a:pt x="733" y="102"/>
                    <a:pt x="733" y="102"/>
                    <a:pt x="733" y="102"/>
                  </a:cubicBezTo>
                  <a:cubicBezTo>
                    <a:pt x="727" y="102"/>
                    <a:pt x="727" y="102"/>
                    <a:pt x="727" y="102"/>
                  </a:cubicBezTo>
                  <a:cubicBezTo>
                    <a:pt x="718" y="103"/>
                    <a:pt x="718" y="103"/>
                    <a:pt x="718" y="103"/>
                  </a:cubicBezTo>
                  <a:cubicBezTo>
                    <a:pt x="715" y="103"/>
                    <a:pt x="715" y="103"/>
                    <a:pt x="715" y="103"/>
                  </a:cubicBezTo>
                  <a:cubicBezTo>
                    <a:pt x="714" y="105"/>
                    <a:pt x="714" y="105"/>
                    <a:pt x="714" y="105"/>
                  </a:cubicBezTo>
                  <a:cubicBezTo>
                    <a:pt x="715" y="106"/>
                    <a:pt x="715" y="106"/>
                    <a:pt x="715" y="106"/>
                  </a:cubicBezTo>
                  <a:cubicBezTo>
                    <a:pt x="714" y="106"/>
                    <a:pt x="714" y="106"/>
                    <a:pt x="714" y="106"/>
                  </a:cubicBezTo>
                  <a:cubicBezTo>
                    <a:pt x="713" y="108"/>
                    <a:pt x="713" y="108"/>
                    <a:pt x="713" y="108"/>
                  </a:cubicBezTo>
                  <a:cubicBezTo>
                    <a:pt x="713" y="106"/>
                    <a:pt x="713" y="106"/>
                    <a:pt x="713" y="106"/>
                  </a:cubicBezTo>
                  <a:cubicBezTo>
                    <a:pt x="710" y="108"/>
                    <a:pt x="710" y="108"/>
                    <a:pt x="710" y="108"/>
                  </a:cubicBezTo>
                  <a:cubicBezTo>
                    <a:pt x="711" y="109"/>
                    <a:pt x="711" y="109"/>
                    <a:pt x="711" y="109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07" y="109"/>
                    <a:pt x="707" y="109"/>
                    <a:pt x="707" y="109"/>
                  </a:cubicBezTo>
                  <a:cubicBezTo>
                    <a:pt x="708" y="111"/>
                    <a:pt x="708" y="111"/>
                    <a:pt x="708" y="111"/>
                  </a:cubicBezTo>
                  <a:cubicBezTo>
                    <a:pt x="704" y="111"/>
                    <a:pt x="704" y="111"/>
                    <a:pt x="704" y="111"/>
                  </a:cubicBezTo>
                  <a:cubicBezTo>
                    <a:pt x="710" y="106"/>
                    <a:pt x="710" y="106"/>
                    <a:pt x="710" y="106"/>
                  </a:cubicBezTo>
                  <a:cubicBezTo>
                    <a:pt x="707" y="106"/>
                    <a:pt x="707" y="106"/>
                    <a:pt x="707" y="106"/>
                  </a:cubicBezTo>
                  <a:cubicBezTo>
                    <a:pt x="705" y="106"/>
                    <a:pt x="705" y="106"/>
                    <a:pt x="705" y="106"/>
                  </a:cubicBezTo>
                  <a:cubicBezTo>
                    <a:pt x="703" y="108"/>
                    <a:pt x="703" y="108"/>
                    <a:pt x="703" y="108"/>
                  </a:cubicBezTo>
                  <a:cubicBezTo>
                    <a:pt x="704" y="106"/>
                    <a:pt x="704" y="106"/>
                    <a:pt x="704" y="106"/>
                  </a:cubicBezTo>
                  <a:cubicBezTo>
                    <a:pt x="704" y="105"/>
                    <a:pt x="704" y="105"/>
                    <a:pt x="704" y="105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8"/>
                    <a:pt x="700" y="108"/>
                    <a:pt x="700" y="108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697" y="108"/>
                    <a:pt x="697" y="108"/>
                    <a:pt x="697" y="108"/>
                  </a:cubicBezTo>
                  <a:cubicBezTo>
                    <a:pt x="692" y="111"/>
                    <a:pt x="692" y="111"/>
                    <a:pt x="692" y="111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0" y="109"/>
                    <a:pt x="690" y="109"/>
                    <a:pt x="690" y="109"/>
                  </a:cubicBezTo>
                  <a:cubicBezTo>
                    <a:pt x="691" y="109"/>
                    <a:pt x="691" y="109"/>
                    <a:pt x="691" y="109"/>
                  </a:cubicBezTo>
                  <a:cubicBezTo>
                    <a:pt x="694" y="109"/>
                    <a:pt x="694" y="109"/>
                    <a:pt x="694" y="109"/>
                  </a:cubicBezTo>
                  <a:cubicBezTo>
                    <a:pt x="692" y="108"/>
                    <a:pt x="692" y="108"/>
                    <a:pt x="692" y="108"/>
                  </a:cubicBezTo>
                  <a:cubicBezTo>
                    <a:pt x="694" y="106"/>
                    <a:pt x="694" y="106"/>
                    <a:pt x="694" y="106"/>
                  </a:cubicBezTo>
                  <a:cubicBezTo>
                    <a:pt x="698" y="105"/>
                    <a:pt x="698" y="105"/>
                    <a:pt x="698" y="105"/>
                  </a:cubicBezTo>
                  <a:cubicBezTo>
                    <a:pt x="695" y="105"/>
                    <a:pt x="695" y="105"/>
                    <a:pt x="695" y="105"/>
                  </a:cubicBezTo>
                  <a:cubicBezTo>
                    <a:pt x="703" y="102"/>
                    <a:pt x="703" y="102"/>
                    <a:pt x="703" y="102"/>
                  </a:cubicBezTo>
                  <a:cubicBezTo>
                    <a:pt x="701" y="101"/>
                    <a:pt x="701" y="101"/>
                    <a:pt x="701" y="101"/>
                  </a:cubicBezTo>
                  <a:cubicBezTo>
                    <a:pt x="703" y="99"/>
                    <a:pt x="703" y="99"/>
                    <a:pt x="703" y="99"/>
                  </a:cubicBezTo>
                  <a:cubicBezTo>
                    <a:pt x="704" y="98"/>
                    <a:pt x="704" y="98"/>
                    <a:pt x="704" y="98"/>
                  </a:cubicBezTo>
                  <a:cubicBezTo>
                    <a:pt x="703" y="96"/>
                    <a:pt x="703" y="96"/>
                    <a:pt x="703" y="96"/>
                  </a:cubicBezTo>
                  <a:cubicBezTo>
                    <a:pt x="700" y="96"/>
                    <a:pt x="700" y="96"/>
                    <a:pt x="700" y="96"/>
                  </a:cubicBezTo>
                  <a:cubicBezTo>
                    <a:pt x="703" y="93"/>
                    <a:pt x="703" y="93"/>
                    <a:pt x="703" y="93"/>
                  </a:cubicBezTo>
                  <a:cubicBezTo>
                    <a:pt x="701" y="92"/>
                    <a:pt x="701" y="92"/>
                    <a:pt x="701" y="92"/>
                  </a:cubicBezTo>
                  <a:cubicBezTo>
                    <a:pt x="700" y="90"/>
                    <a:pt x="700" y="90"/>
                    <a:pt x="700" y="90"/>
                  </a:cubicBezTo>
                  <a:cubicBezTo>
                    <a:pt x="697" y="90"/>
                    <a:pt x="697" y="90"/>
                    <a:pt x="697" y="90"/>
                  </a:cubicBezTo>
                  <a:cubicBezTo>
                    <a:pt x="688" y="92"/>
                    <a:pt x="688" y="92"/>
                    <a:pt x="688" y="92"/>
                  </a:cubicBezTo>
                  <a:cubicBezTo>
                    <a:pt x="680" y="93"/>
                    <a:pt x="680" y="93"/>
                    <a:pt x="680" y="93"/>
                  </a:cubicBezTo>
                  <a:cubicBezTo>
                    <a:pt x="677" y="93"/>
                    <a:pt x="677" y="93"/>
                    <a:pt x="677" y="93"/>
                  </a:cubicBezTo>
                  <a:cubicBezTo>
                    <a:pt x="674" y="95"/>
                    <a:pt x="674" y="95"/>
                    <a:pt x="674" y="95"/>
                  </a:cubicBezTo>
                  <a:cubicBezTo>
                    <a:pt x="672" y="95"/>
                    <a:pt x="672" y="95"/>
                    <a:pt x="672" y="95"/>
                  </a:cubicBezTo>
                  <a:cubicBezTo>
                    <a:pt x="671" y="95"/>
                    <a:pt x="671" y="95"/>
                    <a:pt x="671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67" y="96"/>
                    <a:pt x="667" y="96"/>
                    <a:pt x="667" y="96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7" y="99"/>
                    <a:pt x="677" y="99"/>
                    <a:pt x="677" y="99"/>
                  </a:cubicBezTo>
                  <a:cubicBezTo>
                    <a:pt x="672" y="99"/>
                    <a:pt x="672" y="99"/>
                    <a:pt x="672" y="99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5" y="98"/>
                    <a:pt x="665" y="98"/>
                    <a:pt x="665" y="98"/>
                  </a:cubicBezTo>
                  <a:cubicBezTo>
                    <a:pt x="662" y="98"/>
                    <a:pt x="662" y="98"/>
                    <a:pt x="662" y="98"/>
                  </a:cubicBezTo>
                  <a:cubicBezTo>
                    <a:pt x="667" y="101"/>
                    <a:pt x="667" y="101"/>
                    <a:pt x="667" y="101"/>
                  </a:cubicBezTo>
                  <a:cubicBezTo>
                    <a:pt x="662" y="99"/>
                    <a:pt x="662" y="99"/>
                    <a:pt x="662" y="99"/>
                  </a:cubicBezTo>
                  <a:cubicBezTo>
                    <a:pt x="658" y="101"/>
                    <a:pt x="658" y="101"/>
                    <a:pt x="658" y="101"/>
                  </a:cubicBezTo>
                  <a:cubicBezTo>
                    <a:pt x="657" y="102"/>
                    <a:pt x="657" y="102"/>
                    <a:pt x="657" y="102"/>
                  </a:cubicBezTo>
                  <a:cubicBezTo>
                    <a:pt x="657" y="103"/>
                    <a:pt x="657" y="103"/>
                    <a:pt x="657" y="103"/>
                  </a:cubicBezTo>
                  <a:cubicBezTo>
                    <a:pt x="657" y="105"/>
                    <a:pt x="657" y="105"/>
                    <a:pt x="657" y="105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61" y="106"/>
                    <a:pt x="661" y="106"/>
                    <a:pt x="661" y="106"/>
                  </a:cubicBezTo>
                  <a:cubicBezTo>
                    <a:pt x="661" y="108"/>
                    <a:pt x="661" y="108"/>
                    <a:pt x="661" y="108"/>
                  </a:cubicBezTo>
                  <a:cubicBezTo>
                    <a:pt x="662" y="109"/>
                    <a:pt x="662" y="109"/>
                    <a:pt x="662" y="109"/>
                  </a:cubicBezTo>
                  <a:cubicBezTo>
                    <a:pt x="662" y="111"/>
                    <a:pt x="662" y="111"/>
                    <a:pt x="662" y="111"/>
                  </a:cubicBezTo>
                  <a:cubicBezTo>
                    <a:pt x="661" y="109"/>
                    <a:pt x="661" y="109"/>
                    <a:pt x="661" y="109"/>
                  </a:cubicBezTo>
                  <a:cubicBezTo>
                    <a:pt x="660" y="108"/>
                    <a:pt x="660" y="108"/>
                    <a:pt x="660" y="108"/>
                  </a:cubicBezTo>
                  <a:cubicBezTo>
                    <a:pt x="657" y="108"/>
                    <a:pt x="657" y="108"/>
                    <a:pt x="657" y="108"/>
                  </a:cubicBezTo>
                  <a:cubicBezTo>
                    <a:pt x="654" y="108"/>
                    <a:pt x="654" y="108"/>
                    <a:pt x="654" y="108"/>
                  </a:cubicBezTo>
                  <a:cubicBezTo>
                    <a:pt x="652" y="108"/>
                    <a:pt x="652" y="108"/>
                    <a:pt x="652" y="108"/>
                  </a:cubicBezTo>
                  <a:cubicBezTo>
                    <a:pt x="649" y="109"/>
                    <a:pt x="649" y="109"/>
                    <a:pt x="649" y="109"/>
                  </a:cubicBezTo>
                  <a:cubicBezTo>
                    <a:pt x="647" y="109"/>
                    <a:pt x="647" y="109"/>
                    <a:pt x="647" y="109"/>
                  </a:cubicBezTo>
                  <a:cubicBezTo>
                    <a:pt x="648" y="111"/>
                    <a:pt x="648" y="111"/>
                    <a:pt x="648" y="111"/>
                  </a:cubicBezTo>
                  <a:cubicBezTo>
                    <a:pt x="649" y="112"/>
                    <a:pt x="649" y="112"/>
                    <a:pt x="649" y="112"/>
                  </a:cubicBezTo>
                  <a:cubicBezTo>
                    <a:pt x="648" y="112"/>
                    <a:pt x="648" y="112"/>
                    <a:pt x="648" y="112"/>
                  </a:cubicBezTo>
                  <a:cubicBezTo>
                    <a:pt x="651" y="113"/>
                    <a:pt x="651" y="113"/>
                    <a:pt x="651" y="113"/>
                  </a:cubicBezTo>
                  <a:cubicBezTo>
                    <a:pt x="654" y="113"/>
                    <a:pt x="654" y="113"/>
                    <a:pt x="654" y="113"/>
                  </a:cubicBezTo>
                  <a:cubicBezTo>
                    <a:pt x="654" y="115"/>
                    <a:pt x="654" y="115"/>
                    <a:pt x="654" y="115"/>
                  </a:cubicBezTo>
                  <a:cubicBezTo>
                    <a:pt x="652" y="116"/>
                    <a:pt x="652" y="116"/>
                    <a:pt x="652" y="116"/>
                  </a:cubicBezTo>
                  <a:cubicBezTo>
                    <a:pt x="649" y="118"/>
                    <a:pt x="649" y="118"/>
                    <a:pt x="649" y="118"/>
                  </a:cubicBezTo>
                  <a:cubicBezTo>
                    <a:pt x="648" y="116"/>
                    <a:pt x="648" y="116"/>
                    <a:pt x="648" y="116"/>
                  </a:cubicBezTo>
                  <a:cubicBezTo>
                    <a:pt x="645" y="113"/>
                    <a:pt x="645" y="113"/>
                    <a:pt x="645" y="113"/>
                  </a:cubicBezTo>
                  <a:cubicBezTo>
                    <a:pt x="644" y="112"/>
                    <a:pt x="644" y="112"/>
                    <a:pt x="644" y="112"/>
                  </a:cubicBezTo>
                  <a:cubicBezTo>
                    <a:pt x="644" y="111"/>
                    <a:pt x="644" y="111"/>
                    <a:pt x="644" y="111"/>
                  </a:cubicBezTo>
                  <a:cubicBezTo>
                    <a:pt x="645" y="108"/>
                    <a:pt x="645" y="108"/>
                    <a:pt x="645" y="108"/>
                  </a:cubicBezTo>
                  <a:cubicBezTo>
                    <a:pt x="649" y="105"/>
                    <a:pt x="649" y="105"/>
                    <a:pt x="649" y="105"/>
                  </a:cubicBezTo>
                  <a:cubicBezTo>
                    <a:pt x="648" y="103"/>
                    <a:pt x="648" y="103"/>
                    <a:pt x="648" y="103"/>
                  </a:cubicBezTo>
                  <a:cubicBezTo>
                    <a:pt x="648" y="102"/>
                    <a:pt x="648" y="102"/>
                    <a:pt x="648" y="102"/>
                  </a:cubicBezTo>
                  <a:cubicBezTo>
                    <a:pt x="651" y="101"/>
                    <a:pt x="651" y="101"/>
                    <a:pt x="651" y="101"/>
                  </a:cubicBezTo>
                  <a:cubicBezTo>
                    <a:pt x="655" y="99"/>
                    <a:pt x="655" y="99"/>
                    <a:pt x="655" y="99"/>
                  </a:cubicBezTo>
                  <a:cubicBezTo>
                    <a:pt x="664" y="95"/>
                    <a:pt x="664" y="95"/>
                    <a:pt x="664" y="95"/>
                  </a:cubicBezTo>
                  <a:cubicBezTo>
                    <a:pt x="672" y="92"/>
                    <a:pt x="672" y="92"/>
                    <a:pt x="672" y="92"/>
                  </a:cubicBezTo>
                  <a:cubicBezTo>
                    <a:pt x="674" y="90"/>
                    <a:pt x="674" y="90"/>
                    <a:pt x="674" y="90"/>
                  </a:cubicBezTo>
                  <a:cubicBezTo>
                    <a:pt x="671" y="90"/>
                    <a:pt x="671" y="90"/>
                    <a:pt x="671" y="90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52" y="90"/>
                    <a:pt x="652" y="90"/>
                    <a:pt x="652" y="90"/>
                  </a:cubicBezTo>
                  <a:cubicBezTo>
                    <a:pt x="642" y="93"/>
                    <a:pt x="642" y="93"/>
                    <a:pt x="642" y="93"/>
                  </a:cubicBezTo>
                  <a:cubicBezTo>
                    <a:pt x="634" y="96"/>
                    <a:pt x="634" y="96"/>
                    <a:pt x="634" y="96"/>
                  </a:cubicBezTo>
                  <a:cubicBezTo>
                    <a:pt x="631" y="98"/>
                    <a:pt x="631" y="98"/>
                    <a:pt x="631" y="98"/>
                  </a:cubicBezTo>
                  <a:cubicBezTo>
                    <a:pt x="628" y="101"/>
                    <a:pt x="628" y="101"/>
                    <a:pt x="628" y="101"/>
                  </a:cubicBezTo>
                  <a:cubicBezTo>
                    <a:pt x="627" y="102"/>
                    <a:pt x="627" y="102"/>
                    <a:pt x="627" y="102"/>
                  </a:cubicBezTo>
                  <a:cubicBezTo>
                    <a:pt x="625" y="102"/>
                    <a:pt x="625" y="102"/>
                    <a:pt x="625" y="102"/>
                  </a:cubicBezTo>
                  <a:cubicBezTo>
                    <a:pt x="619" y="105"/>
                    <a:pt x="619" y="105"/>
                    <a:pt x="619" y="105"/>
                  </a:cubicBezTo>
                  <a:cubicBezTo>
                    <a:pt x="617" y="106"/>
                    <a:pt x="617" y="106"/>
                    <a:pt x="617" y="106"/>
                  </a:cubicBezTo>
                  <a:cubicBezTo>
                    <a:pt x="617" y="108"/>
                    <a:pt x="617" y="108"/>
                    <a:pt x="617" y="108"/>
                  </a:cubicBezTo>
                  <a:cubicBezTo>
                    <a:pt x="618" y="108"/>
                    <a:pt x="618" y="108"/>
                    <a:pt x="618" y="108"/>
                  </a:cubicBezTo>
                  <a:cubicBezTo>
                    <a:pt x="614" y="109"/>
                    <a:pt x="614" y="109"/>
                    <a:pt x="614" y="109"/>
                  </a:cubicBezTo>
                  <a:cubicBezTo>
                    <a:pt x="612" y="112"/>
                    <a:pt x="612" y="112"/>
                    <a:pt x="612" y="112"/>
                  </a:cubicBezTo>
                  <a:cubicBezTo>
                    <a:pt x="606" y="116"/>
                    <a:pt x="606" y="116"/>
                    <a:pt x="606" y="116"/>
                  </a:cubicBezTo>
                  <a:cubicBezTo>
                    <a:pt x="608" y="116"/>
                    <a:pt x="608" y="116"/>
                    <a:pt x="608" y="116"/>
                  </a:cubicBezTo>
                  <a:cubicBezTo>
                    <a:pt x="609" y="118"/>
                    <a:pt x="609" y="118"/>
                    <a:pt x="609" y="118"/>
                  </a:cubicBezTo>
                  <a:cubicBezTo>
                    <a:pt x="615" y="118"/>
                    <a:pt x="615" y="118"/>
                    <a:pt x="615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5" y="121"/>
                    <a:pt x="625" y="121"/>
                    <a:pt x="625" y="121"/>
                  </a:cubicBezTo>
                  <a:cubicBezTo>
                    <a:pt x="628" y="121"/>
                    <a:pt x="628" y="121"/>
                    <a:pt x="628" y="121"/>
                  </a:cubicBezTo>
                  <a:cubicBezTo>
                    <a:pt x="622" y="122"/>
                    <a:pt x="622" y="122"/>
                    <a:pt x="622" y="122"/>
                  </a:cubicBezTo>
                  <a:cubicBezTo>
                    <a:pt x="617" y="122"/>
                    <a:pt x="617" y="122"/>
                    <a:pt x="617" y="122"/>
                  </a:cubicBezTo>
                  <a:cubicBezTo>
                    <a:pt x="612" y="121"/>
                    <a:pt x="612" y="121"/>
                    <a:pt x="612" y="121"/>
                  </a:cubicBezTo>
                  <a:cubicBezTo>
                    <a:pt x="608" y="121"/>
                    <a:pt x="608" y="121"/>
                    <a:pt x="608" y="121"/>
                  </a:cubicBezTo>
                  <a:cubicBezTo>
                    <a:pt x="606" y="123"/>
                    <a:pt x="606" y="123"/>
                    <a:pt x="606" y="123"/>
                  </a:cubicBezTo>
                  <a:cubicBezTo>
                    <a:pt x="606" y="125"/>
                    <a:pt x="606" y="125"/>
                    <a:pt x="606" y="125"/>
                  </a:cubicBezTo>
                  <a:cubicBezTo>
                    <a:pt x="606" y="126"/>
                    <a:pt x="606" y="126"/>
                    <a:pt x="606" y="126"/>
                  </a:cubicBezTo>
                  <a:cubicBezTo>
                    <a:pt x="608" y="126"/>
                    <a:pt x="608" y="126"/>
                    <a:pt x="608" y="126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12" y="129"/>
                    <a:pt x="612" y="129"/>
                    <a:pt x="612" y="129"/>
                  </a:cubicBezTo>
                  <a:cubicBezTo>
                    <a:pt x="614" y="129"/>
                    <a:pt x="614" y="129"/>
                    <a:pt x="614" y="129"/>
                  </a:cubicBezTo>
                  <a:cubicBezTo>
                    <a:pt x="618" y="129"/>
                    <a:pt x="618" y="129"/>
                    <a:pt x="618" y="129"/>
                  </a:cubicBezTo>
                  <a:cubicBezTo>
                    <a:pt x="621" y="129"/>
                    <a:pt x="621" y="129"/>
                    <a:pt x="621" y="129"/>
                  </a:cubicBezTo>
                  <a:cubicBezTo>
                    <a:pt x="619" y="128"/>
                    <a:pt x="619" y="128"/>
                    <a:pt x="619" y="128"/>
                  </a:cubicBezTo>
                  <a:cubicBezTo>
                    <a:pt x="622" y="128"/>
                    <a:pt x="622" y="128"/>
                    <a:pt x="622" y="128"/>
                  </a:cubicBezTo>
                  <a:cubicBezTo>
                    <a:pt x="624" y="128"/>
                    <a:pt x="624" y="128"/>
                    <a:pt x="624" y="128"/>
                  </a:cubicBezTo>
                  <a:cubicBezTo>
                    <a:pt x="625" y="128"/>
                    <a:pt x="625" y="128"/>
                    <a:pt x="625" y="128"/>
                  </a:cubicBezTo>
                  <a:cubicBezTo>
                    <a:pt x="628" y="126"/>
                    <a:pt x="628" y="126"/>
                    <a:pt x="628" y="126"/>
                  </a:cubicBezTo>
                  <a:cubicBezTo>
                    <a:pt x="627" y="128"/>
                    <a:pt x="627" y="128"/>
                    <a:pt x="627" y="128"/>
                  </a:cubicBezTo>
                  <a:cubicBezTo>
                    <a:pt x="625" y="129"/>
                    <a:pt x="625" y="129"/>
                    <a:pt x="625" y="129"/>
                  </a:cubicBezTo>
                  <a:cubicBezTo>
                    <a:pt x="625" y="131"/>
                    <a:pt x="625" y="131"/>
                    <a:pt x="625" y="131"/>
                  </a:cubicBezTo>
                  <a:cubicBezTo>
                    <a:pt x="627" y="132"/>
                    <a:pt x="627" y="132"/>
                    <a:pt x="627" y="132"/>
                  </a:cubicBezTo>
                  <a:cubicBezTo>
                    <a:pt x="628" y="132"/>
                    <a:pt x="628" y="132"/>
                    <a:pt x="628" y="132"/>
                  </a:cubicBezTo>
                  <a:cubicBezTo>
                    <a:pt x="629" y="132"/>
                    <a:pt x="629" y="132"/>
                    <a:pt x="629" y="132"/>
                  </a:cubicBezTo>
                  <a:cubicBezTo>
                    <a:pt x="632" y="131"/>
                    <a:pt x="632" y="131"/>
                    <a:pt x="632" y="131"/>
                  </a:cubicBezTo>
                  <a:cubicBezTo>
                    <a:pt x="634" y="132"/>
                    <a:pt x="634" y="132"/>
                    <a:pt x="634" y="132"/>
                  </a:cubicBezTo>
                  <a:cubicBezTo>
                    <a:pt x="637" y="132"/>
                    <a:pt x="637" y="132"/>
                    <a:pt x="637" y="132"/>
                  </a:cubicBezTo>
                  <a:cubicBezTo>
                    <a:pt x="638" y="132"/>
                    <a:pt x="638" y="132"/>
                    <a:pt x="638" y="132"/>
                  </a:cubicBezTo>
                  <a:cubicBezTo>
                    <a:pt x="641" y="133"/>
                    <a:pt x="641" y="133"/>
                    <a:pt x="641" y="133"/>
                  </a:cubicBezTo>
                  <a:cubicBezTo>
                    <a:pt x="645" y="133"/>
                    <a:pt x="645" y="133"/>
                    <a:pt x="645" y="133"/>
                  </a:cubicBezTo>
                  <a:cubicBezTo>
                    <a:pt x="649" y="132"/>
                    <a:pt x="649" y="132"/>
                    <a:pt x="649" y="132"/>
                  </a:cubicBezTo>
                  <a:cubicBezTo>
                    <a:pt x="654" y="133"/>
                    <a:pt x="654" y="133"/>
                    <a:pt x="654" y="133"/>
                  </a:cubicBezTo>
                  <a:cubicBezTo>
                    <a:pt x="655" y="133"/>
                    <a:pt x="655" y="133"/>
                    <a:pt x="655" y="133"/>
                  </a:cubicBezTo>
                  <a:cubicBezTo>
                    <a:pt x="658" y="135"/>
                    <a:pt x="658" y="135"/>
                    <a:pt x="658" y="135"/>
                  </a:cubicBezTo>
                  <a:cubicBezTo>
                    <a:pt x="662" y="133"/>
                    <a:pt x="662" y="133"/>
                    <a:pt x="662" y="133"/>
                  </a:cubicBezTo>
                  <a:cubicBezTo>
                    <a:pt x="660" y="132"/>
                    <a:pt x="660" y="132"/>
                    <a:pt x="660" y="132"/>
                  </a:cubicBezTo>
                  <a:cubicBezTo>
                    <a:pt x="655" y="129"/>
                    <a:pt x="655" y="129"/>
                    <a:pt x="655" y="129"/>
                  </a:cubicBezTo>
                  <a:cubicBezTo>
                    <a:pt x="661" y="132"/>
                    <a:pt x="661" y="132"/>
                    <a:pt x="661" y="132"/>
                  </a:cubicBezTo>
                  <a:cubicBezTo>
                    <a:pt x="667" y="135"/>
                    <a:pt x="667" y="135"/>
                    <a:pt x="667" y="135"/>
                  </a:cubicBezTo>
                  <a:cubicBezTo>
                    <a:pt x="668" y="135"/>
                    <a:pt x="668" y="135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33"/>
                    <a:pt x="670" y="133"/>
                    <a:pt x="670" y="133"/>
                  </a:cubicBezTo>
                  <a:cubicBezTo>
                    <a:pt x="667" y="132"/>
                    <a:pt x="667" y="132"/>
                    <a:pt x="667" y="132"/>
                  </a:cubicBezTo>
                  <a:cubicBezTo>
                    <a:pt x="665" y="132"/>
                    <a:pt x="665" y="132"/>
                    <a:pt x="665" y="132"/>
                  </a:cubicBezTo>
                  <a:cubicBezTo>
                    <a:pt x="668" y="131"/>
                    <a:pt x="668" y="131"/>
                    <a:pt x="668" y="131"/>
                  </a:cubicBezTo>
                  <a:cubicBezTo>
                    <a:pt x="672" y="132"/>
                    <a:pt x="672" y="132"/>
                    <a:pt x="672" y="132"/>
                  </a:cubicBezTo>
                  <a:cubicBezTo>
                    <a:pt x="675" y="133"/>
                    <a:pt x="675" y="133"/>
                    <a:pt x="675" y="133"/>
                  </a:cubicBezTo>
                  <a:cubicBezTo>
                    <a:pt x="680" y="132"/>
                    <a:pt x="680" y="132"/>
                    <a:pt x="680" y="132"/>
                  </a:cubicBezTo>
                  <a:cubicBezTo>
                    <a:pt x="681" y="133"/>
                    <a:pt x="681" y="133"/>
                    <a:pt x="681" y="133"/>
                  </a:cubicBezTo>
                  <a:cubicBezTo>
                    <a:pt x="682" y="135"/>
                    <a:pt x="682" y="135"/>
                    <a:pt x="682" y="135"/>
                  </a:cubicBezTo>
                  <a:cubicBezTo>
                    <a:pt x="688" y="133"/>
                    <a:pt x="688" y="133"/>
                    <a:pt x="688" y="133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1" y="129"/>
                    <a:pt x="691" y="129"/>
                    <a:pt x="691" y="129"/>
                  </a:cubicBezTo>
                  <a:cubicBezTo>
                    <a:pt x="688" y="128"/>
                    <a:pt x="688" y="128"/>
                    <a:pt x="688" y="128"/>
                  </a:cubicBezTo>
                  <a:cubicBezTo>
                    <a:pt x="690" y="128"/>
                    <a:pt x="690" y="128"/>
                    <a:pt x="690" y="128"/>
                  </a:cubicBezTo>
                  <a:cubicBezTo>
                    <a:pt x="691" y="126"/>
                    <a:pt x="691" y="126"/>
                    <a:pt x="691" y="126"/>
                  </a:cubicBezTo>
                  <a:cubicBezTo>
                    <a:pt x="691" y="128"/>
                    <a:pt x="691" y="128"/>
                    <a:pt x="691" y="128"/>
                  </a:cubicBezTo>
                  <a:cubicBezTo>
                    <a:pt x="692" y="128"/>
                    <a:pt x="692" y="128"/>
                    <a:pt x="692" y="128"/>
                  </a:cubicBezTo>
                  <a:cubicBezTo>
                    <a:pt x="694" y="128"/>
                    <a:pt x="694" y="128"/>
                    <a:pt x="694" y="128"/>
                  </a:cubicBezTo>
                  <a:cubicBezTo>
                    <a:pt x="695" y="129"/>
                    <a:pt x="695" y="129"/>
                    <a:pt x="695" y="129"/>
                  </a:cubicBezTo>
                  <a:cubicBezTo>
                    <a:pt x="698" y="129"/>
                    <a:pt x="698" y="129"/>
                    <a:pt x="698" y="129"/>
                  </a:cubicBezTo>
                  <a:cubicBezTo>
                    <a:pt x="700" y="131"/>
                    <a:pt x="700" y="131"/>
                    <a:pt x="700" y="131"/>
                  </a:cubicBezTo>
                  <a:cubicBezTo>
                    <a:pt x="700" y="132"/>
                    <a:pt x="700" y="132"/>
                    <a:pt x="700" y="132"/>
                  </a:cubicBezTo>
                  <a:cubicBezTo>
                    <a:pt x="697" y="135"/>
                    <a:pt x="697" y="135"/>
                    <a:pt x="697" y="135"/>
                  </a:cubicBezTo>
                  <a:cubicBezTo>
                    <a:pt x="701" y="135"/>
                    <a:pt x="701" y="135"/>
                    <a:pt x="701" y="135"/>
                  </a:cubicBezTo>
                  <a:cubicBezTo>
                    <a:pt x="702" y="134"/>
                    <a:pt x="702" y="134"/>
                    <a:pt x="702" y="134"/>
                  </a:cubicBezTo>
                  <a:cubicBezTo>
                    <a:pt x="703" y="135"/>
                    <a:pt x="703" y="135"/>
                    <a:pt x="703" y="135"/>
                  </a:cubicBezTo>
                  <a:cubicBezTo>
                    <a:pt x="704" y="135"/>
                    <a:pt x="704" y="135"/>
                    <a:pt x="704" y="135"/>
                  </a:cubicBezTo>
                  <a:cubicBezTo>
                    <a:pt x="704" y="136"/>
                    <a:pt x="704" y="136"/>
                    <a:pt x="704" y="136"/>
                  </a:cubicBezTo>
                  <a:cubicBezTo>
                    <a:pt x="703" y="136"/>
                    <a:pt x="703" y="136"/>
                    <a:pt x="703" y="136"/>
                  </a:cubicBezTo>
                  <a:cubicBezTo>
                    <a:pt x="700" y="136"/>
                    <a:pt x="700" y="136"/>
                    <a:pt x="700" y="136"/>
                  </a:cubicBezTo>
                  <a:cubicBezTo>
                    <a:pt x="703" y="138"/>
                    <a:pt x="703" y="138"/>
                    <a:pt x="703" y="138"/>
                  </a:cubicBezTo>
                  <a:cubicBezTo>
                    <a:pt x="704" y="138"/>
                    <a:pt x="704" y="138"/>
                    <a:pt x="704" y="138"/>
                  </a:cubicBezTo>
                  <a:cubicBezTo>
                    <a:pt x="707" y="139"/>
                    <a:pt x="707" y="139"/>
                    <a:pt x="707" y="139"/>
                  </a:cubicBezTo>
                  <a:cubicBezTo>
                    <a:pt x="708" y="141"/>
                    <a:pt x="708" y="141"/>
                    <a:pt x="708" y="141"/>
                  </a:cubicBezTo>
                  <a:cubicBezTo>
                    <a:pt x="710" y="142"/>
                    <a:pt x="710" y="142"/>
                    <a:pt x="710" y="142"/>
                  </a:cubicBezTo>
                  <a:cubicBezTo>
                    <a:pt x="708" y="144"/>
                    <a:pt x="708" y="144"/>
                    <a:pt x="708" y="144"/>
                  </a:cubicBezTo>
                  <a:cubicBezTo>
                    <a:pt x="707" y="144"/>
                    <a:pt x="707" y="144"/>
                    <a:pt x="707" y="144"/>
                  </a:cubicBezTo>
                  <a:cubicBezTo>
                    <a:pt x="703" y="144"/>
                    <a:pt x="703" y="144"/>
                    <a:pt x="703" y="144"/>
                  </a:cubicBezTo>
                  <a:cubicBezTo>
                    <a:pt x="700" y="144"/>
                    <a:pt x="700" y="144"/>
                    <a:pt x="700" y="144"/>
                  </a:cubicBezTo>
                  <a:cubicBezTo>
                    <a:pt x="698" y="145"/>
                    <a:pt x="698" y="145"/>
                    <a:pt x="698" y="145"/>
                  </a:cubicBezTo>
                  <a:cubicBezTo>
                    <a:pt x="698" y="146"/>
                    <a:pt x="698" y="146"/>
                    <a:pt x="698" y="146"/>
                  </a:cubicBezTo>
                  <a:cubicBezTo>
                    <a:pt x="697" y="148"/>
                    <a:pt x="697" y="148"/>
                    <a:pt x="697" y="148"/>
                  </a:cubicBezTo>
                  <a:cubicBezTo>
                    <a:pt x="703" y="146"/>
                    <a:pt x="703" y="146"/>
                    <a:pt x="703" y="146"/>
                  </a:cubicBezTo>
                  <a:cubicBezTo>
                    <a:pt x="708" y="145"/>
                    <a:pt x="708" y="145"/>
                    <a:pt x="708" y="145"/>
                  </a:cubicBezTo>
                  <a:cubicBezTo>
                    <a:pt x="710" y="144"/>
                    <a:pt x="710" y="144"/>
                    <a:pt x="710" y="144"/>
                  </a:cubicBezTo>
                  <a:cubicBezTo>
                    <a:pt x="711" y="145"/>
                    <a:pt x="711" y="145"/>
                    <a:pt x="711" y="145"/>
                  </a:cubicBezTo>
                  <a:cubicBezTo>
                    <a:pt x="714" y="144"/>
                    <a:pt x="714" y="144"/>
                    <a:pt x="714" y="144"/>
                  </a:cubicBezTo>
                  <a:cubicBezTo>
                    <a:pt x="715" y="144"/>
                    <a:pt x="715" y="144"/>
                    <a:pt x="715" y="144"/>
                  </a:cubicBezTo>
                  <a:cubicBezTo>
                    <a:pt x="714" y="145"/>
                    <a:pt x="714" y="145"/>
                    <a:pt x="714" y="145"/>
                  </a:cubicBezTo>
                  <a:cubicBezTo>
                    <a:pt x="715" y="145"/>
                    <a:pt x="715" y="145"/>
                    <a:pt x="715" y="145"/>
                  </a:cubicBezTo>
                  <a:cubicBezTo>
                    <a:pt x="713" y="146"/>
                    <a:pt x="713" y="146"/>
                    <a:pt x="713" y="146"/>
                  </a:cubicBezTo>
                  <a:cubicBezTo>
                    <a:pt x="714" y="146"/>
                    <a:pt x="714" y="146"/>
                    <a:pt x="714" y="146"/>
                  </a:cubicBezTo>
                  <a:cubicBezTo>
                    <a:pt x="714" y="148"/>
                    <a:pt x="714" y="148"/>
                    <a:pt x="714" y="148"/>
                  </a:cubicBezTo>
                  <a:cubicBezTo>
                    <a:pt x="715" y="149"/>
                    <a:pt x="715" y="149"/>
                    <a:pt x="715" y="149"/>
                  </a:cubicBezTo>
                  <a:cubicBezTo>
                    <a:pt x="718" y="149"/>
                    <a:pt x="718" y="149"/>
                    <a:pt x="718" y="149"/>
                  </a:cubicBezTo>
                  <a:cubicBezTo>
                    <a:pt x="718" y="148"/>
                    <a:pt x="718" y="148"/>
                    <a:pt x="718" y="148"/>
                  </a:cubicBezTo>
                  <a:cubicBezTo>
                    <a:pt x="721" y="148"/>
                    <a:pt x="721" y="148"/>
                    <a:pt x="721" y="148"/>
                  </a:cubicBezTo>
                  <a:cubicBezTo>
                    <a:pt x="718" y="151"/>
                    <a:pt x="718" y="151"/>
                    <a:pt x="718" y="151"/>
                  </a:cubicBezTo>
                  <a:cubicBezTo>
                    <a:pt x="718" y="152"/>
                    <a:pt x="718" y="152"/>
                    <a:pt x="718" y="152"/>
                  </a:cubicBezTo>
                  <a:cubicBezTo>
                    <a:pt x="720" y="152"/>
                    <a:pt x="720" y="152"/>
                    <a:pt x="720" y="152"/>
                  </a:cubicBezTo>
                  <a:cubicBezTo>
                    <a:pt x="723" y="151"/>
                    <a:pt x="723" y="151"/>
                    <a:pt x="723" y="151"/>
                  </a:cubicBezTo>
                  <a:cubicBezTo>
                    <a:pt x="721" y="152"/>
                    <a:pt x="721" y="152"/>
                    <a:pt x="721" y="152"/>
                  </a:cubicBezTo>
                  <a:cubicBezTo>
                    <a:pt x="723" y="152"/>
                    <a:pt x="723" y="152"/>
                    <a:pt x="723" y="152"/>
                  </a:cubicBezTo>
                  <a:cubicBezTo>
                    <a:pt x="724" y="154"/>
                    <a:pt x="724" y="154"/>
                    <a:pt x="724" y="154"/>
                  </a:cubicBezTo>
                  <a:cubicBezTo>
                    <a:pt x="724" y="155"/>
                    <a:pt x="724" y="155"/>
                    <a:pt x="724" y="155"/>
                  </a:cubicBezTo>
                  <a:cubicBezTo>
                    <a:pt x="723" y="156"/>
                    <a:pt x="723" y="156"/>
                    <a:pt x="723" y="156"/>
                  </a:cubicBezTo>
                  <a:cubicBezTo>
                    <a:pt x="724" y="158"/>
                    <a:pt x="724" y="158"/>
                    <a:pt x="724" y="158"/>
                  </a:cubicBezTo>
                  <a:cubicBezTo>
                    <a:pt x="723" y="159"/>
                    <a:pt x="723" y="159"/>
                    <a:pt x="723" y="159"/>
                  </a:cubicBezTo>
                  <a:cubicBezTo>
                    <a:pt x="723" y="162"/>
                    <a:pt x="723" y="162"/>
                    <a:pt x="723" y="162"/>
                  </a:cubicBezTo>
                  <a:cubicBezTo>
                    <a:pt x="724" y="164"/>
                    <a:pt x="724" y="164"/>
                    <a:pt x="724" y="164"/>
                  </a:cubicBezTo>
                  <a:cubicBezTo>
                    <a:pt x="718" y="166"/>
                    <a:pt x="718" y="166"/>
                    <a:pt x="718" y="166"/>
                  </a:cubicBezTo>
                  <a:cubicBezTo>
                    <a:pt x="714" y="168"/>
                    <a:pt x="714" y="168"/>
                    <a:pt x="714" y="168"/>
                  </a:cubicBezTo>
                  <a:cubicBezTo>
                    <a:pt x="714" y="169"/>
                    <a:pt x="714" y="169"/>
                    <a:pt x="714" y="169"/>
                  </a:cubicBezTo>
                  <a:cubicBezTo>
                    <a:pt x="714" y="171"/>
                    <a:pt x="714" y="171"/>
                    <a:pt x="714" y="171"/>
                  </a:cubicBezTo>
                  <a:cubicBezTo>
                    <a:pt x="703" y="174"/>
                    <a:pt x="703" y="174"/>
                    <a:pt x="703" y="174"/>
                  </a:cubicBezTo>
                  <a:cubicBezTo>
                    <a:pt x="697" y="176"/>
                    <a:pt x="697" y="176"/>
                    <a:pt x="697" y="176"/>
                  </a:cubicBezTo>
                  <a:cubicBezTo>
                    <a:pt x="694" y="176"/>
                    <a:pt x="694" y="176"/>
                    <a:pt x="694" y="176"/>
                  </a:cubicBezTo>
                  <a:cubicBezTo>
                    <a:pt x="694" y="178"/>
                    <a:pt x="694" y="178"/>
                    <a:pt x="694" y="178"/>
                  </a:cubicBezTo>
                  <a:cubicBezTo>
                    <a:pt x="695" y="181"/>
                    <a:pt x="695" y="181"/>
                    <a:pt x="695" y="181"/>
                  </a:cubicBezTo>
                  <a:cubicBezTo>
                    <a:pt x="697" y="182"/>
                    <a:pt x="697" y="182"/>
                    <a:pt x="697" y="182"/>
                  </a:cubicBezTo>
                  <a:cubicBezTo>
                    <a:pt x="698" y="185"/>
                    <a:pt x="698" y="185"/>
                    <a:pt x="698" y="185"/>
                  </a:cubicBezTo>
                  <a:cubicBezTo>
                    <a:pt x="697" y="185"/>
                    <a:pt x="697" y="185"/>
                    <a:pt x="697" y="185"/>
                  </a:cubicBezTo>
                  <a:cubicBezTo>
                    <a:pt x="692" y="185"/>
                    <a:pt x="692" y="185"/>
                    <a:pt x="692" y="185"/>
                  </a:cubicBezTo>
                  <a:cubicBezTo>
                    <a:pt x="687" y="187"/>
                    <a:pt x="687" y="187"/>
                    <a:pt x="687" y="187"/>
                  </a:cubicBezTo>
                  <a:cubicBezTo>
                    <a:pt x="682" y="187"/>
                    <a:pt x="682" y="187"/>
                    <a:pt x="682" y="187"/>
                  </a:cubicBezTo>
                  <a:cubicBezTo>
                    <a:pt x="681" y="188"/>
                    <a:pt x="681" y="188"/>
                    <a:pt x="681" y="188"/>
                  </a:cubicBezTo>
                  <a:cubicBezTo>
                    <a:pt x="680" y="188"/>
                    <a:pt x="680" y="188"/>
                    <a:pt x="680" y="188"/>
                  </a:cubicBezTo>
                  <a:cubicBezTo>
                    <a:pt x="677" y="188"/>
                    <a:pt x="677" y="188"/>
                    <a:pt x="677" y="188"/>
                  </a:cubicBezTo>
                  <a:cubicBezTo>
                    <a:pt x="674" y="188"/>
                    <a:pt x="674" y="188"/>
                    <a:pt x="674" y="188"/>
                  </a:cubicBezTo>
                  <a:cubicBezTo>
                    <a:pt x="671" y="188"/>
                    <a:pt x="671" y="188"/>
                    <a:pt x="671" y="188"/>
                  </a:cubicBezTo>
                  <a:cubicBezTo>
                    <a:pt x="665" y="187"/>
                    <a:pt x="665" y="187"/>
                    <a:pt x="665" y="187"/>
                  </a:cubicBezTo>
                  <a:cubicBezTo>
                    <a:pt x="662" y="187"/>
                    <a:pt x="662" y="187"/>
                    <a:pt x="662" y="187"/>
                  </a:cubicBezTo>
                  <a:cubicBezTo>
                    <a:pt x="661" y="187"/>
                    <a:pt x="661" y="187"/>
                    <a:pt x="661" y="187"/>
                  </a:cubicBezTo>
                  <a:cubicBezTo>
                    <a:pt x="660" y="188"/>
                    <a:pt x="660" y="188"/>
                    <a:pt x="660" y="188"/>
                  </a:cubicBezTo>
                  <a:cubicBezTo>
                    <a:pt x="660" y="189"/>
                    <a:pt x="660" y="189"/>
                    <a:pt x="660" y="189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5" y="189"/>
                    <a:pt x="655" y="189"/>
                    <a:pt x="655" y="189"/>
                  </a:cubicBezTo>
                  <a:cubicBezTo>
                    <a:pt x="651" y="191"/>
                    <a:pt x="651" y="191"/>
                    <a:pt x="651" y="191"/>
                  </a:cubicBezTo>
                  <a:cubicBezTo>
                    <a:pt x="649" y="194"/>
                    <a:pt x="649" y="194"/>
                    <a:pt x="649" y="194"/>
                  </a:cubicBezTo>
                  <a:cubicBezTo>
                    <a:pt x="647" y="195"/>
                    <a:pt x="647" y="195"/>
                    <a:pt x="647" y="195"/>
                  </a:cubicBezTo>
                  <a:cubicBezTo>
                    <a:pt x="648" y="195"/>
                    <a:pt x="648" y="195"/>
                    <a:pt x="648" y="195"/>
                  </a:cubicBezTo>
                  <a:cubicBezTo>
                    <a:pt x="648" y="197"/>
                    <a:pt x="648" y="197"/>
                    <a:pt x="648" y="197"/>
                  </a:cubicBezTo>
                  <a:cubicBezTo>
                    <a:pt x="649" y="199"/>
                    <a:pt x="649" y="199"/>
                    <a:pt x="649" y="199"/>
                  </a:cubicBezTo>
                  <a:cubicBezTo>
                    <a:pt x="654" y="199"/>
                    <a:pt x="654" y="199"/>
                    <a:pt x="654" y="199"/>
                  </a:cubicBezTo>
                  <a:cubicBezTo>
                    <a:pt x="657" y="201"/>
                    <a:pt x="657" y="201"/>
                    <a:pt x="657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8" y="199"/>
                    <a:pt x="658" y="199"/>
                    <a:pt x="658" y="199"/>
                  </a:cubicBezTo>
                  <a:cubicBezTo>
                    <a:pt x="660" y="199"/>
                    <a:pt x="660" y="199"/>
                    <a:pt x="660" y="199"/>
                  </a:cubicBezTo>
                  <a:cubicBezTo>
                    <a:pt x="662" y="199"/>
                    <a:pt x="662" y="199"/>
                    <a:pt x="662" y="199"/>
                  </a:cubicBezTo>
                  <a:cubicBezTo>
                    <a:pt x="665" y="199"/>
                    <a:pt x="665" y="199"/>
                    <a:pt x="665" y="199"/>
                  </a:cubicBezTo>
                  <a:cubicBezTo>
                    <a:pt x="668" y="198"/>
                    <a:pt x="668" y="198"/>
                    <a:pt x="668" y="198"/>
                  </a:cubicBezTo>
                  <a:cubicBezTo>
                    <a:pt x="668" y="197"/>
                    <a:pt x="668" y="197"/>
                    <a:pt x="668" y="197"/>
                  </a:cubicBezTo>
                  <a:cubicBezTo>
                    <a:pt x="670" y="197"/>
                    <a:pt x="670" y="197"/>
                    <a:pt x="670" y="197"/>
                  </a:cubicBezTo>
                  <a:cubicBezTo>
                    <a:pt x="674" y="198"/>
                    <a:pt x="674" y="198"/>
                    <a:pt x="674" y="198"/>
                  </a:cubicBezTo>
                  <a:cubicBezTo>
                    <a:pt x="677" y="198"/>
                    <a:pt x="677" y="198"/>
                    <a:pt x="677" y="198"/>
                  </a:cubicBezTo>
                  <a:cubicBezTo>
                    <a:pt x="680" y="198"/>
                    <a:pt x="680" y="198"/>
                    <a:pt x="680" y="198"/>
                  </a:cubicBezTo>
                  <a:cubicBezTo>
                    <a:pt x="680" y="195"/>
                    <a:pt x="680" y="195"/>
                    <a:pt x="680" y="195"/>
                  </a:cubicBezTo>
                  <a:cubicBezTo>
                    <a:pt x="678" y="194"/>
                    <a:pt x="678" y="194"/>
                    <a:pt x="678" y="194"/>
                  </a:cubicBezTo>
                  <a:cubicBezTo>
                    <a:pt x="682" y="192"/>
                    <a:pt x="682" y="192"/>
                    <a:pt x="682" y="192"/>
                  </a:cubicBezTo>
                  <a:cubicBezTo>
                    <a:pt x="681" y="194"/>
                    <a:pt x="681" y="194"/>
                    <a:pt x="681" y="194"/>
                  </a:cubicBezTo>
                  <a:cubicBezTo>
                    <a:pt x="681" y="195"/>
                    <a:pt x="681" y="195"/>
                    <a:pt x="681" y="195"/>
                  </a:cubicBezTo>
                  <a:cubicBezTo>
                    <a:pt x="684" y="195"/>
                    <a:pt x="684" y="195"/>
                    <a:pt x="684" y="195"/>
                  </a:cubicBezTo>
                  <a:cubicBezTo>
                    <a:pt x="684" y="197"/>
                    <a:pt x="684" y="197"/>
                    <a:pt x="684" y="197"/>
                  </a:cubicBezTo>
                  <a:cubicBezTo>
                    <a:pt x="685" y="197"/>
                    <a:pt x="685" y="197"/>
                    <a:pt x="685" y="197"/>
                  </a:cubicBezTo>
                  <a:cubicBezTo>
                    <a:pt x="684" y="198"/>
                    <a:pt x="684" y="198"/>
                    <a:pt x="684" y="198"/>
                  </a:cubicBezTo>
                  <a:cubicBezTo>
                    <a:pt x="685" y="198"/>
                    <a:pt x="685" y="198"/>
                    <a:pt x="685" y="198"/>
                  </a:cubicBezTo>
                  <a:cubicBezTo>
                    <a:pt x="687" y="197"/>
                    <a:pt x="687" y="197"/>
                    <a:pt x="687" y="197"/>
                  </a:cubicBezTo>
                  <a:cubicBezTo>
                    <a:pt x="688" y="197"/>
                    <a:pt x="688" y="197"/>
                    <a:pt x="688" y="197"/>
                  </a:cubicBezTo>
                  <a:cubicBezTo>
                    <a:pt x="690" y="195"/>
                    <a:pt x="690" y="195"/>
                    <a:pt x="690" y="195"/>
                  </a:cubicBezTo>
                  <a:cubicBezTo>
                    <a:pt x="690" y="197"/>
                    <a:pt x="690" y="197"/>
                    <a:pt x="690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690" y="198"/>
                    <a:pt x="690" y="198"/>
                    <a:pt x="690" y="198"/>
                  </a:cubicBezTo>
                  <a:cubicBezTo>
                    <a:pt x="690" y="199"/>
                    <a:pt x="690" y="199"/>
                    <a:pt x="690" y="199"/>
                  </a:cubicBezTo>
                  <a:cubicBezTo>
                    <a:pt x="691" y="201"/>
                    <a:pt x="691" y="201"/>
                    <a:pt x="691" y="201"/>
                  </a:cubicBezTo>
                  <a:cubicBezTo>
                    <a:pt x="692" y="202"/>
                    <a:pt x="692" y="202"/>
                    <a:pt x="692" y="202"/>
                  </a:cubicBezTo>
                  <a:cubicBezTo>
                    <a:pt x="692" y="204"/>
                    <a:pt x="692" y="204"/>
                    <a:pt x="692" y="204"/>
                  </a:cubicBezTo>
                  <a:cubicBezTo>
                    <a:pt x="694" y="202"/>
                    <a:pt x="694" y="202"/>
                    <a:pt x="694" y="202"/>
                  </a:cubicBezTo>
                  <a:cubicBezTo>
                    <a:pt x="692" y="205"/>
                    <a:pt x="692" y="205"/>
                    <a:pt x="692" y="205"/>
                  </a:cubicBezTo>
                  <a:cubicBezTo>
                    <a:pt x="694" y="205"/>
                    <a:pt x="694" y="205"/>
                    <a:pt x="694" y="205"/>
                  </a:cubicBezTo>
                  <a:cubicBezTo>
                    <a:pt x="695" y="205"/>
                    <a:pt x="695" y="205"/>
                    <a:pt x="695" y="205"/>
                  </a:cubicBezTo>
                  <a:cubicBezTo>
                    <a:pt x="694" y="207"/>
                    <a:pt x="694" y="207"/>
                    <a:pt x="694" y="207"/>
                  </a:cubicBezTo>
                  <a:cubicBezTo>
                    <a:pt x="697" y="207"/>
                    <a:pt x="697" y="207"/>
                    <a:pt x="697" y="207"/>
                  </a:cubicBezTo>
                  <a:cubicBezTo>
                    <a:pt x="698" y="205"/>
                    <a:pt x="698" y="205"/>
                    <a:pt x="698" y="205"/>
                  </a:cubicBezTo>
                  <a:cubicBezTo>
                    <a:pt x="700" y="207"/>
                    <a:pt x="700" y="207"/>
                    <a:pt x="700" y="207"/>
                  </a:cubicBezTo>
                  <a:cubicBezTo>
                    <a:pt x="701" y="207"/>
                    <a:pt x="701" y="207"/>
                    <a:pt x="701" y="207"/>
                  </a:cubicBezTo>
                  <a:cubicBezTo>
                    <a:pt x="703" y="208"/>
                    <a:pt x="703" y="208"/>
                    <a:pt x="703" y="208"/>
                  </a:cubicBezTo>
                  <a:cubicBezTo>
                    <a:pt x="698" y="209"/>
                    <a:pt x="698" y="209"/>
                    <a:pt x="698" y="209"/>
                  </a:cubicBezTo>
                  <a:cubicBezTo>
                    <a:pt x="694" y="209"/>
                    <a:pt x="694" y="209"/>
                    <a:pt x="694" y="209"/>
                  </a:cubicBezTo>
                  <a:cubicBezTo>
                    <a:pt x="695" y="211"/>
                    <a:pt x="695" y="211"/>
                    <a:pt x="695" y="211"/>
                  </a:cubicBezTo>
                  <a:cubicBezTo>
                    <a:pt x="697" y="214"/>
                    <a:pt x="697" y="214"/>
                    <a:pt x="697" y="214"/>
                  </a:cubicBezTo>
                  <a:cubicBezTo>
                    <a:pt x="698" y="214"/>
                    <a:pt x="698" y="214"/>
                    <a:pt x="698" y="214"/>
                  </a:cubicBezTo>
                  <a:cubicBezTo>
                    <a:pt x="700" y="215"/>
                    <a:pt x="700" y="215"/>
                    <a:pt x="700" y="215"/>
                  </a:cubicBezTo>
                  <a:cubicBezTo>
                    <a:pt x="703" y="217"/>
                    <a:pt x="703" y="217"/>
                    <a:pt x="703" y="217"/>
                  </a:cubicBezTo>
                  <a:cubicBezTo>
                    <a:pt x="705" y="218"/>
                    <a:pt x="705" y="218"/>
                    <a:pt x="705" y="218"/>
                  </a:cubicBezTo>
                  <a:cubicBezTo>
                    <a:pt x="710" y="218"/>
                    <a:pt x="710" y="218"/>
                    <a:pt x="710" y="218"/>
                  </a:cubicBezTo>
                  <a:cubicBezTo>
                    <a:pt x="713" y="218"/>
                    <a:pt x="713" y="218"/>
                    <a:pt x="713" y="218"/>
                  </a:cubicBezTo>
                  <a:cubicBezTo>
                    <a:pt x="713" y="219"/>
                    <a:pt x="713" y="219"/>
                    <a:pt x="713" y="219"/>
                  </a:cubicBezTo>
                  <a:cubicBezTo>
                    <a:pt x="714" y="222"/>
                    <a:pt x="714" y="222"/>
                    <a:pt x="714" y="222"/>
                  </a:cubicBezTo>
                  <a:cubicBezTo>
                    <a:pt x="717" y="224"/>
                    <a:pt x="717" y="224"/>
                    <a:pt x="717" y="224"/>
                  </a:cubicBezTo>
                  <a:cubicBezTo>
                    <a:pt x="721" y="225"/>
                    <a:pt x="721" y="225"/>
                    <a:pt x="721" y="225"/>
                  </a:cubicBezTo>
                  <a:cubicBezTo>
                    <a:pt x="725" y="225"/>
                    <a:pt x="725" y="225"/>
                    <a:pt x="725" y="225"/>
                  </a:cubicBezTo>
                  <a:cubicBezTo>
                    <a:pt x="731" y="227"/>
                    <a:pt x="731" y="227"/>
                    <a:pt x="731" y="227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40" y="230"/>
                    <a:pt x="740" y="230"/>
                    <a:pt x="740" y="230"/>
                  </a:cubicBezTo>
                  <a:cubicBezTo>
                    <a:pt x="740" y="227"/>
                    <a:pt x="740" y="227"/>
                    <a:pt x="740" y="227"/>
                  </a:cubicBezTo>
                  <a:cubicBezTo>
                    <a:pt x="741" y="227"/>
                    <a:pt x="741" y="227"/>
                    <a:pt x="741" y="227"/>
                  </a:cubicBezTo>
                  <a:cubicBezTo>
                    <a:pt x="741" y="225"/>
                    <a:pt x="741" y="225"/>
                    <a:pt x="741" y="225"/>
                  </a:cubicBezTo>
                  <a:cubicBezTo>
                    <a:pt x="741" y="224"/>
                    <a:pt x="741" y="224"/>
                    <a:pt x="741" y="224"/>
                  </a:cubicBezTo>
                  <a:cubicBezTo>
                    <a:pt x="740" y="224"/>
                    <a:pt x="740" y="224"/>
                    <a:pt x="740" y="224"/>
                  </a:cubicBezTo>
                  <a:cubicBezTo>
                    <a:pt x="738" y="222"/>
                    <a:pt x="738" y="222"/>
                    <a:pt x="738" y="222"/>
                  </a:cubicBezTo>
                  <a:cubicBezTo>
                    <a:pt x="740" y="221"/>
                    <a:pt x="740" y="221"/>
                    <a:pt x="740" y="221"/>
                  </a:cubicBezTo>
                  <a:cubicBezTo>
                    <a:pt x="738" y="219"/>
                    <a:pt x="738" y="219"/>
                    <a:pt x="738" y="219"/>
                  </a:cubicBezTo>
                  <a:cubicBezTo>
                    <a:pt x="737" y="219"/>
                    <a:pt x="737" y="219"/>
                    <a:pt x="737" y="219"/>
                  </a:cubicBezTo>
                  <a:cubicBezTo>
                    <a:pt x="735" y="219"/>
                    <a:pt x="735" y="219"/>
                    <a:pt x="735" y="219"/>
                  </a:cubicBezTo>
                  <a:cubicBezTo>
                    <a:pt x="735" y="218"/>
                    <a:pt x="735" y="218"/>
                    <a:pt x="735" y="218"/>
                  </a:cubicBezTo>
                  <a:cubicBezTo>
                    <a:pt x="734" y="217"/>
                    <a:pt x="734" y="217"/>
                    <a:pt x="734" y="217"/>
                  </a:cubicBezTo>
                  <a:cubicBezTo>
                    <a:pt x="734" y="215"/>
                    <a:pt x="734" y="215"/>
                    <a:pt x="734" y="215"/>
                  </a:cubicBezTo>
                  <a:cubicBezTo>
                    <a:pt x="733" y="217"/>
                    <a:pt x="733" y="217"/>
                    <a:pt x="733" y="217"/>
                  </a:cubicBezTo>
                  <a:cubicBezTo>
                    <a:pt x="733" y="215"/>
                    <a:pt x="733" y="215"/>
                    <a:pt x="733" y="215"/>
                  </a:cubicBezTo>
                  <a:cubicBezTo>
                    <a:pt x="728" y="212"/>
                    <a:pt x="728" y="212"/>
                    <a:pt x="728" y="212"/>
                  </a:cubicBezTo>
                  <a:cubicBezTo>
                    <a:pt x="725" y="208"/>
                    <a:pt x="725" y="208"/>
                    <a:pt x="725" y="208"/>
                  </a:cubicBezTo>
                  <a:cubicBezTo>
                    <a:pt x="727" y="207"/>
                    <a:pt x="727" y="207"/>
                    <a:pt x="727" y="207"/>
                  </a:cubicBezTo>
                  <a:cubicBezTo>
                    <a:pt x="728" y="207"/>
                    <a:pt x="728" y="207"/>
                    <a:pt x="728" y="207"/>
                  </a:cubicBezTo>
                  <a:cubicBezTo>
                    <a:pt x="731" y="207"/>
                    <a:pt x="731" y="207"/>
                    <a:pt x="731" y="207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4" y="211"/>
                    <a:pt x="734" y="211"/>
                    <a:pt x="734" y="211"/>
                  </a:cubicBezTo>
                  <a:cubicBezTo>
                    <a:pt x="735" y="207"/>
                    <a:pt x="735" y="207"/>
                    <a:pt x="735" y="207"/>
                  </a:cubicBezTo>
                  <a:cubicBezTo>
                    <a:pt x="737" y="211"/>
                    <a:pt x="737" y="211"/>
                    <a:pt x="737" y="211"/>
                  </a:cubicBezTo>
                  <a:cubicBezTo>
                    <a:pt x="740" y="212"/>
                    <a:pt x="740" y="212"/>
                    <a:pt x="740" y="212"/>
                  </a:cubicBezTo>
                  <a:cubicBezTo>
                    <a:pt x="741" y="211"/>
                    <a:pt x="741" y="211"/>
                    <a:pt x="741" y="211"/>
                  </a:cubicBezTo>
                  <a:cubicBezTo>
                    <a:pt x="740" y="214"/>
                    <a:pt x="740" y="214"/>
                    <a:pt x="740" y="214"/>
                  </a:cubicBezTo>
                  <a:cubicBezTo>
                    <a:pt x="741" y="212"/>
                    <a:pt x="741" y="212"/>
                    <a:pt x="741" y="212"/>
                  </a:cubicBezTo>
                  <a:cubicBezTo>
                    <a:pt x="741" y="214"/>
                    <a:pt x="741" y="214"/>
                    <a:pt x="741" y="214"/>
                  </a:cubicBezTo>
                  <a:cubicBezTo>
                    <a:pt x="743" y="215"/>
                    <a:pt x="743" y="215"/>
                    <a:pt x="743" y="215"/>
                  </a:cubicBezTo>
                  <a:cubicBezTo>
                    <a:pt x="743" y="214"/>
                    <a:pt x="743" y="214"/>
                    <a:pt x="743" y="214"/>
                  </a:cubicBezTo>
                  <a:cubicBezTo>
                    <a:pt x="743" y="212"/>
                    <a:pt x="743" y="212"/>
                    <a:pt x="743" y="212"/>
                  </a:cubicBezTo>
                  <a:cubicBezTo>
                    <a:pt x="744" y="214"/>
                    <a:pt x="744" y="214"/>
                    <a:pt x="744" y="214"/>
                  </a:cubicBezTo>
                  <a:cubicBezTo>
                    <a:pt x="746" y="217"/>
                    <a:pt x="746" y="217"/>
                    <a:pt x="746" y="217"/>
                  </a:cubicBezTo>
                  <a:cubicBezTo>
                    <a:pt x="746" y="214"/>
                    <a:pt x="746" y="214"/>
                    <a:pt x="746" y="214"/>
                  </a:cubicBezTo>
                  <a:cubicBezTo>
                    <a:pt x="747" y="215"/>
                    <a:pt x="747" y="215"/>
                    <a:pt x="747" y="215"/>
                  </a:cubicBezTo>
                  <a:cubicBezTo>
                    <a:pt x="748" y="215"/>
                    <a:pt x="748" y="215"/>
                    <a:pt x="748" y="215"/>
                  </a:cubicBezTo>
                  <a:cubicBezTo>
                    <a:pt x="750" y="215"/>
                    <a:pt x="750" y="215"/>
                    <a:pt x="750" y="215"/>
                  </a:cubicBezTo>
                  <a:cubicBezTo>
                    <a:pt x="750" y="217"/>
                    <a:pt x="750" y="217"/>
                    <a:pt x="750" y="217"/>
                  </a:cubicBezTo>
                  <a:cubicBezTo>
                    <a:pt x="751" y="217"/>
                    <a:pt x="751" y="217"/>
                    <a:pt x="751" y="217"/>
                  </a:cubicBezTo>
                  <a:cubicBezTo>
                    <a:pt x="753" y="217"/>
                    <a:pt x="753" y="217"/>
                    <a:pt x="753" y="217"/>
                  </a:cubicBezTo>
                  <a:cubicBezTo>
                    <a:pt x="753" y="219"/>
                    <a:pt x="753" y="219"/>
                    <a:pt x="753" y="219"/>
                  </a:cubicBezTo>
                  <a:cubicBezTo>
                    <a:pt x="753" y="221"/>
                    <a:pt x="753" y="221"/>
                    <a:pt x="753" y="221"/>
                  </a:cubicBezTo>
                  <a:cubicBezTo>
                    <a:pt x="754" y="221"/>
                    <a:pt x="754" y="221"/>
                    <a:pt x="754" y="221"/>
                  </a:cubicBezTo>
                  <a:cubicBezTo>
                    <a:pt x="754" y="219"/>
                    <a:pt x="754" y="219"/>
                    <a:pt x="754" y="219"/>
                  </a:cubicBezTo>
                  <a:cubicBezTo>
                    <a:pt x="754" y="218"/>
                    <a:pt x="754" y="218"/>
                    <a:pt x="754" y="218"/>
                  </a:cubicBezTo>
                  <a:cubicBezTo>
                    <a:pt x="754" y="215"/>
                    <a:pt x="754" y="215"/>
                    <a:pt x="754" y="215"/>
                  </a:cubicBezTo>
                  <a:cubicBezTo>
                    <a:pt x="756" y="217"/>
                    <a:pt x="756" y="217"/>
                    <a:pt x="756" y="217"/>
                  </a:cubicBezTo>
                  <a:cubicBezTo>
                    <a:pt x="758" y="217"/>
                    <a:pt x="758" y="217"/>
                    <a:pt x="758" y="217"/>
                  </a:cubicBezTo>
                  <a:cubicBezTo>
                    <a:pt x="758" y="215"/>
                    <a:pt x="758" y="215"/>
                    <a:pt x="758" y="215"/>
                  </a:cubicBezTo>
                  <a:cubicBezTo>
                    <a:pt x="758" y="214"/>
                    <a:pt x="758" y="214"/>
                    <a:pt x="758" y="214"/>
                  </a:cubicBezTo>
                  <a:cubicBezTo>
                    <a:pt x="757" y="212"/>
                    <a:pt x="757" y="212"/>
                    <a:pt x="757" y="212"/>
                  </a:cubicBezTo>
                  <a:cubicBezTo>
                    <a:pt x="760" y="211"/>
                    <a:pt x="760" y="211"/>
                    <a:pt x="760" y="211"/>
                  </a:cubicBezTo>
                  <a:cubicBezTo>
                    <a:pt x="758" y="211"/>
                    <a:pt x="758" y="211"/>
                    <a:pt x="758" y="211"/>
                  </a:cubicBezTo>
                  <a:cubicBezTo>
                    <a:pt x="760" y="209"/>
                    <a:pt x="760" y="209"/>
                    <a:pt x="760" y="209"/>
                  </a:cubicBezTo>
                  <a:cubicBezTo>
                    <a:pt x="761" y="208"/>
                    <a:pt x="761" y="208"/>
                    <a:pt x="761" y="208"/>
                  </a:cubicBezTo>
                  <a:cubicBezTo>
                    <a:pt x="761" y="209"/>
                    <a:pt x="761" y="209"/>
                    <a:pt x="761" y="209"/>
                  </a:cubicBezTo>
                  <a:cubicBezTo>
                    <a:pt x="761" y="211"/>
                    <a:pt x="761" y="211"/>
                    <a:pt x="761" y="211"/>
                  </a:cubicBezTo>
                  <a:cubicBezTo>
                    <a:pt x="763" y="212"/>
                    <a:pt x="763" y="212"/>
                    <a:pt x="763" y="212"/>
                  </a:cubicBezTo>
                  <a:cubicBezTo>
                    <a:pt x="763" y="211"/>
                    <a:pt x="763" y="211"/>
                    <a:pt x="763" y="211"/>
                  </a:cubicBezTo>
                  <a:cubicBezTo>
                    <a:pt x="764" y="209"/>
                    <a:pt x="764" y="209"/>
                    <a:pt x="764" y="209"/>
                  </a:cubicBezTo>
                  <a:cubicBezTo>
                    <a:pt x="766" y="209"/>
                    <a:pt x="766" y="209"/>
                    <a:pt x="766" y="20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764" y="207"/>
                    <a:pt x="764" y="207"/>
                    <a:pt x="764" y="207"/>
                  </a:cubicBezTo>
                  <a:cubicBezTo>
                    <a:pt x="764" y="205"/>
                    <a:pt x="764" y="205"/>
                    <a:pt x="764" y="205"/>
                  </a:cubicBezTo>
                  <a:cubicBezTo>
                    <a:pt x="767" y="204"/>
                    <a:pt x="767" y="204"/>
                    <a:pt x="767" y="204"/>
                  </a:cubicBezTo>
                  <a:cubicBezTo>
                    <a:pt x="763" y="202"/>
                    <a:pt x="763" y="202"/>
                    <a:pt x="763" y="202"/>
                  </a:cubicBezTo>
                  <a:cubicBezTo>
                    <a:pt x="761" y="201"/>
                    <a:pt x="761" y="201"/>
                    <a:pt x="761" y="201"/>
                  </a:cubicBezTo>
                  <a:cubicBezTo>
                    <a:pt x="763" y="199"/>
                    <a:pt x="763" y="199"/>
                    <a:pt x="763" y="199"/>
                  </a:cubicBezTo>
                  <a:cubicBezTo>
                    <a:pt x="764" y="199"/>
                    <a:pt x="764" y="199"/>
                    <a:pt x="764" y="199"/>
                  </a:cubicBezTo>
                  <a:cubicBezTo>
                    <a:pt x="767" y="197"/>
                    <a:pt x="767" y="197"/>
                    <a:pt x="767" y="197"/>
                  </a:cubicBezTo>
                  <a:cubicBezTo>
                    <a:pt x="764" y="198"/>
                    <a:pt x="764" y="198"/>
                    <a:pt x="764" y="198"/>
                  </a:cubicBezTo>
                  <a:cubicBezTo>
                    <a:pt x="764" y="197"/>
                    <a:pt x="764" y="197"/>
                    <a:pt x="764" y="197"/>
                  </a:cubicBezTo>
                  <a:cubicBezTo>
                    <a:pt x="761" y="197"/>
                    <a:pt x="761" y="197"/>
                    <a:pt x="761" y="197"/>
                  </a:cubicBezTo>
                  <a:cubicBezTo>
                    <a:pt x="763" y="195"/>
                    <a:pt x="763" y="195"/>
                    <a:pt x="763" y="195"/>
                  </a:cubicBezTo>
                  <a:cubicBezTo>
                    <a:pt x="764" y="195"/>
                    <a:pt x="764" y="195"/>
                    <a:pt x="764" y="195"/>
                  </a:cubicBezTo>
                  <a:cubicBezTo>
                    <a:pt x="763" y="194"/>
                    <a:pt x="763" y="194"/>
                    <a:pt x="763" y="194"/>
                  </a:cubicBezTo>
                  <a:cubicBezTo>
                    <a:pt x="764" y="192"/>
                    <a:pt x="764" y="192"/>
                    <a:pt x="764" y="192"/>
                  </a:cubicBezTo>
                  <a:cubicBezTo>
                    <a:pt x="763" y="192"/>
                    <a:pt x="763" y="192"/>
                    <a:pt x="763" y="192"/>
                  </a:cubicBezTo>
                  <a:cubicBezTo>
                    <a:pt x="761" y="194"/>
                    <a:pt x="761" y="194"/>
                    <a:pt x="761" y="194"/>
                  </a:cubicBezTo>
                  <a:cubicBezTo>
                    <a:pt x="758" y="195"/>
                    <a:pt x="758" y="195"/>
                    <a:pt x="758" y="195"/>
                  </a:cubicBezTo>
                  <a:cubicBezTo>
                    <a:pt x="760" y="192"/>
                    <a:pt x="760" y="192"/>
                    <a:pt x="760" y="192"/>
                  </a:cubicBezTo>
                  <a:cubicBezTo>
                    <a:pt x="758" y="192"/>
                    <a:pt x="758" y="192"/>
                    <a:pt x="758" y="192"/>
                  </a:cubicBezTo>
                  <a:cubicBezTo>
                    <a:pt x="757" y="191"/>
                    <a:pt x="757" y="191"/>
                    <a:pt x="757" y="191"/>
                  </a:cubicBezTo>
                  <a:cubicBezTo>
                    <a:pt x="754" y="194"/>
                    <a:pt x="754" y="194"/>
                    <a:pt x="754" y="194"/>
                  </a:cubicBezTo>
                  <a:cubicBezTo>
                    <a:pt x="756" y="191"/>
                    <a:pt x="756" y="191"/>
                    <a:pt x="756" y="191"/>
                  </a:cubicBezTo>
                  <a:cubicBezTo>
                    <a:pt x="754" y="191"/>
                    <a:pt x="754" y="191"/>
                    <a:pt x="754" y="191"/>
                  </a:cubicBezTo>
                  <a:cubicBezTo>
                    <a:pt x="757" y="189"/>
                    <a:pt x="757" y="189"/>
                    <a:pt x="757" y="189"/>
                  </a:cubicBezTo>
                  <a:cubicBezTo>
                    <a:pt x="755" y="189"/>
                    <a:pt x="755" y="189"/>
                    <a:pt x="755" y="189"/>
                  </a:cubicBezTo>
                  <a:cubicBezTo>
                    <a:pt x="756" y="188"/>
                    <a:pt x="756" y="188"/>
                    <a:pt x="756" y="188"/>
                  </a:cubicBezTo>
                  <a:cubicBezTo>
                    <a:pt x="754" y="188"/>
                    <a:pt x="754" y="188"/>
                    <a:pt x="754" y="188"/>
                  </a:cubicBezTo>
                  <a:cubicBezTo>
                    <a:pt x="753" y="187"/>
                    <a:pt x="753" y="187"/>
                    <a:pt x="753" y="187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756" y="185"/>
                    <a:pt x="756" y="185"/>
                    <a:pt x="756" y="185"/>
                  </a:cubicBezTo>
                  <a:cubicBezTo>
                    <a:pt x="754" y="185"/>
                    <a:pt x="754" y="185"/>
                    <a:pt x="754" y="185"/>
                  </a:cubicBezTo>
                  <a:cubicBezTo>
                    <a:pt x="754" y="184"/>
                    <a:pt x="754" y="184"/>
                    <a:pt x="754" y="184"/>
                  </a:cubicBezTo>
                  <a:cubicBezTo>
                    <a:pt x="753" y="184"/>
                    <a:pt x="753" y="184"/>
                    <a:pt x="753" y="184"/>
                  </a:cubicBezTo>
                  <a:cubicBezTo>
                    <a:pt x="751" y="184"/>
                    <a:pt x="751" y="184"/>
                    <a:pt x="751" y="184"/>
                  </a:cubicBezTo>
                  <a:cubicBezTo>
                    <a:pt x="748" y="185"/>
                    <a:pt x="748" y="185"/>
                    <a:pt x="748" y="185"/>
                  </a:cubicBezTo>
                  <a:cubicBezTo>
                    <a:pt x="751" y="182"/>
                    <a:pt x="751" y="182"/>
                    <a:pt x="751" y="182"/>
                  </a:cubicBezTo>
                  <a:cubicBezTo>
                    <a:pt x="748" y="182"/>
                    <a:pt x="748" y="182"/>
                    <a:pt x="748" y="182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48" y="181"/>
                    <a:pt x="748" y="181"/>
                    <a:pt x="748" y="181"/>
                  </a:cubicBezTo>
                  <a:cubicBezTo>
                    <a:pt x="750" y="179"/>
                    <a:pt x="750" y="179"/>
                    <a:pt x="750" y="179"/>
                  </a:cubicBezTo>
                  <a:cubicBezTo>
                    <a:pt x="751" y="178"/>
                    <a:pt x="751" y="178"/>
                    <a:pt x="751" y="178"/>
                  </a:cubicBezTo>
                  <a:cubicBezTo>
                    <a:pt x="750" y="178"/>
                    <a:pt x="750" y="178"/>
                    <a:pt x="750" y="178"/>
                  </a:cubicBezTo>
                  <a:cubicBezTo>
                    <a:pt x="746" y="176"/>
                    <a:pt x="746" y="176"/>
                    <a:pt x="746" y="176"/>
                  </a:cubicBezTo>
                  <a:cubicBezTo>
                    <a:pt x="748" y="176"/>
                    <a:pt x="748" y="176"/>
                    <a:pt x="748" y="176"/>
                  </a:cubicBezTo>
                  <a:cubicBezTo>
                    <a:pt x="753" y="178"/>
                    <a:pt x="753" y="178"/>
                    <a:pt x="753" y="178"/>
                  </a:cubicBezTo>
                  <a:cubicBezTo>
                    <a:pt x="751" y="179"/>
                    <a:pt x="751" y="179"/>
                    <a:pt x="751" y="179"/>
                  </a:cubicBezTo>
                  <a:cubicBezTo>
                    <a:pt x="751" y="181"/>
                    <a:pt x="751" y="181"/>
                    <a:pt x="751" y="181"/>
                  </a:cubicBezTo>
                  <a:cubicBezTo>
                    <a:pt x="753" y="181"/>
                    <a:pt x="753" y="181"/>
                    <a:pt x="753" y="181"/>
                  </a:cubicBezTo>
                  <a:cubicBezTo>
                    <a:pt x="758" y="179"/>
                    <a:pt x="758" y="179"/>
                    <a:pt x="758" y="179"/>
                  </a:cubicBezTo>
                  <a:cubicBezTo>
                    <a:pt x="758" y="178"/>
                    <a:pt x="758" y="178"/>
                    <a:pt x="758" y="178"/>
                  </a:cubicBezTo>
                  <a:cubicBezTo>
                    <a:pt x="757" y="176"/>
                    <a:pt x="757" y="176"/>
                    <a:pt x="757" y="176"/>
                  </a:cubicBezTo>
                  <a:cubicBezTo>
                    <a:pt x="756" y="175"/>
                    <a:pt x="756" y="175"/>
                    <a:pt x="756" y="175"/>
                  </a:cubicBezTo>
                  <a:cubicBezTo>
                    <a:pt x="756" y="174"/>
                    <a:pt x="756" y="174"/>
                    <a:pt x="756" y="174"/>
                  </a:cubicBezTo>
                  <a:cubicBezTo>
                    <a:pt x="757" y="174"/>
                    <a:pt x="757" y="174"/>
                    <a:pt x="757" y="174"/>
                  </a:cubicBezTo>
                  <a:cubicBezTo>
                    <a:pt x="758" y="175"/>
                    <a:pt x="758" y="175"/>
                    <a:pt x="758" y="175"/>
                  </a:cubicBezTo>
                  <a:cubicBezTo>
                    <a:pt x="760" y="175"/>
                    <a:pt x="760" y="175"/>
                    <a:pt x="760" y="175"/>
                  </a:cubicBezTo>
                  <a:cubicBezTo>
                    <a:pt x="763" y="174"/>
                    <a:pt x="763" y="174"/>
                    <a:pt x="763" y="174"/>
                  </a:cubicBezTo>
                  <a:cubicBezTo>
                    <a:pt x="761" y="172"/>
                    <a:pt x="761" y="172"/>
                    <a:pt x="761" y="172"/>
                  </a:cubicBezTo>
                  <a:cubicBezTo>
                    <a:pt x="763" y="172"/>
                    <a:pt x="763" y="172"/>
                    <a:pt x="763" y="172"/>
                  </a:cubicBezTo>
                  <a:cubicBezTo>
                    <a:pt x="764" y="172"/>
                    <a:pt x="764" y="172"/>
                    <a:pt x="764" y="172"/>
                  </a:cubicBezTo>
                  <a:cubicBezTo>
                    <a:pt x="766" y="172"/>
                    <a:pt x="766" y="172"/>
                    <a:pt x="766" y="172"/>
                  </a:cubicBezTo>
                  <a:cubicBezTo>
                    <a:pt x="766" y="174"/>
                    <a:pt x="766" y="174"/>
                    <a:pt x="766" y="174"/>
                  </a:cubicBezTo>
                  <a:cubicBezTo>
                    <a:pt x="767" y="175"/>
                    <a:pt x="767" y="175"/>
                    <a:pt x="767" y="175"/>
                  </a:cubicBezTo>
                  <a:cubicBezTo>
                    <a:pt x="768" y="174"/>
                    <a:pt x="768" y="174"/>
                    <a:pt x="768" y="174"/>
                  </a:cubicBezTo>
                  <a:cubicBezTo>
                    <a:pt x="767" y="176"/>
                    <a:pt x="767" y="176"/>
                    <a:pt x="767" y="176"/>
                  </a:cubicBezTo>
                  <a:cubicBezTo>
                    <a:pt x="768" y="176"/>
                    <a:pt x="768" y="176"/>
                    <a:pt x="768" y="176"/>
                  </a:cubicBezTo>
                  <a:cubicBezTo>
                    <a:pt x="770" y="176"/>
                    <a:pt x="770" y="176"/>
                    <a:pt x="770" y="176"/>
                  </a:cubicBezTo>
                  <a:cubicBezTo>
                    <a:pt x="771" y="178"/>
                    <a:pt x="771" y="178"/>
                    <a:pt x="771" y="178"/>
                  </a:cubicBezTo>
                  <a:cubicBezTo>
                    <a:pt x="770" y="179"/>
                    <a:pt x="770" y="179"/>
                    <a:pt x="770" y="179"/>
                  </a:cubicBezTo>
                  <a:cubicBezTo>
                    <a:pt x="776" y="179"/>
                    <a:pt x="776" y="179"/>
                    <a:pt x="776" y="179"/>
                  </a:cubicBezTo>
                  <a:cubicBezTo>
                    <a:pt x="773" y="181"/>
                    <a:pt x="773" y="181"/>
                    <a:pt x="773" y="181"/>
                  </a:cubicBezTo>
                  <a:cubicBezTo>
                    <a:pt x="773" y="182"/>
                    <a:pt x="773" y="182"/>
                    <a:pt x="773" y="182"/>
                  </a:cubicBezTo>
                  <a:cubicBezTo>
                    <a:pt x="776" y="182"/>
                    <a:pt x="776" y="182"/>
                    <a:pt x="776" y="182"/>
                  </a:cubicBezTo>
                  <a:cubicBezTo>
                    <a:pt x="778" y="182"/>
                    <a:pt x="778" y="182"/>
                    <a:pt x="778" y="182"/>
                  </a:cubicBezTo>
                  <a:cubicBezTo>
                    <a:pt x="776" y="184"/>
                    <a:pt x="776" y="184"/>
                    <a:pt x="776" y="184"/>
                  </a:cubicBezTo>
                  <a:cubicBezTo>
                    <a:pt x="778" y="184"/>
                    <a:pt x="778" y="184"/>
                    <a:pt x="778" y="184"/>
                  </a:cubicBezTo>
                  <a:cubicBezTo>
                    <a:pt x="773" y="187"/>
                    <a:pt x="773" y="187"/>
                    <a:pt x="773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774" y="188"/>
                    <a:pt x="774" y="188"/>
                    <a:pt x="774" y="188"/>
                  </a:cubicBezTo>
                  <a:cubicBezTo>
                    <a:pt x="776" y="188"/>
                    <a:pt x="776" y="188"/>
                    <a:pt x="776" y="188"/>
                  </a:cubicBezTo>
                  <a:cubicBezTo>
                    <a:pt x="776" y="189"/>
                    <a:pt x="776" y="189"/>
                    <a:pt x="776" y="189"/>
                  </a:cubicBezTo>
                  <a:cubicBezTo>
                    <a:pt x="777" y="189"/>
                    <a:pt x="777" y="189"/>
                    <a:pt x="777" y="189"/>
                  </a:cubicBezTo>
                  <a:cubicBezTo>
                    <a:pt x="778" y="188"/>
                    <a:pt x="778" y="188"/>
                    <a:pt x="778" y="188"/>
                  </a:cubicBezTo>
                  <a:cubicBezTo>
                    <a:pt x="781" y="189"/>
                    <a:pt x="781" y="189"/>
                    <a:pt x="781" y="189"/>
                  </a:cubicBezTo>
                  <a:cubicBezTo>
                    <a:pt x="783" y="189"/>
                    <a:pt x="783" y="189"/>
                    <a:pt x="783" y="189"/>
                  </a:cubicBezTo>
                  <a:cubicBezTo>
                    <a:pt x="783" y="191"/>
                    <a:pt x="783" y="191"/>
                    <a:pt x="783" y="191"/>
                  </a:cubicBezTo>
                  <a:cubicBezTo>
                    <a:pt x="784" y="192"/>
                    <a:pt x="784" y="192"/>
                    <a:pt x="784" y="192"/>
                  </a:cubicBezTo>
                  <a:cubicBezTo>
                    <a:pt x="787" y="189"/>
                    <a:pt x="787" y="189"/>
                    <a:pt x="787" y="189"/>
                  </a:cubicBezTo>
                  <a:cubicBezTo>
                    <a:pt x="789" y="188"/>
                    <a:pt x="789" y="188"/>
                    <a:pt x="789" y="188"/>
                  </a:cubicBezTo>
                  <a:cubicBezTo>
                    <a:pt x="789" y="187"/>
                    <a:pt x="789" y="187"/>
                    <a:pt x="789" y="187"/>
                  </a:cubicBezTo>
                  <a:cubicBezTo>
                    <a:pt x="789" y="185"/>
                    <a:pt x="789" y="185"/>
                    <a:pt x="789" y="185"/>
                  </a:cubicBezTo>
                  <a:cubicBezTo>
                    <a:pt x="790" y="184"/>
                    <a:pt x="790" y="184"/>
                    <a:pt x="790" y="184"/>
                  </a:cubicBezTo>
                  <a:cubicBezTo>
                    <a:pt x="789" y="184"/>
                    <a:pt x="789" y="184"/>
                    <a:pt x="789" y="184"/>
                  </a:cubicBezTo>
                  <a:cubicBezTo>
                    <a:pt x="790" y="182"/>
                    <a:pt x="790" y="182"/>
                    <a:pt x="790" y="182"/>
                  </a:cubicBezTo>
                  <a:cubicBezTo>
                    <a:pt x="791" y="182"/>
                    <a:pt x="791" y="182"/>
                    <a:pt x="791" y="182"/>
                  </a:cubicBezTo>
                  <a:cubicBezTo>
                    <a:pt x="791" y="181"/>
                    <a:pt x="791" y="181"/>
                    <a:pt x="791" y="181"/>
                  </a:cubicBezTo>
                  <a:cubicBezTo>
                    <a:pt x="793" y="184"/>
                    <a:pt x="793" y="184"/>
                    <a:pt x="793" y="184"/>
                  </a:cubicBezTo>
                  <a:cubicBezTo>
                    <a:pt x="794" y="184"/>
                    <a:pt x="794" y="184"/>
                    <a:pt x="794" y="184"/>
                  </a:cubicBezTo>
                  <a:cubicBezTo>
                    <a:pt x="796" y="182"/>
                    <a:pt x="796" y="182"/>
                    <a:pt x="796" y="182"/>
                  </a:cubicBezTo>
                  <a:cubicBezTo>
                    <a:pt x="796" y="184"/>
                    <a:pt x="796" y="184"/>
                    <a:pt x="796" y="184"/>
                  </a:cubicBezTo>
                  <a:cubicBezTo>
                    <a:pt x="797" y="184"/>
                    <a:pt x="797" y="184"/>
                    <a:pt x="797" y="184"/>
                  </a:cubicBezTo>
                  <a:cubicBezTo>
                    <a:pt x="797" y="182"/>
                    <a:pt x="797" y="182"/>
                    <a:pt x="797" y="182"/>
                  </a:cubicBezTo>
                  <a:cubicBezTo>
                    <a:pt x="797" y="181"/>
                    <a:pt x="797" y="181"/>
                    <a:pt x="797" y="181"/>
                  </a:cubicBezTo>
                  <a:cubicBezTo>
                    <a:pt x="800" y="181"/>
                    <a:pt x="800" y="181"/>
                    <a:pt x="800" y="181"/>
                  </a:cubicBezTo>
                  <a:cubicBezTo>
                    <a:pt x="801" y="181"/>
                    <a:pt x="801" y="181"/>
                    <a:pt x="801" y="181"/>
                  </a:cubicBezTo>
                  <a:cubicBezTo>
                    <a:pt x="801" y="179"/>
                    <a:pt x="801" y="179"/>
                    <a:pt x="801" y="179"/>
                  </a:cubicBezTo>
                  <a:cubicBezTo>
                    <a:pt x="806" y="179"/>
                    <a:pt x="806" y="179"/>
                    <a:pt x="806" y="179"/>
                  </a:cubicBezTo>
                  <a:cubicBezTo>
                    <a:pt x="804" y="178"/>
                    <a:pt x="804" y="178"/>
                    <a:pt x="804" y="178"/>
                  </a:cubicBezTo>
                  <a:cubicBezTo>
                    <a:pt x="803" y="176"/>
                    <a:pt x="803" y="176"/>
                    <a:pt x="803" y="176"/>
                  </a:cubicBezTo>
                  <a:cubicBezTo>
                    <a:pt x="804" y="175"/>
                    <a:pt x="804" y="175"/>
                    <a:pt x="804" y="175"/>
                  </a:cubicBezTo>
                  <a:cubicBezTo>
                    <a:pt x="803" y="175"/>
                    <a:pt x="803" y="175"/>
                    <a:pt x="803" y="175"/>
                  </a:cubicBezTo>
                  <a:cubicBezTo>
                    <a:pt x="806" y="174"/>
                    <a:pt x="806" y="174"/>
                    <a:pt x="806" y="174"/>
                  </a:cubicBezTo>
                  <a:cubicBezTo>
                    <a:pt x="807" y="175"/>
                    <a:pt x="807" y="175"/>
                    <a:pt x="807" y="175"/>
                  </a:cubicBezTo>
                  <a:cubicBezTo>
                    <a:pt x="809" y="175"/>
                    <a:pt x="809" y="175"/>
                    <a:pt x="809" y="175"/>
                  </a:cubicBezTo>
                  <a:cubicBezTo>
                    <a:pt x="813" y="174"/>
                    <a:pt x="813" y="174"/>
                    <a:pt x="813" y="174"/>
                  </a:cubicBezTo>
                  <a:cubicBezTo>
                    <a:pt x="813" y="172"/>
                    <a:pt x="813" y="172"/>
                    <a:pt x="813" y="172"/>
                  </a:cubicBezTo>
                  <a:cubicBezTo>
                    <a:pt x="816" y="172"/>
                    <a:pt x="816" y="172"/>
                    <a:pt x="816" y="172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6" y="169"/>
                    <a:pt x="816" y="169"/>
                    <a:pt x="816" y="169"/>
                  </a:cubicBezTo>
                  <a:cubicBezTo>
                    <a:pt x="814" y="169"/>
                    <a:pt x="814" y="169"/>
                    <a:pt x="814" y="169"/>
                  </a:cubicBezTo>
                  <a:lnTo>
                    <a:pt x="811" y="169"/>
                  </a:lnTo>
                  <a:close/>
                  <a:moveTo>
                    <a:pt x="680" y="142"/>
                  </a:moveTo>
                  <a:cubicBezTo>
                    <a:pt x="677" y="144"/>
                    <a:pt x="677" y="144"/>
                    <a:pt x="677" y="144"/>
                  </a:cubicBezTo>
                  <a:cubicBezTo>
                    <a:pt x="675" y="145"/>
                    <a:pt x="675" y="145"/>
                    <a:pt x="675" y="145"/>
                  </a:cubicBezTo>
                  <a:cubicBezTo>
                    <a:pt x="674" y="146"/>
                    <a:pt x="674" y="146"/>
                    <a:pt x="674" y="146"/>
                  </a:cubicBezTo>
                  <a:cubicBezTo>
                    <a:pt x="678" y="145"/>
                    <a:pt x="678" y="145"/>
                    <a:pt x="678" y="145"/>
                  </a:cubicBezTo>
                  <a:cubicBezTo>
                    <a:pt x="681" y="144"/>
                    <a:pt x="681" y="144"/>
                    <a:pt x="681" y="144"/>
                  </a:cubicBezTo>
                  <a:cubicBezTo>
                    <a:pt x="685" y="142"/>
                    <a:pt x="685" y="142"/>
                    <a:pt x="685" y="142"/>
                  </a:cubicBezTo>
                  <a:cubicBezTo>
                    <a:pt x="688" y="139"/>
                    <a:pt x="688" y="139"/>
                    <a:pt x="688" y="139"/>
                  </a:cubicBezTo>
                  <a:cubicBezTo>
                    <a:pt x="687" y="139"/>
                    <a:pt x="687" y="139"/>
                    <a:pt x="687" y="139"/>
                  </a:cubicBezTo>
                  <a:cubicBezTo>
                    <a:pt x="682" y="141"/>
                    <a:pt x="682" y="141"/>
                    <a:pt x="682" y="141"/>
                  </a:cubicBezTo>
                  <a:lnTo>
                    <a:pt x="680" y="142"/>
                  </a:lnTo>
                  <a:close/>
                  <a:moveTo>
                    <a:pt x="684" y="138"/>
                  </a:moveTo>
                  <a:cubicBezTo>
                    <a:pt x="690" y="138"/>
                    <a:pt x="690" y="138"/>
                    <a:pt x="690" y="138"/>
                  </a:cubicBezTo>
                  <a:cubicBezTo>
                    <a:pt x="692" y="136"/>
                    <a:pt x="692" y="136"/>
                    <a:pt x="692" y="136"/>
                  </a:cubicBezTo>
                  <a:cubicBezTo>
                    <a:pt x="692" y="135"/>
                    <a:pt x="692" y="135"/>
                    <a:pt x="692" y="135"/>
                  </a:cubicBezTo>
                  <a:cubicBezTo>
                    <a:pt x="688" y="136"/>
                    <a:pt x="688" y="136"/>
                    <a:pt x="688" y="136"/>
                  </a:cubicBezTo>
                  <a:lnTo>
                    <a:pt x="684" y="138"/>
                  </a:lnTo>
                  <a:close/>
                  <a:moveTo>
                    <a:pt x="747" y="112"/>
                  </a:moveTo>
                  <a:cubicBezTo>
                    <a:pt x="746" y="113"/>
                    <a:pt x="746" y="113"/>
                    <a:pt x="746" y="113"/>
                  </a:cubicBezTo>
                  <a:cubicBezTo>
                    <a:pt x="743" y="115"/>
                    <a:pt x="743" y="115"/>
                    <a:pt x="743" y="115"/>
                  </a:cubicBezTo>
                  <a:cubicBezTo>
                    <a:pt x="748" y="113"/>
                    <a:pt x="748" y="113"/>
                    <a:pt x="748" y="113"/>
                  </a:cubicBezTo>
                  <a:lnTo>
                    <a:pt x="747" y="112"/>
                  </a:lnTo>
                  <a:close/>
                  <a:moveTo>
                    <a:pt x="773" y="414"/>
                  </a:moveTo>
                  <a:cubicBezTo>
                    <a:pt x="771" y="415"/>
                    <a:pt x="771" y="415"/>
                    <a:pt x="771" y="415"/>
                  </a:cubicBezTo>
                  <a:cubicBezTo>
                    <a:pt x="770" y="416"/>
                    <a:pt x="770" y="416"/>
                    <a:pt x="770" y="416"/>
                  </a:cubicBezTo>
                  <a:lnTo>
                    <a:pt x="773" y="414"/>
                  </a:lnTo>
                  <a:close/>
                  <a:moveTo>
                    <a:pt x="791" y="400"/>
                  </a:moveTo>
                  <a:cubicBezTo>
                    <a:pt x="790" y="400"/>
                    <a:pt x="790" y="400"/>
                    <a:pt x="790" y="400"/>
                  </a:cubicBezTo>
                  <a:cubicBezTo>
                    <a:pt x="789" y="400"/>
                    <a:pt x="789" y="400"/>
                    <a:pt x="789" y="400"/>
                  </a:cubicBezTo>
                  <a:cubicBezTo>
                    <a:pt x="787" y="400"/>
                    <a:pt x="787" y="400"/>
                    <a:pt x="787" y="400"/>
                  </a:cubicBezTo>
                  <a:cubicBezTo>
                    <a:pt x="786" y="402"/>
                    <a:pt x="786" y="402"/>
                    <a:pt x="786" y="402"/>
                  </a:cubicBezTo>
                  <a:cubicBezTo>
                    <a:pt x="784" y="402"/>
                    <a:pt x="784" y="402"/>
                    <a:pt x="784" y="402"/>
                  </a:cubicBezTo>
                  <a:cubicBezTo>
                    <a:pt x="783" y="403"/>
                    <a:pt x="783" y="403"/>
                    <a:pt x="783" y="403"/>
                  </a:cubicBezTo>
                  <a:cubicBezTo>
                    <a:pt x="783" y="402"/>
                    <a:pt x="783" y="402"/>
                    <a:pt x="783" y="402"/>
                  </a:cubicBezTo>
                  <a:cubicBezTo>
                    <a:pt x="784" y="400"/>
                    <a:pt x="784" y="400"/>
                    <a:pt x="784" y="400"/>
                  </a:cubicBezTo>
                  <a:cubicBezTo>
                    <a:pt x="787" y="399"/>
                    <a:pt x="787" y="399"/>
                    <a:pt x="787" y="399"/>
                  </a:cubicBezTo>
                  <a:cubicBezTo>
                    <a:pt x="786" y="399"/>
                    <a:pt x="786" y="399"/>
                    <a:pt x="786" y="399"/>
                  </a:cubicBezTo>
                  <a:cubicBezTo>
                    <a:pt x="784" y="397"/>
                    <a:pt x="784" y="397"/>
                    <a:pt x="784" y="397"/>
                  </a:cubicBezTo>
                  <a:cubicBezTo>
                    <a:pt x="784" y="399"/>
                    <a:pt x="784" y="399"/>
                    <a:pt x="784" y="399"/>
                  </a:cubicBezTo>
                  <a:cubicBezTo>
                    <a:pt x="783" y="400"/>
                    <a:pt x="783" y="400"/>
                    <a:pt x="783" y="400"/>
                  </a:cubicBezTo>
                  <a:cubicBezTo>
                    <a:pt x="783" y="397"/>
                    <a:pt x="783" y="397"/>
                    <a:pt x="783" y="397"/>
                  </a:cubicBezTo>
                  <a:cubicBezTo>
                    <a:pt x="781" y="397"/>
                    <a:pt x="781" y="397"/>
                    <a:pt x="781" y="397"/>
                  </a:cubicBezTo>
                  <a:cubicBezTo>
                    <a:pt x="787" y="394"/>
                    <a:pt x="787" y="394"/>
                    <a:pt x="787" y="394"/>
                  </a:cubicBezTo>
                  <a:cubicBezTo>
                    <a:pt x="791" y="392"/>
                    <a:pt x="791" y="392"/>
                    <a:pt x="791" y="392"/>
                  </a:cubicBezTo>
                  <a:cubicBezTo>
                    <a:pt x="789" y="389"/>
                    <a:pt x="789" y="389"/>
                    <a:pt x="789" y="389"/>
                  </a:cubicBezTo>
                  <a:cubicBezTo>
                    <a:pt x="787" y="389"/>
                    <a:pt x="787" y="389"/>
                    <a:pt x="787" y="389"/>
                  </a:cubicBezTo>
                  <a:cubicBezTo>
                    <a:pt x="786" y="389"/>
                    <a:pt x="786" y="389"/>
                    <a:pt x="786" y="389"/>
                  </a:cubicBezTo>
                  <a:cubicBezTo>
                    <a:pt x="783" y="389"/>
                    <a:pt x="783" y="389"/>
                    <a:pt x="783" y="389"/>
                  </a:cubicBezTo>
                  <a:cubicBezTo>
                    <a:pt x="780" y="392"/>
                    <a:pt x="780" y="392"/>
                    <a:pt x="780" y="392"/>
                  </a:cubicBezTo>
                  <a:cubicBezTo>
                    <a:pt x="781" y="387"/>
                    <a:pt x="781" y="387"/>
                    <a:pt x="781" y="387"/>
                  </a:cubicBezTo>
                  <a:cubicBezTo>
                    <a:pt x="778" y="390"/>
                    <a:pt x="778" y="390"/>
                    <a:pt x="778" y="390"/>
                  </a:cubicBezTo>
                  <a:cubicBezTo>
                    <a:pt x="777" y="390"/>
                    <a:pt x="777" y="390"/>
                    <a:pt x="777" y="390"/>
                  </a:cubicBezTo>
                  <a:cubicBezTo>
                    <a:pt x="776" y="390"/>
                    <a:pt x="776" y="390"/>
                    <a:pt x="776" y="390"/>
                  </a:cubicBezTo>
                  <a:cubicBezTo>
                    <a:pt x="774" y="392"/>
                    <a:pt x="774" y="392"/>
                    <a:pt x="774" y="392"/>
                  </a:cubicBezTo>
                  <a:cubicBezTo>
                    <a:pt x="773" y="392"/>
                    <a:pt x="773" y="392"/>
                    <a:pt x="773" y="392"/>
                  </a:cubicBezTo>
                  <a:cubicBezTo>
                    <a:pt x="774" y="389"/>
                    <a:pt x="774" y="389"/>
                    <a:pt x="774" y="389"/>
                  </a:cubicBezTo>
                  <a:cubicBezTo>
                    <a:pt x="774" y="387"/>
                    <a:pt x="774" y="387"/>
                    <a:pt x="774" y="387"/>
                  </a:cubicBezTo>
                  <a:cubicBezTo>
                    <a:pt x="773" y="389"/>
                    <a:pt x="773" y="389"/>
                    <a:pt x="773" y="389"/>
                  </a:cubicBezTo>
                  <a:cubicBezTo>
                    <a:pt x="771" y="390"/>
                    <a:pt x="771" y="390"/>
                    <a:pt x="771" y="390"/>
                  </a:cubicBezTo>
                  <a:cubicBezTo>
                    <a:pt x="771" y="389"/>
                    <a:pt x="771" y="389"/>
                    <a:pt x="771" y="389"/>
                  </a:cubicBezTo>
                  <a:cubicBezTo>
                    <a:pt x="770" y="390"/>
                    <a:pt x="770" y="390"/>
                    <a:pt x="770" y="390"/>
                  </a:cubicBezTo>
                  <a:cubicBezTo>
                    <a:pt x="770" y="389"/>
                    <a:pt x="770" y="389"/>
                    <a:pt x="770" y="389"/>
                  </a:cubicBezTo>
                  <a:cubicBezTo>
                    <a:pt x="768" y="389"/>
                    <a:pt x="768" y="389"/>
                    <a:pt x="768" y="389"/>
                  </a:cubicBezTo>
                  <a:cubicBezTo>
                    <a:pt x="767" y="387"/>
                    <a:pt x="767" y="387"/>
                    <a:pt x="767" y="387"/>
                  </a:cubicBezTo>
                  <a:cubicBezTo>
                    <a:pt x="764" y="389"/>
                    <a:pt x="764" y="389"/>
                    <a:pt x="764" y="389"/>
                  </a:cubicBezTo>
                  <a:cubicBezTo>
                    <a:pt x="766" y="387"/>
                    <a:pt x="766" y="387"/>
                    <a:pt x="766" y="387"/>
                  </a:cubicBezTo>
                  <a:cubicBezTo>
                    <a:pt x="768" y="386"/>
                    <a:pt x="768" y="386"/>
                    <a:pt x="768" y="386"/>
                  </a:cubicBezTo>
                  <a:cubicBezTo>
                    <a:pt x="766" y="386"/>
                    <a:pt x="766" y="386"/>
                    <a:pt x="766" y="386"/>
                  </a:cubicBezTo>
                  <a:cubicBezTo>
                    <a:pt x="764" y="386"/>
                    <a:pt x="764" y="386"/>
                    <a:pt x="764" y="386"/>
                  </a:cubicBezTo>
                  <a:cubicBezTo>
                    <a:pt x="770" y="384"/>
                    <a:pt x="770" y="384"/>
                    <a:pt x="770" y="384"/>
                  </a:cubicBezTo>
                  <a:cubicBezTo>
                    <a:pt x="771" y="383"/>
                    <a:pt x="771" y="383"/>
                    <a:pt x="771" y="383"/>
                  </a:cubicBezTo>
                  <a:cubicBezTo>
                    <a:pt x="773" y="381"/>
                    <a:pt x="773" y="381"/>
                    <a:pt x="773" y="381"/>
                  </a:cubicBezTo>
                  <a:cubicBezTo>
                    <a:pt x="770" y="381"/>
                    <a:pt x="770" y="381"/>
                    <a:pt x="770" y="381"/>
                  </a:cubicBezTo>
                  <a:cubicBezTo>
                    <a:pt x="767" y="381"/>
                    <a:pt x="767" y="381"/>
                    <a:pt x="767" y="381"/>
                  </a:cubicBezTo>
                  <a:cubicBezTo>
                    <a:pt x="767" y="380"/>
                    <a:pt x="767" y="380"/>
                    <a:pt x="767" y="380"/>
                  </a:cubicBezTo>
                  <a:cubicBezTo>
                    <a:pt x="757" y="387"/>
                    <a:pt x="757" y="387"/>
                    <a:pt x="757" y="387"/>
                  </a:cubicBezTo>
                  <a:cubicBezTo>
                    <a:pt x="757" y="386"/>
                    <a:pt x="757" y="386"/>
                    <a:pt x="757" y="386"/>
                  </a:cubicBezTo>
                  <a:cubicBezTo>
                    <a:pt x="757" y="384"/>
                    <a:pt x="757" y="384"/>
                    <a:pt x="757" y="384"/>
                  </a:cubicBezTo>
                  <a:cubicBezTo>
                    <a:pt x="760" y="383"/>
                    <a:pt x="760" y="383"/>
                    <a:pt x="760" y="383"/>
                  </a:cubicBezTo>
                  <a:cubicBezTo>
                    <a:pt x="763" y="379"/>
                    <a:pt x="763" y="379"/>
                    <a:pt x="763" y="379"/>
                  </a:cubicBezTo>
                  <a:cubicBezTo>
                    <a:pt x="768" y="374"/>
                    <a:pt x="768" y="374"/>
                    <a:pt x="768" y="374"/>
                  </a:cubicBezTo>
                  <a:cubicBezTo>
                    <a:pt x="770" y="370"/>
                    <a:pt x="770" y="370"/>
                    <a:pt x="770" y="370"/>
                  </a:cubicBezTo>
                  <a:cubicBezTo>
                    <a:pt x="771" y="371"/>
                    <a:pt x="771" y="371"/>
                    <a:pt x="771" y="371"/>
                  </a:cubicBezTo>
                  <a:cubicBezTo>
                    <a:pt x="773" y="370"/>
                    <a:pt x="773" y="370"/>
                    <a:pt x="773" y="370"/>
                  </a:cubicBezTo>
                  <a:cubicBezTo>
                    <a:pt x="774" y="369"/>
                    <a:pt x="774" y="369"/>
                    <a:pt x="774" y="369"/>
                  </a:cubicBezTo>
                  <a:cubicBezTo>
                    <a:pt x="776" y="367"/>
                    <a:pt x="776" y="367"/>
                    <a:pt x="776" y="367"/>
                  </a:cubicBezTo>
                  <a:cubicBezTo>
                    <a:pt x="777" y="366"/>
                    <a:pt x="777" y="366"/>
                    <a:pt x="777" y="366"/>
                  </a:cubicBezTo>
                  <a:cubicBezTo>
                    <a:pt x="776" y="366"/>
                    <a:pt x="776" y="366"/>
                    <a:pt x="776" y="366"/>
                  </a:cubicBezTo>
                  <a:cubicBezTo>
                    <a:pt x="773" y="366"/>
                    <a:pt x="773" y="366"/>
                    <a:pt x="773" y="366"/>
                  </a:cubicBezTo>
                  <a:cubicBezTo>
                    <a:pt x="774" y="364"/>
                    <a:pt x="774" y="364"/>
                    <a:pt x="774" y="364"/>
                  </a:cubicBezTo>
                  <a:cubicBezTo>
                    <a:pt x="776" y="363"/>
                    <a:pt x="776" y="363"/>
                    <a:pt x="776" y="363"/>
                  </a:cubicBezTo>
                  <a:cubicBezTo>
                    <a:pt x="778" y="363"/>
                    <a:pt x="778" y="363"/>
                    <a:pt x="778" y="363"/>
                  </a:cubicBezTo>
                  <a:cubicBezTo>
                    <a:pt x="780" y="363"/>
                    <a:pt x="780" y="363"/>
                    <a:pt x="780" y="363"/>
                  </a:cubicBezTo>
                  <a:cubicBezTo>
                    <a:pt x="780" y="361"/>
                    <a:pt x="780" y="361"/>
                    <a:pt x="780" y="361"/>
                  </a:cubicBezTo>
                  <a:cubicBezTo>
                    <a:pt x="780" y="360"/>
                    <a:pt x="780" y="360"/>
                    <a:pt x="780" y="360"/>
                  </a:cubicBezTo>
                  <a:cubicBezTo>
                    <a:pt x="778" y="360"/>
                    <a:pt x="778" y="360"/>
                    <a:pt x="778" y="360"/>
                  </a:cubicBezTo>
                  <a:cubicBezTo>
                    <a:pt x="778" y="361"/>
                    <a:pt x="778" y="361"/>
                    <a:pt x="778" y="361"/>
                  </a:cubicBezTo>
                  <a:cubicBezTo>
                    <a:pt x="777" y="361"/>
                    <a:pt x="777" y="361"/>
                    <a:pt x="777" y="361"/>
                  </a:cubicBezTo>
                  <a:cubicBezTo>
                    <a:pt x="777" y="360"/>
                    <a:pt x="777" y="360"/>
                    <a:pt x="777" y="360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68" y="363"/>
                    <a:pt x="768" y="363"/>
                    <a:pt x="768" y="363"/>
                  </a:cubicBezTo>
                  <a:cubicBezTo>
                    <a:pt x="766" y="366"/>
                    <a:pt x="766" y="366"/>
                    <a:pt x="766" y="366"/>
                  </a:cubicBezTo>
                  <a:cubicBezTo>
                    <a:pt x="761" y="370"/>
                    <a:pt x="761" y="370"/>
                    <a:pt x="761" y="370"/>
                  </a:cubicBezTo>
                  <a:cubicBezTo>
                    <a:pt x="757" y="371"/>
                    <a:pt x="757" y="371"/>
                    <a:pt x="757" y="371"/>
                  </a:cubicBezTo>
                  <a:cubicBezTo>
                    <a:pt x="758" y="373"/>
                    <a:pt x="758" y="373"/>
                    <a:pt x="758" y="373"/>
                  </a:cubicBezTo>
                  <a:cubicBezTo>
                    <a:pt x="756" y="374"/>
                    <a:pt x="756" y="374"/>
                    <a:pt x="756" y="374"/>
                  </a:cubicBezTo>
                  <a:cubicBezTo>
                    <a:pt x="754" y="376"/>
                    <a:pt x="754" y="376"/>
                    <a:pt x="754" y="376"/>
                  </a:cubicBezTo>
                  <a:cubicBezTo>
                    <a:pt x="751" y="380"/>
                    <a:pt x="751" y="380"/>
                    <a:pt x="751" y="380"/>
                  </a:cubicBezTo>
                  <a:cubicBezTo>
                    <a:pt x="747" y="384"/>
                    <a:pt x="747" y="384"/>
                    <a:pt x="747" y="384"/>
                  </a:cubicBezTo>
                  <a:cubicBezTo>
                    <a:pt x="746" y="387"/>
                    <a:pt x="746" y="387"/>
                    <a:pt x="746" y="387"/>
                  </a:cubicBezTo>
                  <a:cubicBezTo>
                    <a:pt x="744" y="387"/>
                    <a:pt x="744" y="387"/>
                    <a:pt x="744" y="387"/>
                  </a:cubicBezTo>
                  <a:cubicBezTo>
                    <a:pt x="743" y="389"/>
                    <a:pt x="743" y="389"/>
                    <a:pt x="743" y="389"/>
                  </a:cubicBezTo>
                  <a:cubicBezTo>
                    <a:pt x="741" y="392"/>
                    <a:pt x="741" y="392"/>
                    <a:pt x="741" y="392"/>
                  </a:cubicBezTo>
                  <a:cubicBezTo>
                    <a:pt x="743" y="392"/>
                    <a:pt x="743" y="392"/>
                    <a:pt x="743" y="392"/>
                  </a:cubicBezTo>
                  <a:cubicBezTo>
                    <a:pt x="743" y="393"/>
                    <a:pt x="743" y="393"/>
                    <a:pt x="743" y="393"/>
                  </a:cubicBezTo>
                  <a:cubicBezTo>
                    <a:pt x="741" y="393"/>
                    <a:pt x="741" y="393"/>
                    <a:pt x="741" y="393"/>
                  </a:cubicBezTo>
                  <a:cubicBezTo>
                    <a:pt x="741" y="394"/>
                    <a:pt x="741" y="394"/>
                    <a:pt x="741" y="394"/>
                  </a:cubicBezTo>
                  <a:cubicBezTo>
                    <a:pt x="740" y="393"/>
                    <a:pt x="740" y="393"/>
                    <a:pt x="740" y="393"/>
                  </a:cubicBezTo>
                  <a:cubicBezTo>
                    <a:pt x="737" y="394"/>
                    <a:pt x="737" y="394"/>
                    <a:pt x="737" y="394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33" y="400"/>
                    <a:pt x="733" y="400"/>
                    <a:pt x="733" y="400"/>
                  </a:cubicBezTo>
                  <a:cubicBezTo>
                    <a:pt x="731" y="400"/>
                    <a:pt x="731" y="400"/>
                    <a:pt x="731" y="400"/>
                  </a:cubicBezTo>
                  <a:cubicBezTo>
                    <a:pt x="730" y="400"/>
                    <a:pt x="730" y="400"/>
                    <a:pt x="730" y="400"/>
                  </a:cubicBezTo>
                  <a:cubicBezTo>
                    <a:pt x="733" y="397"/>
                    <a:pt x="733" y="397"/>
                    <a:pt x="733" y="397"/>
                  </a:cubicBezTo>
                  <a:cubicBezTo>
                    <a:pt x="730" y="399"/>
                    <a:pt x="730" y="399"/>
                    <a:pt x="730" y="399"/>
                  </a:cubicBezTo>
                  <a:cubicBezTo>
                    <a:pt x="728" y="400"/>
                    <a:pt x="728" y="400"/>
                    <a:pt x="728" y="400"/>
                  </a:cubicBezTo>
                  <a:cubicBezTo>
                    <a:pt x="727" y="402"/>
                    <a:pt x="727" y="402"/>
                    <a:pt x="727" y="402"/>
                  </a:cubicBezTo>
                  <a:cubicBezTo>
                    <a:pt x="731" y="402"/>
                    <a:pt x="731" y="402"/>
                    <a:pt x="731" y="402"/>
                  </a:cubicBezTo>
                  <a:cubicBezTo>
                    <a:pt x="735" y="402"/>
                    <a:pt x="735" y="402"/>
                    <a:pt x="735" y="402"/>
                  </a:cubicBezTo>
                  <a:cubicBezTo>
                    <a:pt x="731" y="403"/>
                    <a:pt x="731" y="403"/>
                    <a:pt x="731" y="403"/>
                  </a:cubicBezTo>
                  <a:cubicBezTo>
                    <a:pt x="728" y="406"/>
                    <a:pt x="728" y="406"/>
                    <a:pt x="728" y="406"/>
                  </a:cubicBezTo>
                  <a:cubicBezTo>
                    <a:pt x="724" y="407"/>
                    <a:pt x="724" y="407"/>
                    <a:pt x="724" y="407"/>
                  </a:cubicBezTo>
                  <a:cubicBezTo>
                    <a:pt x="723" y="409"/>
                    <a:pt x="723" y="409"/>
                    <a:pt x="723" y="409"/>
                  </a:cubicBezTo>
                  <a:cubicBezTo>
                    <a:pt x="721" y="412"/>
                    <a:pt x="721" y="412"/>
                    <a:pt x="721" y="412"/>
                  </a:cubicBezTo>
                  <a:cubicBezTo>
                    <a:pt x="721" y="413"/>
                    <a:pt x="721" y="413"/>
                    <a:pt x="721" y="413"/>
                  </a:cubicBezTo>
                  <a:cubicBezTo>
                    <a:pt x="724" y="413"/>
                    <a:pt x="724" y="413"/>
                    <a:pt x="724" y="413"/>
                  </a:cubicBezTo>
                  <a:cubicBezTo>
                    <a:pt x="731" y="413"/>
                    <a:pt x="731" y="413"/>
                    <a:pt x="731" y="413"/>
                  </a:cubicBezTo>
                  <a:cubicBezTo>
                    <a:pt x="733" y="412"/>
                    <a:pt x="733" y="412"/>
                    <a:pt x="733" y="412"/>
                  </a:cubicBezTo>
                  <a:cubicBezTo>
                    <a:pt x="733" y="413"/>
                    <a:pt x="733" y="413"/>
                    <a:pt x="733" y="413"/>
                  </a:cubicBezTo>
                  <a:cubicBezTo>
                    <a:pt x="734" y="413"/>
                    <a:pt x="734" y="413"/>
                    <a:pt x="734" y="413"/>
                  </a:cubicBezTo>
                  <a:cubicBezTo>
                    <a:pt x="737" y="413"/>
                    <a:pt x="737" y="413"/>
                    <a:pt x="737" y="413"/>
                  </a:cubicBezTo>
                  <a:cubicBezTo>
                    <a:pt x="740" y="413"/>
                    <a:pt x="740" y="413"/>
                    <a:pt x="740" y="413"/>
                  </a:cubicBezTo>
                  <a:cubicBezTo>
                    <a:pt x="743" y="413"/>
                    <a:pt x="743" y="413"/>
                    <a:pt x="743" y="413"/>
                  </a:cubicBezTo>
                  <a:cubicBezTo>
                    <a:pt x="746" y="413"/>
                    <a:pt x="746" y="413"/>
                    <a:pt x="746" y="413"/>
                  </a:cubicBezTo>
                  <a:cubicBezTo>
                    <a:pt x="747" y="414"/>
                    <a:pt x="747" y="414"/>
                    <a:pt x="747" y="414"/>
                  </a:cubicBezTo>
                  <a:cubicBezTo>
                    <a:pt x="748" y="414"/>
                    <a:pt x="748" y="414"/>
                    <a:pt x="748" y="414"/>
                  </a:cubicBezTo>
                  <a:cubicBezTo>
                    <a:pt x="751" y="413"/>
                    <a:pt x="751" y="413"/>
                    <a:pt x="751" y="413"/>
                  </a:cubicBezTo>
                  <a:cubicBezTo>
                    <a:pt x="753" y="413"/>
                    <a:pt x="753" y="413"/>
                    <a:pt x="753" y="413"/>
                  </a:cubicBezTo>
                  <a:cubicBezTo>
                    <a:pt x="754" y="412"/>
                    <a:pt x="754" y="412"/>
                    <a:pt x="754" y="412"/>
                  </a:cubicBezTo>
                  <a:cubicBezTo>
                    <a:pt x="754" y="413"/>
                    <a:pt x="754" y="413"/>
                    <a:pt x="754" y="413"/>
                  </a:cubicBezTo>
                  <a:cubicBezTo>
                    <a:pt x="756" y="410"/>
                    <a:pt x="756" y="410"/>
                    <a:pt x="756" y="410"/>
                  </a:cubicBezTo>
                  <a:cubicBezTo>
                    <a:pt x="757" y="412"/>
                    <a:pt x="757" y="412"/>
                    <a:pt x="757" y="412"/>
                  </a:cubicBezTo>
                  <a:cubicBezTo>
                    <a:pt x="758" y="410"/>
                    <a:pt x="758" y="410"/>
                    <a:pt x="758" y="410"/>
                  </a:cubicBezTo>
                  <a:cubicBezTo>
                    <a:pt x="760" y="409"/>
                    <a:pt x="760" y="409"/>
                    <a:pt x="760" y="409"/>
                  </a:cubicBezTo>
                  <a:cubicBezTo>
                    <a:pt x="758" y="412"/>
                    <a:pt x="758" y="412"/>
                    <a:pt x="758" y="412"/>
                  </a:cubicBezTo>
                  <a:cubicBezTo>
                    <a:pt x="758" y="413"/>
                    <a:pt x="758" y="413"/>
                    <a:pt x="758" y="413"/>
                  </a:cubicBezTo>
                  <a:cubicBezTo>
                    <a:pt x="757" y="413"/>
                    <a:pt x="757" y="413"/>
                    <a:pt x="757" y="413"/>
                  </a:cubicBezTo>
                  <a:cubicBezTo>
                    <a:pt x="756" y="414"/>
                    <a:pt x="756" y="414"/>
                    <a:pt x="756" y="414"/>
                  </a:cubicBezTo>
                  <a:cubicBezTo>
                    <a:pt x="757" y="414"/>
                    <a:pt x="757" y="414"/>
                    <a:pt x="757" y="414"/>
                  </a:cubicBezTo>
                  <a:cubicBezTo>
                    <a:pt x="758" y="414"/>
                    <a:pt x="758" y="414"/>
                    <a:pt x="758" y="414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1" y="414"/>
                    <a:pt x="761" y="414"/>
                    <a:pt x="761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8" y="412"/>
                    <a:pt x="768" y="412"/>
                    <a:pt x="768" y="412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70" y="413"/>
                    <a:pt x="770" y="413"/>
                    <a:pt x="770" y="413"/>
                  </a:cubicBezTo>
                  <a:cubicBezTo>
                    <a:pt x="768" y="414"/>
                    <a:pt x="768" y="414"/>
                    <a:pt x="768" y="414"/>
                  </a:cubicBezTo>
                  <a:cubicBezTo>
                    <a:pt x="764" y="416"/>
                    <a:pt x="764" y="416"/>
                    <a:pt x="764" y="416"/>
                  </a:cubicBezTo>
                  <a:cubicBezTo>
                    <a:pt x="760" y="419"/>
                    <a:pt x="760" y="419"/>
                    <a:pt x="760" y="419"/>
                  </a:cubicBezTo>
                  <a:cubicBezTo>
                    <a:pt x="757" y="420"/>
                    <a:pt x="757" y="420"/>
                    <a:pt x="757" y="420"/>
                  </a:cubicBezTo>
                  <a:cubicBezTo>
                    <a:pt x="754" y="422"/>
                    <a:pt x="754" y="422"/>
                    <a:pt x="754" y="422"/>
                  </a:cubicBezTo>
                  <a:cubicBezTo>
                    <a:pt x="754" y="423"/>
                    <a:pt x="754" y="423"/>
                    <a:pt x="754" y="423"/>
                  </a:cubicBezTo>
                  <a:cubicBezTo>
                    <a:pt x="757" y="423"/>
                    <a:pt x="757" y="423"/>
                    <a:pt x="757" y="423"/>
                  </a:cubicBezTo>
                  <a:cubicBezTo>
                    <a:pt x="761" y="422"/>
                    <a:pt x="761" y="422"/>
                    <a:pt x="761" y="422"/>
                  </a:cubicBezTo>
                  <a:cubicBezTo>
                    <a:pt x="764" y="419"/>
                    <a:pt x="764" y="419"/>
                    <a:pt x="764" y="419"/>
                  </a:cubicBezTo>
                  <a:cubicBezTo>
                    <a:pt x="768" y="416"/>
                    <a:pt x="768" y="416"/>
                    <a:pt x="768" y="416"/>
                  </a:cubicBezTo>
                  <a:cubicBezTo>
                    <a:pt x="771" y="415"/>
                    <a:pt x="771" y="415"/>
                    <a:pt x="771" y="415"/>
                  </a:cubicBezTo>
                  <a:cubicBezTo>
                    <a:pt x="774" y="413"/>
                    <a:pt x="774" y="413"/>
                    <a:pt x="774" y="413"/>
                  </a:cubicBezTo>
                  <a:cubicBezTo>
                    <a:pt x="777" y="410"/>
                    <a:pt x="777" y="410"/>
                    <a:pt x="777" y="410"/>
                  </a:cubicBezTo>
                  <a:cubicBezTo>
                    <a:pt x="778" y="410"/>
                    <a:pt x="778" y="410"/>
                    <a:pt x="778" y="410"/>
                  </a:cubicBezTo>
                  <a:cubicBezTo>
                    <a:pt x="778" y="413"/>
                    <a:pt x="778" y="413"/>
                    <a:pt x="778" y="413"/>
                  </a:cubicBezTo>
                  <a:cubicBezTo>
                    <a:pt x="778" y="416"/>
                    <a:pt x="778" y="416"/>
                    <a:pt x="778" y="416"/>
                  </a:cubicBezTo>
                  <a:cubicBezTo>
                    <a:pt x="776" y="419"/>
                    <a:pt x="776" y="419"/>
                    <a:pt x="776" y="419"/>
                  </a:cubicBezTo>
                  <a:cubicBezTo>
                    <a:pt x="774" y="420"/>
                    <a:pt x="774" y="420"/>
                    <a:pt x="774" y="420"/>
                  </a:cubicBezTo>
                  <a:cubicBezTo>
                    <a:pt x="773" y="423"/>
                    <a:pt x="773" y="423"/>
                    <a:pt x="773" y="423"/>
                  </a:cubicBezTo>
                  <a:cubicBezTo>
                    <a:pt x="774" y="423"/>
                    <a:pt x="774" y="423"/>
                    <a:pt x="774" y="423"/>
                  </a:cubicBezTo>
                  <a:cubicBezTo>
                    <a:pt x="777" y="422"/>
                    <a:pt x="777" y="422"/>
                    <a:pt x="777" y="422"/>
                  </a:cubicBezTo>
                  <a:cubicBezTo>
                    <a:pt x="781" y="419"/>
                    <a:pt x="781" y="419"/>
                    <a:pt x="781" y="419"/>
                  </a:cubicBezTo>
                  <a:cubicBezTo>
                    <a:pt x="780" y="420"/>
                    <a:pt x="780" y="420"/>
                    <a:pt x="780" y="420"/>
                  </a:cubicBezTo>
                  <a:cubicBezTo>
                    <a:pt x="778" y="422"/>
                    <a:pt x="778" y="422"/>
                    <a:pt x="778" y="422"/>
                  </a:cubicBezTo>
                  <a:cubicBezTo>
                    <a:pt x="780" y="422"/>
                    <a:pt x="780" y="422"/>
                    <a:pt x="780" y="422"/>
                  </a:cubicBezTo>
                  <a:cubicBezTo>
                    <a:pt x="778" y="423"/>
                    <a:pt x="778" y="423"/>
                    <a:pt x="778" y="423"/>
                  </a:cubicBezTo>
                  <a:cubicBezTo>
                    <a:pt x="780" y="423"/>
                    <a:pt x="780" y="423"/>
                    <a:pt x="780" y="423"/>
                  </a:cubicBezTo>
                  <a:cubicBezTo>
                    <a:pt x="778" y="424"/>
                    <a:pt x="778" y="424"/>
                    <a:pt x="778" y="424"/>
                  </a:cubicBezTo>
                  <a:cubicBezTo>
                    <a:pt x="778" y="426"/>
                    <a:pt x="778" y="426"/>
                    <a:pt x="778" y="426"/>
                  </a:cubicBezTo>
                  <a:cubicBezTo>
                    <a:pt x="780" y="426"/>
                    <a:pt x="780" y="426"/>
                    <a:pt x="780" y="426"/>
                  </a:cubicBezTo>
                  <a:cubicBezTo>
                    <a:pt x="783" y="426"/>
                    <a:pt x="783" y="426"/>
                    <a:pt x="783" y="426"/>
                  </a:cubicBezTo>
                  <a:cubicBezTo>
                    <a:pt x="784" y="426"/>
                    <a:pt x="784" y="426"/>
                    <a:pt x="784" y="426"/>
                  </a:cubicBezTo>
                  <a:cubicBezTo>
                    <a:pt x="784" y="424"/>
                    <a:pt x="784" y="424"/>
                    <a:pt x="784" y="424"/>
                  </a:cubicBezTo>
                  <a:cubicBezTo>
                    <a:pt x="787" y="422"/>
                    <a:pt x="787" y="422"/>
                    <a:pt x="787" y="422"/>
                  </a:cubicBezTo>
                  <a:cubicBezTo>
                    <a:pt x="791" y="416"/>
                    <a:pt x="791" y="416"/>
                    <a:pt x="791" y="416"/>
                  </a:cubicBezTo>
                  <a:cubicBezTo>
                    <a:pt x="791" y="412"/>
                    <a:pt x="791" y="412"/>
                    <a:pt x="791" y="412"/>
                  </a:cubicBezTo>
                  <a:cubicBezTo>
                    <a:pt x="790" y="412"/>
                    <a:pt x="790" y="412"/>
                    <a:pt x="790" y="412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87" y="414"/>
                    <a:pt x="787" y="414"/>
                    <a:pt x="787" y="414"/>
                  </a:cubicBezTo>
                  <a:cubicBezTo>
                    <a:pt x="786" y="416"/>
                    <a:pt x="786" y="416"/>
                    <a:pt x="786" y="416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2"/>
                    <a:pt x="787" y="412"/>
                    <a:pt x="787" y="412"/>
                  </a:cubicBezTo>
                  <a:cubicBezTo>
                    <a:pt x="790" y="409"/>
                    <a:pt x="790" y="409"/>
                    <a:pt x="790" y="409"/>
                  </a:cubicBezTo>
                  <a:cubicBezTo>
                    <a:pt x="793" y="406"/>
                    <a:pt x="793" y="406"/>
                    <a:pt x="793" y="406"/>
                  </a:cubicBezTo>
                  <a:cubicBezTo>
                    <a:pt x="790" y="406"/>
                    <a:pt x="790" y="406"/>
                    <a:pt x="790" y="406"/>
                  </a:cubicBezTo>
                  <a:cubicBezTo>
                    <a:pt x="789" y="407"/>
                    <a:pt x="789" y="407"/>
                    <a:pt x="789" y="407"/>
                  </a:cubicBezTo>
                  <a:cubicBezTo>
                    <a:pt x="784" y="410"/>
                    <a:pt x="784" y="410"/>
                    <a:pt x="784" y="410"/>
                  </a:cubicBezTo>
                  <a:cubicBezTo>
                    <a:pt x="781" y="414"/>
                    <a:pt x="781" y="414"/>
                    <a:pt x="781" y="414"/>
                  </a:cubicBezTo>
                  <a:cubicBezTo>
                    <a:pt x="781" y="413"/>
                    <a:pt x="781" y="413"/>
                    <a:pt x="781" y="413"/>
                  </a:cubicBezTo>
                  <a:cubicBezTo>
                    <a:pt x="781" y="412"/>
                    <a:pt x="781" y="412"/>
                    <a:pt x="781" y="412"/>
                  </a:cubicBezTo>
                  <a:cubicBezTo>
                    <a:pt x="780" y="412"/>
                    <a:pt x="780" y="412"/>
                    <a:pt x="780" y="412"/>
                  </a:cubicBezTo>
                  <a:cubicBezTo>
                    <a:pt x="780" y="410"/>
                    <a:pt x="780" y="410"/>
                    <a:pt x="780" y="410"/>
                  </a:cubicBezTo>
                  <a:cubicBezTo>
                    <a:pt x="781" y="409"/>
                    <a:pt x="781" y="409"/>
                    <a:pt x="781" y="409"/>
                  </a:cubicBezTo>
                  <a:cubicBezTo>
                    <a:pt x="783" y="407"/>
                    <a:pt x="783" y="407"/>
                    <a:pt x="783" y="407"/>
                  </a:cubicBezTo>
                  <a:cubicBezTo>
                    <a:pt x="781" y="407"/>
                    <a:pt x="781" y="407"/>
                    <a:pt x="781" y="407"/>
                  </a:cubicBezTo>
                  <a:cubicBezTo>
                    <a:pt x="781" y="406"/>
                    <a:pt x="781" y="406"/>
                    <a:pt x="781" y="406"/>
                  </a:cubicBezTo>
                  <a:cubicBezTo>
                    <a:pt x="783" y="406"/>
                    <a:pt x="783" y="406"/>
                    <a:pt x="783" y="406"/>
                  </a:cubicBezTo>
                  <a:cubicBezTo>
                    <a:pt x="784" y="406"/>
                    <a:pt x="784" y="406"/>
                    <a:pt x="784" y="406"/>
                  </a:cubicBezTo>
                  <a:cubicBezTo>
                    <a:pt x="786" y="404"/>
                    <a:pt x="786" y="404"/>
                    <a:pt x="786" y="404"/>
                  </a:cubicBezTo>
                  <a:cubicBezTo>
                    <a:pt x="791" y="402"/>
                    <a:pt x="791" y="402"/>
                    <a:pt x="791" y="402"/>
                  </a:cubicBezTo>
                  <a:cubicBezTo>
                    <a:pt x="793" y="402"/>
                    <a:pt x="793" y="402"/>
                    <a:pt x="793" y="402"/>
                  </a:cubicBezTo>
                  <a:cubicBezTo>
                    <a:pt x="793" y="400"/>
                    <a:pt x="793" y="400"/>
                    <a:pt x="793" y="400"/>
                  </a:cubicBezTo>
                  <a:cubicBezTo>
                    <a:pt x="791" y="399"/>
                    <a:pt x="791" y="399"/>
                    <a:pt x="791" y="399"/>
                  </a:cubicBezTo>
                  <a:lnTo>
                    <a:pt x="791" y="400"/>
                  </a:lnTo>
                  <a:close/>
                  <a:moveTo>
                    <a:pt x="780" y="191"/>
                  </a:moveTo>
                  <a:cubicBezTo>
                    <a:pt x="781" y="189"/>
                    <a:pt x="781" y="189"/>
                    <a:pt x="781" y="189"/>
                  </a:cubicBezTo>
                  <a:cubicBezTo>
                    <a:pt x="780" y="189"/>
                    <a:pt x="780" y="189"/>
                    <a:pt x="780" y="189"/>
                  </a:cubicBezTo>
                  <a:lnTo>
                    <a:pt x="780" y="191"/>
                  </a:lnTo>
                  <a:close/>
                  <a:moveTo>
                    <a:pt x="330" y="343"/>
                  </a:moveTo>
                  <a:cubicBezTo>
                    <a:pt x="330" y="343"/>
                    <a:pt x="330" y="343"/>
                    <a:pt x="329" y="342"/>
                  </a:cubicBezTo>
                  <a:cubicBezTo>
                    <a:pt x="329" y="342"/>
                    <a:pt x="329" y="343"/>
                    <a:pt x="330" y="343"/>
                  </a:cubicBezTo>
                  <a:close/>
                  <a:moveTo>
                    <a:pt x="675" y="135"/>
                  </a:moveTo>
                  <a:cubicBezTo>
                    <a:pt x="672" y="135"/>
                    <a:pt x="672" y="135"/>
                    <a:pt x="672" y="135"/>
                  </a:cubicBezTo>
                  <a:cubicBezTo>
                    <a:pt x="672" y="136"/>
                    <a:pt x="672" y="136"/>
                    <a:pt x="672" y="136"/>
                  </a:cubicBezTo>
                  <a:cubicBezTo>
                    <a:pt x="671" y="136"/>
                    <a:pt x="671" y="136"/>
                    <a:pt x="671" y="136"/>
                  </a:cubicBezTo>
                  <a:cubicBezTo>
                    <a:pt x="674" y="138"/>
                    <a:pt x="674" y="138"/>
                    <a:pt x="674" y="138"/>
                  </a:cubicBezTo>
                  <a:cubicBezTo>
                    <a:pt x="675" y="138"/>
                    <a:pt x="675" y="138"/>
                    <a:pt x="675" y="138"/>
                  </a:cubicBezTo>
                  <a:cubicBezTo>
                    <a:pt x="678" y="136"/>
                    <a:pt x="678" y="136"/>
                    <a:pt x="678" y="136"/>
                  </a:cubicBezTo>
                  <a:cubicBezTo>
                    <a:pt x="681" y="136"/>
                    <a:pt x="681" y="136"/>
                    <a:pt x="681" y="136"/>
                  </a:cubicBezTo>
                  <a:cubicBezTo>
                    <a:pt x="681" y="135"/>
                    <a:pt x="681" y="135"/>
                    <a:pt x="681" y="135"/>
                  </a:cubicBezTo>
                  <a:cubicBezTo>
                    <a:pt x="678" y="135"/>
                    <a:pt x="678" y="135"/>
                    <a:pt x="678" y="135"/>
                  </a:cubicBezTo>
                  <a:lnTo>
                    <a:pt x="675" y="135"/>
                  </a:lnTo>
                  <a:close/>
                  <a:moveTo>
                    <a:pt x="943" y="6"/>
                  </a:moveTo>
                  <a:cubicBezTo>
                    <a:pt x="942" y="4"/>
                    <a:pt x="942" y="4"/>
                    <a:pt x="942" y="4"/>
                  </a:cubicBezTo>
                  <a:cubicBezTo>
                    <a:pt x="938" y="6"/>
                    <a:pt x="938" y="6"/>
                    <a:pt x="938" y="6"/>
                  </a:cubicBezTo>
                  <a:cubicBezTo>
                    <a:pt x="939" y="4"/>
                    <a:pt x="939" y="4"/>
                    <a:pt x="939" y="4"/>
                  </a:cubicBezTo>
                  <a:cubicBezTo>
                    <a:pt x="936" y="6"/>
                    <a:pt x="936" y="6"/>
                    <a:pt x="936" y="6"/>
                  </a:cubicBezTo>
                  <a:cubicBezTo>
                    <a:pt x="930" y="6"/>
                    <a:pt x="930" y="6"/>
                    <a:pt x="930" y="6"/>
                  </a:cubicBezTo>
                  <a:cubicBezTo>
                    <a:pt x="933" y="4"/>
                    <a:pt x="933" y="4"/>
                    <a:pt x="933" y="4"/>
                  </a:cubicBezTo>
                  <a:cubicBezTo>
                    <a:pt x="930" y="3"/>
                    <a:pt x="930" y="3"/>
                    <a:pt x="930" y="3"/>
                  </a:cubicBezTo>
                  <a:cubicBezTo>
                    <a:pt x="929" y="3"/>
                    <a:pt x="929" y="3"/>
                    <a:pt x="929" y="3"/>
                  </a:cubicBezTo>
                  <a:cubicBezTo>
                    <a:pt x="926" y="3"/>
                    <a:pt x="926" y="3"/>
                    <a:pt x="926" y="3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18" y="3"/>
                    <a:pt x="918" y="3"/>
                    <a:pt x="918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03" y="2"/>
                    <a:pt x="903" y="2"/>
                    <a:pt x="903" y="2"/>
                  </a:cubicBezTo>
                  <a:cubicBezTo>
                    <a:pt x="897" y="2"/>
                    <a:pt x="897" y="2"/>
                    <a:pt x="897" y="2"/>
                  </a:cubicBezTo>
                  <a:cubicBezTo>
                    <a:pt x="892" y="2"/>
                    <a:pt x="892" y="2"/>
                    <a:pt x="892" y="2"/>
                  </a:cubicBezTo>
                  <a:cubicBezTo>
                    <a:pt x="890" y="2"/>
                    <a:pt x="890" y="2"/>
                    <a:pt x="890" y="2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877" y="2"/>
                    <a:pt x="877" y="2"/>
                    <a:pt x="877" y="2"/>
                  </a:cubicBezTo>
                  <a:cubicBezTo>
                    <a:pt x="876" y="2"/>
                    <a:pt x="876" y="2"/>
                    <a:pt x="876" y="2"/>
                  </a:cubicBezTo>
                  <a:cubicBezTo>
                    <a:pt x="876" y="0"/>
                    <a:pt x="876" y="0"/>
                    <a:pt x="876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60" y="2"/>
                    <a:pt x="860" y="2"/>
                    <a:pt x="860" y="2"/>
                  </a:cubicBezTo>
                  <a:cubicBezTo>
                    <a:pt x="866" y="3"/>
                    <a:pt x="866" y="3"/>
                    <a:pt x="866" y="3"/>
                  </a:cubicBezTo>
                  <a:cubicBezTo>
                    <a:pt x="863" y="3"/>
                    <a:pt x="863" y="3"/>
                    <a:pt x="863" y="3"/>
                  </a:cubicBezTo>
                  <a:cubicBezTo>
                    <a:pt x="860" y="3"/>
                    <a:pt x="860" y="3"/>
                    <a:pt x="860" y="3"/>
                  </a:cubicBezTo>
                  <a:cubicBezTo>
                    <a:pt x="856" y="2"/>
                    <a:pt x="856" y="2"/>
                    <a:pt x="856" y="2"/>
                  </a:cubicBezTo>
                  <a:cubicBezTo>
                    <a:pt x="852" y="2"/>
                    <a:pt x="852" y="2"/>
                    <a:pt x="852" y="2"/>
                  </a:cubicBezTo>
                  <a:cubicBezTo>
                    <a:pt x="842" y="2"/>
                    <a:pt x="842" y="2"/>
                    <a:pt x="842" y="2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42" y="3"/>
                    <a:pt x="842" y="3"/>
                    <a:pt x="842" y="3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44" y="4"/>
                    <a:pt x="844" y="4"/>
                    <a:pt x="844" y="4"/>
                  </a:cubicBezTo>
                  <a:cubicBezTo>
                    <a:pt x="840" y="4"/>
                    <a:pt x="840" y="4"/>
                    <a:pt x="840" y="4"/>
                  </a:cubicBezTo>
                  <a:cubicBezTo>
                    <a:pt x="837" y="6"/>
                    <a:pt x="837" y="6"/>
                    <a:pt x="837" y="6"/>
                  </a:cubicBezTo>
                  <a:cubicBezTo>
                    <a:pt x="839" y="4"/>
                    <a:pt x="839" y="4"/>
                    <a:pt x="839" y="4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0" y="3"/>
                    <a:pt x="830" y="3"/>
                    <a:pt x="830" y="3"/>
                  </a:cubicBezTo>
                  <a:cubicBezTo>
                    <a:pt x="827" y="2"/>
                    <a:pt x="827" y="2"/>
                    <a:pt x="827" y="2"/>
                  </a:cubicBezTo>
                  <a:cubicBezTo>
                    <a:pt x="826" y="2"/>
                    <a:pt x="826" y="2"/>
                    <a:pt x="826" y="2"/>
                  </a:cubicBezTo>
                  <a:cubicBezTo>
                    <a:pt x="822" y="2"/>
                    <a:pt x="822" y="2"/>
                    <a:pt x="822" y="2"/>
                  </a:cubicBezTo>
                  <a:cubicBezTo>
                    <a:pt x="817" y="2"/>
                    <a:pt x="817" y="2"/>
                    <a:pt x="817" y="2"/>
                  </a:cubicBezTo>
                  <a:cubicBezTo>
                    <a:pt x="813" y="2"/>
                    <a:pt x="813" y="2"/>
                    <a:pt x="813" y="2"/>
                  </a:cubicBezTo>
                  <a:cubicBezTo>
                    <a:pt x="816" y="3"/>
                    <a:pt x="816" y="3"/>
                    <a:pt x="816" y="3"/>
                  </a:cubicBezTo>
                  <a:cubicBezTo>
                    <a:pt x="817" y="3"/>
                    <a:pt x="817" y="3"/>
                    <a:pt x="817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813" y="4"/>
                    <a:pt x="813" y="4"/>
                    <a:pt x="813" y="4"/>
                  </a:cubicBezTo>
                  <a:cubicBezTo>
                    <a:pt x="809" y="3"/>
                    <a:pt x="809" y="3"/>
                    <a:pt x="809" y="3"/>
                  </a:cubicBezTo>
                  <a:cubicBezTo>
                    <a:pt x="806" y="3"/>
                    <a:pt x="806" y="3"/>
                    <a:pt x="806" y="3"/>
                  </a:cubicBezTo>
                  <a:cubicBezTo>
                    <a:pt x="803" y="3"/>
                    <a:pt x="803" y="3"/>
                    <a:pt x="803" y="3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01" y="4"/>
                    <a:pt x="801" y="4"/>
                    <a:pt x="801" y="4"/>
                  </a:cubicBezTo>
                  <a:cubicBezTo>
                    <a:pt x="799" y="3"/>
                    <a:pt x="799" y="3"/>
                    <a:pt x="799" y="3"/>
                  </a:cubicBezTo>
                  <a:cubicBezTo>
                    <a:pt x="796" y="4"/>
                    <a:pt x="796" y="4"/>
                    <a:pt x="796" y="4"/>
                  </a:cubicBezTo>
                  <a:cubicBezTo>
                    <a:pt x="793" y="6"/>
                    <a:pt x="793" y="6"/>
                    <a:pt x="793" y="6"/>
                  </a:cubicBezTo>
                  <a:cubicBezTo>
                    <a:pt x="791" y="6"/>
                    <a:pt x="791" y="6"/>
                    <a:pt x="791" y="6"/>
                  </a:cubicBezTo>
                  <a:cubicBezTo>
                    <a:pt x="800" y="9"/>
                    <a:pt x="800" y="9"/>
                    <a:pt x="800" y="9"/>
                  </a:cubicBezTo>
                  <a:cubicBezTo>
                    <a:pt x="806" y="9"/>
                    <a:pt x="806" y="9"/>
                    <a:pt x="806" y="9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04" y="10"/>
                    <a:pt x="804" y="10"/>
                    <a:pt x="804" y="10"/>
                  </a:cubicBezTo>
                  <a:cubicBezTo>
                    <a:pt x="799" y="9"/>
                    <a:pt x="799" y="9"/>
                    <a:pt x="799" y="9"/>
                  </a:cubicBezTo>
                  <a:cubicBezTo>
                    <a:pt x="793" y="7"/>
                    <a:pt x="793" y="7"/>
                    <a:pt x="793" y="7"/>
                  </a:cubicBezTo>
                  <a:cubicBezTo>
                    <a:pt x="789" y="7"/>
                    <a:pt x="789" y="7"/>
                    <a:pt x="789" y="7"/>
                  </a:cubicBezTo>
                  <a:cubicBezTo>
                    <a:pt x="787" y="7"/>
                    <a:pt x="787" y="7"/>
                    <a:pt x="787" y="7"/>
                  </a:cubicBezTo>
                  <a:cubicBezTo>
                    <a:pt x="789" y="9"/>
                    <a:pt x="789" y="9"/>
                    <a:pt x="789" y="9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786" y="7"/>
                    <a:pt x="786" y="7"/>
                    <a:pt x="786" y="7"/>
                  </a:cubicBezTo>
                  <a:cubicBezTo>
                    <a:pt x="783" y="6"/>
                    <a:pt x="783" y="6"/>
                    <a:pt x="783" y="6"/>
                  </a:cubicBezTo>
                  <a:cubicBezTo>
                    <a:pt x="781" y="6"/>
                    <a:pt x="781" y="6"/>
                    <a:pt x="781" y="6"/>
                  </a:cubicBezTo>
                  <a:cubicBezTo>
                    <a:pt x="777" y="6"/>
                    <a:pt x="777" y="6"/>
                    <a:pt x="777" y="6"/>
                  </a:cubicBezTo>
                  <a:cubicBezTo>
                    <a:pt x="776" y="6"/>
                    <a:pt x="776" y="6"/>
                    <a:pt x="776" y="6"/>
                  </a:cubicBezTo>
                  <a:cubicBezTo>
                    <a:pt x="774" y="6"/>
                    <a:pt x="774" y="6"/>
                    <a:pt x="774" y="6"/>
                  </a:cubicBezTo>
                  <a:cubicBezTo>
                    <a:pt x="768" y="6"/>
                    <a:pt x="768" y="6"/>
                    <a:pt x="768" y="6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64" y="7"/>
                    <a:pt x="764" y="7"/>
                    <a:pt x="764" y="7"/>
                  </a:cubicBezTo>
                  <a:cubicBezTo>
                    <a:pt x="761" y="7"/>
                    <a:pt x="761" y="7"/>
                    <a:pt x="761" y="7"/>
                  </a:cubicBezTo>
                  <a:cubicBezTo>
                    <a:pt x="758" y="9"/>
                    <a:pt x="758" y="9"/>
                    <a:pt x="758" y="9"/>
                  </a:cubicBezTo>
                  <a:cubicBezTo>
                    <a:pt x="756" y="9"/>
                    <a:pt x="756" y="9"/>
                    <a:pt x="756" y="9"/>
                  </a:cubicBezTo>
                  <a:cubicBezTo>
                    <a:pt x="754" y="10"/>
                    <a:pt x="754" y="10"/>
                    <a:pt x="754" y="10"/>
                  </a:cubicBezTo>
                  <a:cubicBezTo>
                    <a:pt x="753" y="9"/>
                    <a:pt x="753" y="9"/>
                    <a:pt x="753" y="9"/>
                  </a:cubicBezTo>
                  <a:cubicBezTo>
                    <a:pt x="748" y="9"/>
                    <a:pt x="748" y="9"/>
                    <a:pt x="748" y="9"/>
                  </a:cubicBezTo>
                  <a:cubicBezTo>
                    <a:pt x="741" y="9"/>
                    <a:pt x="741" y="9"/>
                    <a:pt x="741" y="9"/>
                  </a:cubicBezTo>
                  <a:cubicBezTo>
                    <a:pt x="737" y="10"/>
                    <a:pt x="737" y="10"/>
                    <a:pt x="737" y="10"/>
                  </a:cubicBezTo>
                  <a:cubicBezTo>
                    <a:pt x="734" y="10"/>
                    <a:pt x="734" y="10"/>
                    <a:pt x="734" y="10"/>
                  </a:cubicBezTo>
                  <a:cubicBezTo>
                    <a:pt x="728" y="10"/>
                    <a:pt x="728" y="10"/>
                    <a:pt x="728" y="10"/>
                  </a:cubicBezTo>
                  <a:cubicBezTo>
                    <a:pt x="714" y="13"/>
                    <a:pt x="714" y="13"/>
                    <a:pt x="714" y="13"/>
                  </a:cubicBezTo>
                  <a:cubicBezTo>
                    <a:pt x="723" y="13"/>
                    <a:pt x="723" y="13"/>
                    <a:pt x="723" y="13"/>
                  </a:cubicBezTo>
                  <a:cubicBezTo>
                    <a:pt x="727" y="13"/>
                    <a:pt x="727" y="13"/>
                    <a:pt x="727" y="13"/>
                  </a:cubicBezTo>
                  <a:cubicBezTo>
                    <a:pt x="721" y="14"/>
                    <a:pt x="721" y="14"/>
                    <a:pt x="721" y="14"/>
                  </a:cubicBezTo>
                  <a:cubicBezTo>
                    <a:pt x="724" y="14"/>
                    <a:pt x="724" y="14"/>
                    <a:pt x="724" y="14"/>
                  </a:cubicBezTo>
                  <a:cubicBezTo>
                    <a:pt x="725" y="14"/>
                    <a:pt x="725" y="14"/>
                    <a:pt x="725" y="14"/>
                  </a:cubicBezTo>
                  <a:cubicBezTo>
                    <a:pt x="730" y="14"/>
                    <a:pt x="730" y="14"/>
                    <a:pt x="730" y="14"/>
                  </a:cubicBezTo>
                  <a:cubicBezTo>
                    <a:pt x="725" y="16"/>
                    <a:pt x="725" y="16"/>
                    <a:pt x="725" y="16"/>
                  </a:cubicBezTo>
                  <a:cubicBezTo>
                    <a:pt x="721" y="16"/>
                    <a:pt x="721" y="16"/>
                    <a:pt x="721" y="16"/>
                  </a:cubicBezTo>
                  <a:cubicBezTo>
                    <a:pt x="723" y="17"/>
                    <a:pt x="723" y="17"/>
                    <a:pt x="723" y="17"/>
                  </a:cubicBezTo>
                  <a:cubicBezTo>
                    <a:pt x="724" y="17"/>
                    <a:pt x="724" y="17"/>
                    <a:pt x="724" y="17"/>
                  </a:cubicBezTo>
                  <a:cubicBezTo>
                    <a:pt x="727" y="17"/>
                    <a:pt x="727" y="17"/>
                    <a:pt x="727" y="17"/>
                  </a:cubicBezTo>
                  <a:cubicBezTo>
                    <a:pt x="734" y="17"/>
                    <a:pt x="734" y="17"/>
                    <a:pt x="734" y="17"/>
                  </a:cubicBezTo>
                  <a:cubicBezTo>
                    <a:pt x="724" y="19"/>
                    <a:pt x="724" y="19"/>
                    <a:pt x="724" y="19"/>
                  </a:cubicBezTo>
                  <a:cubicBezTo>
                    <a:pt x="730" y="22"/>
                    <a:pt x="730" y="22"/>
                    <a:pt x="730" y="22"/>
                  </a:cubicBezTo>
                  <a:cubicBezTo>
                    <a:pt x="737" y="22"/>
                    <a:pt x="737" y="22"/>
                    <a:pt x="737" y="22"/>
                  </a:cubicBezTo>
                  <a:cubicBezTo>
                    <a:pt x="748" y="19"/>
                    <a:pt x="748" y="19"/>
                    <a:pt x="748" y="19"/>
                  </a:cubicBezTo>
                  <a:cubicBezTo>
                    <a:pt x="746" y="20"/>
                    <a:pt x="746" y="20"/>
                    <a:pt x="746" y="20"/>
                  </a:cubicBezTo>
                  <a:cubicBezTo>
                    <a:pt x="741" y="22"/>
                    <a:pt x="741" y="22"/>
                    <a:pt x="741" y="22"/>
                  </a:cubicBezTo>
                  <a:cubicBezTo>
                    <a:pt x="746" y="22"/>
                    <a:pt x="746" y="22"/>
                    <a:pt x="746" y="22"/>
                  </a:cubicBezTo>
                  <a:cubicBezTo>
                    <a:pt x="747" y="22"/>
                    <a:pt x="747" y="22"/>
                    <a:pt x="747" y="22"/>
                  </a:cubicBezTo>
                  <a:cubicBezTo>
                    <a:pt x="748" y="22"/>
                    <a:pt x="748" y="22"/>
                    <a:pt x="748" y="22"/>
                  </a:cubicBezTo>
                  <a:cubicBezTo>
                    <a:pt x="754" y="22"/>
                    <a:pt x="754" y="22"/>
                    <a:pt x="754" y="22"/>
                  </a:cubicBezTo>
                  <a:cubicBezTo>
                    <a:pt x="761" y="22"/>
                    <a:pt x="761" y="22"/>
                    <a:pt x="761" y="22"/>
                  </a:cubicBezTo>
                  <a:cubicBezTo>
                    <a:pt x="766" y="20"/>
                    <a:pt x="766" y="20"/>
                    <a:pt x="766" y="20"/>
                  </a:cubicBezTo>
                  <a:cubicBezTo>
                    <a:pt x="770" y="20"/>
                    <a:pt x="770" y="20"/>
                    <a:pt x="770" y="20"/>
                  </a:cubicBezTo>
                  <a:cubicBezTo>
                    <a:pt x="767" y="22"/>
                    <a:pt x="767" y="22"/>
                    <a:pt x="767" y="22"/>
                  </a:cubicBezTo>
                  <a:cubicBezTo>
                    <a:pt x="786" y="20"/>
                    <a:pt x="786" y="20"/>
                    <a:pt x="786" y="20"/>
                  </a:cubicBezTo>
                  <a:cubicBezTo>
                    <a:pt x="794" y="19"/>
                    <a:pt x="794" y="19"/>
                    <a:pt x="794" y="19"/>
                  </a:cubicBezTo>
                  <a:cubicBezTo>
                    <a:pt x="803" y="17"/>
                    <a:pt x="803" y="17"/>
                    <a:pt x="803" y="17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4" y="17"/>
                    <a:pt x="804" y="17"/>
                    <a:pt x="804" y="17"/>
                  </a:cubicBezTo>
                  <a:cubicBezTo>
                    <a:pt x="801" y="19"/>
                    <a:pt x="801" y="19"/>
                    <a:pt x="801" y="19"/>
                  </a:cubicBezTo>
                  <a:cubicBezTo>
                    <a:pt x="804" y="19"/>
                    <a:pt x="804" y="19"/>
                    <a:pt x="804" y="19"/>
                  </a:cubicBezTo>
                  <a:cubicBezTo>
                    <a:pt x="791" y="22"/>
                    <a:pt x="791" y="22"/>
                    <a:pt x="791" y="22"/>
                  </a:cubicBezTo>
                  <a:cubicBezTo>
                    <a:pt x="799" y="22"/>
                    <a:pt x="799" y="22"/>
                    <a:pt x="799" y="22"/>
                  </a:cubicBezTo>
                  <a:cubicBezTo>
                    <a:pt x="806" y="22"/>
                    <a:pt x="806" y="22"/>
                    <a:pt x="806" y="22"/>
                  </a:cubicBezTo>
                  <a:cubicBezTo>
                    <a:pt x="784" y="23"/>
                    <a:pt x="784" y="23"/>
                    <a:pt x="784" y="23"/>
                  </a:cubicBezTo>
                  <a:cubicBezTo>
                    <a:pt x="774" y="23"/>
                    <a:pt x="774" y="23"/>
                    <a:pt x="774" y="23"/>
                  </a:cubicBezTo>
                  <a:cubicBezTo>
                    <a:pt x="768" y="23"/>
                    <a:pt x="768" y="23"/>
                    <a:pt x="768" y="23"/>
                  </a:cubicBezTo>
                  <a:cubicBezTo>
                    <a:pt x="764" y="25"/>
                    <a:pt x="764" y="25"/>
                    <a:pt x="764" y="25"/>
                  </a:cubicBezTo>
                  <a:cubicBezTo>
                    <a:pt x="768" y="26"/>
                    <a:pt x="768" y="26"/>
                    <a:pt x="768" y="26"/>
                  </a:cubicBezTo>
                  <a:cubicBezTo>
                    <a:pt x="773" y="27"/>
                    <a:pt x="773" y="27"/>
                    <a:pt x="773" y="27"/>
                  </a:cubicBezTo>
                  <a:cubicBezTo>
                    <a:pt x="771" y="27"/>
                    <a:pt x="771" y="27"/>
                    <a:pt x="771" y="27"/>
                  </a:cubicBezTo>
                  <a:cubicBezTo>
                    <a:pt x="768" y="29"/>
                    <a:pt x="768" y="29"/>
                    <a:pt x="768" y="29"/>
                  </a:cubicBezTo>
                  <a:cubicBezTo>
                    <a:pt x="773" y="30"/>
                    <a:pt x="773" y="30"/>
                    <a:pt x="773" y="30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67" y="30"/>
                    <a:pt x="767" y="30"/>
                    <a:pt x="767" y="30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760" y="26"/>
                    <a:pt x="760" y="26"/>
                    <a:pt x="760" y="26"/>
                  </a:cubicBezTo>
                  <a:cubicBezTo>
                    <a:pt x="757" y="25"/>
                    <a:pt x="757" y="25"/>
                    <a:pt x="757" y="25"/>
                  </a:cubicBezTo>
                  <a:cubicBezTo>
                    <a:pt x="754" y="25"/>
                    <a:pt x="754" y="25"/>
                    <a:pt x="754" y="25"/>
                  </a:cubicBezTo>
                  <a:cubicBezTo>
                    <a:pt x="747" y="25"/>
                    <a:pt x="747" y="25"/>
                    <a:pt x="747" y="25"/>
                  </a:cubicBezTo>
                  <a:cubicBezTo>
                    <a:pt x="741" y="25"/>
                    <a:pt x="741" y="25"/>
                    <a:pt x="741" y="25"/>
                  </a:cubicBezTo>
                  <a:cubicBezTo>
                    <a:pt x="738" y="25"/>
                    <a:pt x="738" y="25"/>
                    <a:pt x="738" y="25"/>
                  </a:cubicBezTo>
                  <a:cubicBezTo>
                    <a:pt x="737" y="26"/>
                    <a:pt x="737" y="26"/>
                    <a:pt x="737" y="26"/>
                  </a:cubicBezTo>
                  <a:cubicBezTo>
                    <a:pt x="738" y="27"/>
                    <a:pt x="738" y="27"/>
                    <a:pt x="738" y="27"/>
                  </a:cubicBezTo>
                  <a:cubicBezTo>
                    <a:pt x="737" y="27"/>
                    <a:pt x="737" y="27"/>
                    <a:pt x="737" y="27"/>
                  </a:cubicBezTo>
                  <a:cubicBezTo>
                    <a:pt x="735" y="27"/>
                    <a:pt x="735" y="27"/>
                    <a:pt x="735" y="27"/>
                  </a:cubicBezTo>
                  <a:cubicBezTo>
                    <a:pt x="734" y="29"/>
                    <a:pt x="734" y="29"/>
                    <a:pt x="734" y="29"/>
                  </a:cubicBezTo>
                  <a:cubicBezTo>
                    <a:pt x="737" y="29"/>
                    <a:pt x="737" y="29"/>
                    <a:pt x="737" y="29"/>
                  </a:cubicBezTo>
                  <a:cubicBezTo>
                    <a:pt x="740" y="30"/>
                    <a:pt x="740" y="30"/>
                    <a:pt x="740" y="30"/>
                  </a:cubicBezTo>
                  <a:cubicBezTo>
                    <a:pt x="741" y="32"/>
                    <a:pt x="741" y="32"/>
                    <a:pt x="741" y="32"/>
                  </a:cubicBezTo>
                  <a:cubicBezTo>
                    <a:pt x="743" y="32"/>
                    <a:pt x="743" y="32"/>
                    <a:pt x="743" y="32"/>
                  </a:cubicBezTo>
                  <a:cubicBezTo>
                    <a:pt x="741" y="35"/>
                    <a:pt x="741" y="35"/>
                    <a:pt x="741" y="35"/>
                  </a:cubicBezTo>
                  <a:cubicBezTo>
                    <a:pt x="744" y="35"/>
                    <a:pt x="744" y="35"/>
                    <a:pt x="744" y="35"/>
                  </a:cubicBezTo>
                  <a:cubicBezTo>
                    <a:pt x="747" y="36"/>
                    <a:pt x="747" y="36"/>
                    <a:pt x="747" y="36"/>
                  </a:cubicBezTo>
                  <a:cubicBezTo>
                    <a:pt x="741" y="36"/>
                    <a:pt x="741" y="36"/>
                    <a:pt x="741" y="36"/>
                  </a:cubicBezTo>
                  <a:cubicBezTo>
                    <a:pt x="738" y="35"/>
                    <a:pt x="738" y="35"/>
                    <a:pt x="738" y="35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48" y="37"/>
                    <a:pt x="748" y="37"/>
                    <a:pt x="748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6" y="39"/>
                    <a:pt x="746" y="39"/>
                    <a:pt x="746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48" y="40"/>
                    <a:pt x="748" y="40"/>
                    <a:pt x="748" y="40"/>
                  </a:cubicBezTo>
                  <a:cubicBezTo>
                    <a:pt x="747" y="40"/>
                    <a:pt x="747" y="40"/>
                    <a:pt x="747" y="40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37" y="37"/>
                    <a:pt x="737" y="37"/>
                    <a:pt x="737" y="37"/>
                  </a:cubicBezTo>
                  <a:cubicBezTo>
                    <a:pt x="731" y="37"/>
                    <a:pt x="731" y="37"/>
                    <a:pt x="731" y="37"/>
                  </a:cubicBezTo>
                  <a:cubicBezTo>
                    <a:pt x="721" y="37"/>
                    <a:pt x="721" y="37"/>
                    <a:pt x="721" y="37"/>
                  </a:cubicBezTo>
                  <a:cubicBezTo>
                    <a:pt x="717" y="39"/>
                    <a:pt x="717" y="39"/>
                    <a:pt x="717" y="39"/>
                  </a:cubicBezTo>
                  <a:cubicBezTo>
                    <a:pt x="714" y="40"/>
                    <a:pt x="714" y="40"/>
                    <a:pt x="714" y="40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07" y="43"/>
                    <a:pt x="707" y="43"/>
                    <a:pt x="707" y="43"/>
                  </a:cubicBezTo>
                  <a:cubicBezTo>
                    <a:pt x="707" y="45"/>
                    <a:pt x="707" y="45"/>
                    <a:pt x="707" y="45"/>
                  </a:cubicBezTo>
                  <a:cubicBezTo>
                    <a:pt x="708" y="45"/>
                    <a:pt x="708" y="45"/>
                    <a:pt x="708" y="45"/>
                  </a:cubicBezTo>
                  <a:cubicBezTo>
                    <a:pt x="713" y="45"/>
                    <a:pt x="713" y="45"/>
                    <a:pt x="713" y="45"/>
                  </a:cubicBezTo>
                  <a:cubicBezTo>
                    <a:pt x="720" y="43"/>
                    <a:pt x="720" y="43"/>
                    <a:pt x="720" y="43"/>
                  </a:cubicBezTo>
                  <a:cubicBezTo>
                    <a:pt x="717" y="45"/>
                    <a:pt x="717" y="45"/>
                    <a:pt x="717" y="45"/>
                  </a:cubicBezTo>
                  <a:cubicBezTo>
                    <a:pt x="714" y="46"/>
                    <a:pt x="714" y="46"/>
                    <a:pt x="714" y="46"/>
                  </a:cubicBezTo>
                  <a:cubicBezTo>
                    <a:pt x="718" y="46"/>
                    <a:pt x="718" y="46"/>
                    <a:pt x="718" y="46"/>
                  </a:cubicBezTo>
                  <a:cubicBezTo>
                    <a:pt x="723" y="45"/>
                    <a:pt x="723" y="45"/>
                    <a:pt x="723" y="45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31" y="40"/>
                    <a:pt x="731" y="40"/>
                    <a:pt x="731" y="40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3"/>
                    <a:pt x="728" y="43"/>
                    <a:pt x="728" y="43"/>
                  </a:cubicBezTo>
                  <a:cubicBezTo>
                    <a:pt x="727" y="43"/>
                    <a:pt x="727" y="43"/>
                    <a:pt x="727" y="43"/>
                  </a:cubicBezTo>
                  <a:cubicBezTo>
                    <a:pt x="725" y="45"/>
                    <a:pt x="725" y="45"/>
                    <a:pt x="725" y="45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15" y="47"/>
                    <a:pt x="715" y="47"/>
                    <a:pt x="715" y="47"/>
                  </a:cubicBezTo>
                  <a:cubicBezTo>
                    <a:pt x="718" y="47"/>
                    <a:pt x="718" y="47"/>
                    <a:pt x="718" y="47"/>
                  </a:cubicBezTo>
                  <a:cubicBezTo>
                    <a:pt x="721" y="47"/>
                    <a:pt x="721" y="47"/>
                    <a:pt x="721" y="47"/>
                  </a:cubicBezTo>
                  <a:cubicBezTo>
                    <a:pt x="717" y="49"/>
                    <a:pt x="717" y="49"/>
                    <a:pt x="717" y="49"/>
                  </a:cubicBezTo>
                  <a:cubicBezTo>
                    <a:pt x="715" y="50"/>
                    <a:pt x="715" y="50"/>
                    <a:pt x="715" y="50"/>
                  </a:cubicBezTo>
                  <a:cubicBezTo>
                    <a:pt x="723" y="49"/>
                    <a:pt x="723" y="49"/>
                    <a:pt x="723" y="49"/>
                  </a:cubicBezTo>
                  <a:cubicBezTo>
                    <a:pt x="718" y="52"/>
                    <a:pt x="718" y="52"/>
                    <a:pt x="718" y="52"/>
                  </a:cubicBezTo>
                  <a:cubicBezTo>
                    <a:pt x="723" y="52"/>
                    <a:pt x="723" y="52"/>
                    <a:pt x="723" y="52"/>
                  </a:cubicBezTo>
                  <a:cubicBezTo>
                    <a:pt x="718" y="53"/>
                    <a:pt x="718" y="53"/>
                    <a:pt x="718" y="53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4" y="53"/>
                    <a:pt x="714" y="53"/>
                    <a:pt x="714" y="53"/>
                  </a:cubicBezTo>
                  <a:cubicBezTo>
                    <a:pt x="708" y="52"/>
                    <a:pt x="708" y="52"/>
                    <a:pt x="708" y="52"/>
                  </a:cubicBezTo>
                  <a:cubicBezTo>
                    <a:pt x="711" y="50"/>
                    <a:pt x="711" y="50"/>
                    <a:pt x="711" y="50"/>
                  </a:cubicBezTo>
                  <a:cubicBezTo>
                    <a:pt x="710" y="49"/>
                    <a:pt x="710" y="49"/>
                    <a:pt x="710" y="49"/>
                  </a:cubicBezTo>
                  <a:cubicBezTo>
                    <a:pt x="705" y="47"/>
                    <a:pt x="705" y="47"/>
                    <a:pt x="705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2" y="50"/>
                    <a:pt x="692" y="50"/>
                    <a:pt x="692" y="50"/>
                  </a:cubicBezTo>
                  <a:cubicBezTo>
                    <a:pt x="694" y="52"/>
                    <a:pt x="694" y="52"/>
                    <a:pt x="694" y="52"/>
                  </a:cubicBezTo>
                  <a:cubicBezTo>
                    <a:pt x="694" y="53"/>
                    <a:pt x="694" y="53"/>
                    <a:pt x="694" y="53"/>
                  </a:cubicBezTo>
                  <a:cubicBezTo>
                    <a:pt x="695" y="53"/>
                    <a:pt x="695" y="53"/>
                    <a:pt x="695" y="53"/>
                  </a:cubicBezTo>
                  <a:cubicBezTo>
                    <a:pt x="697" y="53"/>
                    <a:pt x="697" y="53"/>
                    <a:pt x="697" y="53"/>
                  </a:cubicBezTo>
                  <a:cubicBezTo>
                    <a:pt x="695" y="55"/>
                    <a:pt x="695" y="55"/>
                    <a:pt x="695" y="55"/>
                  </a:cubicBezTo>
                  <a:cubicBezTo>
                    <a:pt x="691" y="56"/>
                    <a:pt x="691" y="56"/>
                    <a:pt x="691" y="56"/>
                  </a:cubicBezTo>
                  <a:cubicBezTo>
                    <a:pt x="681" y="56"/>
                    <a:pt x="681" y="56"/>
                    <a:pt x="681" y="56"/>
                  </a:cubicBezTo>
                  <a:cubicBezTo>
                    <a:pt x="678" y="56"/>
                    <a:pt x="678" y="56"/>
                    <a:pt x="678" y="56"/>
                  </a:cubicBezTo>
                  <a:cubicBezTo>
                    <a:pt x="674" y="58"/>
                    <a:pt x="674" y="58"/>
                    <a:pt x="674" y="58"/>
                  </a:cubicBezTo>
                  <a:cubicBezTo>
                    <a:pt x="672" y="59"/>
                    <a:pt x="672" y="59"/>
                    <a:pt x="672" y="59"/>
                  </a:cubicBezTo>
                  <a:cubicBezTo>
                    <a:pt x="668" y="62"/>
                    <a:pt x="668" y="62"/>
                    <a:pt x="668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1" y="63"/>
                    <a:pt x="671" y="63"/>
                    <a:pt x="671" y="63"/>
                  </a:cubicBezTo>
                  <a:cubicBezTo>
                    <a:pt x="674" y="62"/>
                    <a:pt x="674" y="62"/>
                    <a:pt x="674" y="62"/>
                  </a:cubicBezTo>
                  <a:cubicBezTo>
                    <a:pt x="675" y="60"/>
                    <a:pt x="675" y="60"/>
                    <a:pt x="675" y="60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5" y="62"/>
                    <a:pt x="675" y="62"/>
                    <a:pt x="675" y="62"/>
                  </a:cubicBezTo>
                  <a:cubicBezTo>
                    <a:pt x="677" y="60"/>
                    <a:pt x="677" y="60"/>
                    <a:pt x="677" y="60"/>
                  </a:cubicBezTo>
                  <a:cubicBezTo>
                    <a:pt x="678" y="59"/>
                    <a:pt x="678" y="59"/>
                    <a:pt x="678" y="59"/>
                  </a:cubicBezTo>
                  <a:cubicBezTo>
                    <a:pt x="680" y="59"/>
                    <a:pt x="680" y="59"/>
                    <a:pt x="680" y="59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77" y="63"/>
                    <a:pt x="677" y="63"/>
                    <a:pt x="677" y="63"/>
                  </a:cubicBezTo>
                  <a:cubicBezTo>
                    <a:pt x="681" y="63"/>
                    <a:pt x="681" y="63"/>
                    <a:pt x="681" y="63"/>
                  </a:cubicBezTo>
                  <a:cubicBezTo>
                    <a:pt x="684" y="62"/>
                    <a:pt x="684" y="62"/>
                    <a:pt x="684" y="62"/>
                  </a:cubicBezTo>
                  <a:cubicBezTo>
                    <a:pt x="685" y="60"/>
                    <a:pt x="685" y="60"/>
                    <a:pt x="685" y="60"/>
                  </a:cubicBezTo>
                  <a:cubicBezTo>
                    <a:pt x="685" y="62"/>
                    <a:pt x="685" y="62"/>
                    <a:pt x="685" y="62"/>
                  </a:cubicBezTo>
                  <a:cubicBezTo>
                    <a:pt x="687" y="63"/>
                    <a:pt x="687" y="63"/>
                    <a:pt x="687" y="63"/>
                  </a:cubicBezTo>
                  <a:cubicBezTo>
                    <a:pt x="690" y="63"/>
                    <a:pt x="690" y="63"/>
                    <a:pt x="690" y="63"/>
                  </a:cubicBezTo>
                  <a:cubicBezTo>
                    <a:pt x="692" y="62"/>
                    <a:pt x="692" y="62"/>
                    <a:pt x="692" y="62"/>
                  </a:cubicBezTo>
                  <a:cubicBezTo>
                    <a:pt x="694" y="60"/>
                    <a:pt x="694" y="60"/>
                    <a:pt x="694" y="60"/>
                  </a:cubicBezTo>
                  <a:cubicBezTo>
                    <a:pt x="695" y="62"/>
                    <a:pt x="695" y="62"/>
                    <a:pt x="695" y="62"/>
                  </a:cubicBezTo>
                  <a:cubicBezTo>
                    <a:pt x="692" y="63"/>
                    <a:pt x="692" y="63"/>
                    <a:pt x="692" y="63"/>
                  </a:cubicBezTo>
                  <a:cubicBezTo>
                    <a:pt x="700" y="63"/>
                    <a:pt x="700" y="63"/>
                    <a:pt x="700" y="63"/>
                  </a:cubicBezTo>
                  <a:cubicBezTo>
                    <a:pt x="707" y="63"/>
                    <a:pt x="707" y="63"/>
                    <a:pt x="707" y="63"/>
                  </a:cubicBezTo>
                  <a:cubicBezTo>
                    <a:pt x="704" y="62"/>
                    <a:pt x="704" y="62"/>
                    <a:pt x="704" y="62"/>
                  </a:cubicBezTo>
                  <a:cubicBezTo>
                    <a:pt x="705" y="60"/>
                    <a:pt x="705" y="60"/>
                    <a:pt x="705" y="60"/>
                  </a:cubicBezTo>
                  <a:cubicBezTo>
                    <a:pt x="707" y="62"/>
                    <a:pt x="707" y="62"/>
                    <a:pt x="707" y="62"/>
                  </a:cubicBezTo>
                  <a:cubicBezTo>
                    <a:pt x="708" y="62"/>
                    <a:pt x="708" y="62"/>
                    <a:pt x="708" y="62"/>
                  </a:cubicBezTo>
                  <a:cubicBezTo>
                    <a:pt x="713" y="60"/>
                    <a:pt x="713" y="60"/>
                    <a:pt x="713" y="60"/>
                  </a:cubicBezTo>
                  <a:cubicBezTo>
                    <a:pt x="713" y="62"/>
                    <a:pt x="713" y="62"/>
                    <a:pt x="713" y="62"/>
                  </a:cubicBezTo>
                  <a:cubicBezTo>
                    <a:pt x="714" y="62"/>
                    <a:pt x="714" y="62"/>
                    <a:pt x="714" y="62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8" y="62"/>
                    <a:pt x="718" y="62"/>
                    <a:pt x="718" y="62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20" y="60"/>
                    <a:pt x="720" y="60"/>
                    <a:pt x="720" y="60"/>
                  </a:cubicBezTo>
                  <a:cubicBezTo>
                    <a:pt x="720" y="62"/>
                    <a:pt x="720" y="62"/>
                    <a:pt x="720" y="62"/>
                  </a:cubicBezTo>
                  <a:cubicBezTo>
                    <a:pt x="724" y="63"/>
                    <a:pt x="724" y="63"/>
                    <a:pt x="724" y="63"/>
                  </a:cubicBezTo>
                  <a:cubicBezTo>
                    <a:pt x="725" y="62"/>
                    <a:pt x="725" y="62"/>
                    <a:pt x="725" y="62"/>
                  </a:cubicBezTo>
                  <a:cubicBezTo>
                    <a:pt x="727" y="60"/>
                    <a:pt x="727" y="60"/>
                    <a:pt x="727" y="60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30" y="60"/>
                    <a:pt x="730" y="60"/>
                    <a:pt x="730" y="60"/>
                  </a:cubicBezTo>
                  <a:cubicBezTo>
                    <a:pt x="728" y="62"/>
                    <a:pt x="728" y="62"/>
                    <a:pt x="728" y="62"/>
                  </a:cubicBezTo>
                  <a:cubicBezTo>
                    <a:pt x="733" y="62"/>
                    <a:pt x="733" y="62"/>
                    <a:pt x="733" y="62"/>
                  </a:cubicBezTo>
                  <a:cubicBezTo>
                    <a:pt x="735" y="62"/>
                    <a:pt x="735" y="62"/>
                    <a:pt x="735" y="62"/>
                  </a:cubicBezTo>
                  <a:cubicBezTo>
                    <a:pt x="737" y="63"/>
                    <a:pt x="737" y="63"/>
                    <a:pt x="737" y="63"/>
                  </a:cubicBezTo>
                  <a:cubicBezTo>
                    <a:pt x="731" y="66"/>
                    <a:pt x="731" y="66"/>
                    <a:pt x="731" y="66"/>
                  </a:cubicBezTo>
                  <a:cubicBezTo>
                    <a:pt x="746" y="63"/>
                    <a:pt x="746" y="63"/>
                    <a:pt x="746" y="63"/>
                  </a:cubicBezTo>
                  <a:cubicBezTo>
                    <a:pt x="751" y="62"/>
                    <a:pt x="751" y="62"/>
                    <a:pt x="751" y="62"/>
                  </a:cubicBezTo>
                  <a:cubicBezTo>
                    <a:pt x="753" y="62"/>
                    <a:pt x="753" y="62"/>
                    <a:pt x="753" y="62"/>
                  </a:cubicBezTo>
                  <a:cubicBezTo>
                    <a:pt x="756" y="62"/>
                    <a:pt x="756" y="62"/>
                    <a:pt x="756" y="62"/>
                  </a:cubicBezTo>
                  <a:cubicBezTo>
                    <a:pt x="757" y="62"/>
                    <a:pt x="757" y="62"/>
                    <a:pt x="757" y="62"/>
                  </a:cubicBezTo>
                  <a:cubicBezTo>
                    <a:pt x="760" y="60"/>
                    <a:pt x="760" y="60"/>
                    <a:pt x="760" y="60"/>
                  </a:cubicBezTo>
                  <a:cubicBezTo>
                    <a:pt x="766" y="58"/>
                    <a:pt x="766" y="58"/>
                    <a:pt x="766" y="58"/>
                  </a:cubicBezTo>
                  <a:cubicBezTo>
                    <a:pt x="764" y="58"/>
                    <a:pt x="764" y="58"/>
                    <a:pt x="764" y="58"/>
                  </a:cubicBezTo>
                  <a:cubicBezTo>
                    <a:pt x="761" y="58"/>
                    <a:pt x="761" y="58"/>
                    <a:pt x="761" y="58"/>
                  </a:cubicBezTo>
                  <a:cubicBezTo>
                    <a:pt x="757" y="58"/>
                    <a:pt x="757" y="58"/>
                    <a:pt x="757" y="58"/>
                  </a:cubicBezTo>
                  <a:cubicBezTo>
                    <a:pt x="756" y="58"/>
                    <a:pt x="756" y="58"/>
                    <a:pt x="756" y="58"/>
                  </a:cubicBezTo>
                  <a:cubicBezTo>
                    <a:pt x="754" y="58"/>
                    <a:pt x="754" y="58"/>
                    <a:pt x="754" y="58"/>
                  </a:cubicBezTo>
                  <a:cubicBezTo>
                    <a:pt x="758" y="55"/>
                    <a:pt x="758" y="55"/>
                    <a:pt x="758" y="55"/>
                  </a:cubicBezTo>
                  <a:cubicBezTo>
                    <a:pt x="756" y="55"/>
                    <a:pt x="756" y="55"/>
                    <a:pt x="756" y="55"/>
                  </a:cubicBezTo>
                  <a:cubicBezTo>
                    <a:pt x="753" y="55"/>
                    <a:pt x="753" y="55"/>
                    <a:pt x="753" y="55"/>
                  </a:cubicBezTo>
                  <a:cubicBezTo>
                    <a:pt x="748" y="56"/>
                    <a:pt x="748" y="56"/>
                    <a:pt x="748" y="56"/>
                  </a:cubicBezTo>
                  <a:cubicBezTo>
                    <a:pt x="750" y="55"/>
                    <a:pt x="750" y="55"/>
                    <a:pt x="750" y="55"/>
                  </a:cubicBezTo>
                  <a:cubicBezTo>
                    <a:pt x="743" y="53"/>
                    <a:pt x="743" y="53"/>
                    <a:pt x="743" y="53"/>
                  </a:cubicBezTo>
                  <a:cubicBezTo>
                    <a:pt x="741" y="52"/>
                    <a:pt x="741" y="52"/>
                    <a:pt x="741" y="52"/>
                  </a:cubicBezTo>
                  <a:cubicBezTo>
                    <a:pt x="741" y="50"/>
                    <a:pt x="741" y="50"/>
                    <a:pt x="741" y="50"/>
                  </a:cubicBezTo>
                  <a:cubicBezTo>
                    <a:pt x="743" y="50"/>
                    <a:pt x="743" y="50"/>
                    <a:pt x="743" y="50"/>
                  </a:cubicBezTo>
                  <a:cubicBezTo>
                    <a:pt x="746" y="52"/>
                    <a:pt x="746" y="52"/>
                    <a:pt x="746" y="52"/>
                  </a:cubicBezTo>
                  <a:cubicBezTo>
                    <a:pt x="748" y="53"/>
                    <a:pt x="748" y="53"/>
                    <a:pt x="748" y="53"/>
                  </a:cubicBezTo>
                  <a:cubicBezTo>
                    <a:pt x="751" y="53"/>
                    <a:pt x="751" y="53"/>
                    <a:pt x="751" y="53"/>
                  </a:cubicBezTo>
                  <a:cubicBezTo>
                    <a:pt x="757" y="53"/>
                    <a:pt x="757" y="53"/>
                    <a:pt x="757" y="53"/>
                  </a:cubicBezTo>
                  <a:cubicBezTo>
                    <a:pt x="761" y="53"/>
                    <a:pt x="761" y="53"/>
                    <a:pt x="761" y="53"/>
                  </a:cubicBezTo>
                  <a:cubicBezTo>
                    <a:pt x="763" y="53"/>
                    <a:pt x="763" y="53"/>
                    <a:pt x="763" y="53"/>
                  </a:cubicBezTo>
                  <a:cubicBezTo>
                    <a:pt x="768" y="52"/>
                    <a:pt x="768" y="52"/>
                    <a:pt x="768" y="52"/>
                  </a:cubicBezTo>
                  <a:cubicBezTo>
                    <a:pt x="771" y="52"/>
                    <a:pt x="771" y="52"/>
                    <a:pt x="771" y="52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49"/>
                    <a:pt x="773" y="49"/>
                    <a:pt x="773" y="49"/>
                  </a:cubicBezTo>
                  <a:cubicBezTo>
                    <a:pt x="773" y="47"/>
                    <a:pt x="773" y="47"/>
                    <a:pt x="773" y="47"/>
                  </a:cubicBezTo>
                  <a:cubicBezTo>
                    <a:pt x="777" y="47"/>
                    <a:pt x="777" y="47"/>
                    <a:pt x="777" y="47"/>
                  </a:cubicBezTo>
                  <a:cubicBezTo>
                    <a:pt x="784" y="47"/>
                    <a:pt x="784" y="47"/>
                    <a:pt x="784" y="47"/>
                  </a:cubicBezTo>
                  <a:cubicBezTo>
                    <a:pt x="787" y="46"/>
                    <a:pt x="787" y="46"/>
                    <a:pt x="787" y="46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93" y="46"/>
                    <a:pt x="793" y="46"/>
                    <a:pt x="793" y="46"/>
                  </a:cubicBezTo>
                  <a:cubicBezTo>
                    <a:pt x="796" y="45"/>
                    <a:pt x="796" y="45"/>
                    <a:pt x="796" y="45"/>
                  </a:cubicBezTo>
                  <a:cubicBezTo>
                    <a:pt x="800" y="45"/>
                    <a:pt x="800" y="45"/>
                    <a:pt x="800" y="45"/>
                  </a:cubicBezTo>
                  <a:cubicBezTo>
                    <a:pt x="803" y="43"/>
                    <a:pt x="803" y="43"/>
                    <a:pt x="803" y="43"/>
                  </a:cubicBezTo>
                  <a:cubicBezTo>
                    <a:pt x="797" y="42"/>
                    <a:pt x="797" y="42"/>
                    <a:pt x="797" y="42"/>
                  </a:cubicBezTo>
                  <a:cubicBezTo>
                    <a:pt x="803" y="42"/>
                    <a:pt x="803" y="42"/>
                    <a:pt x="803" y="42"/>
                  </a:cubicBezTo>
                  <a:cubicBezTo>
                    <a:pt x="807" y="40"/>
                    <a:pt x="807" y="40"/>
                    <a:pt x="807" y="40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10" y="39"/>
                    <a:pt x="810" y="39"/>
                    <a:pt x="810" y="39"/>
                  </a:cubicBezTo>
                  <a:cubicBezTo>
                    <a:pt x="804" y="37"/>
                    <a:pt x="804" y="37"/>
                    <a:pt x="804" y="37"/>
                  </a:cubicBezTo>
                  <a:cubicBezTo>
                    <a:pt x="799" y="36"/>
                    <a:pt x="799" y="36"/>
                    <a:pt x="799" y="36"/>
                  </a:cubicBezTo>
                  <a:cubicBezTo>
                    <a:pt x="803" y="36"/>
                    <a:pt x="803" y="36"/>
                    <a:pt x="803" y="36"/>
                  </a:cubicBezTo>
                  <a:cubicBezTo>
                    <a:pt x="796" y="35"/>
                    <a:pt x="796" y="35"/>
                    <a:pt x="796" y="35"/>
                  </a:cubicBezTo>
                  <a:cubicBezTo>
                    <a:pt x="803" y="35"/>
                    <a:pt x="803" y="35"/>
                    <a:pt x="803" y="35"/>
                  </a:cubicBezTo>
                  <a:cubicBezTo>
                    <a:pt x="809" y="36"/>
                    <a:pt x="809" y="36"/>
                    <a:pt x="809" y="36"/>
                  </a:cubicBezTo>
                  <a:cubicBezTo>
                    <a:pt x="813" y="36"/>
                    <a:pt x="813" y="36"/>
                    <a:pt x="813" y="36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4" y="35"/>
                    <a:pt x="814" y="35"/>
                    <a:pt x="814" y="35"/>
                  </a:cubicBezTo>
                  <a:cubicBezTo>
                    <a:pt x="817" y="35"/>
                    <a:pt x="817" y="35"/>
                    <a:pt x="817" y="35"/>
                  </a:cubicBezTo>
                  <a:cubicBezTo>
                    <a:pt x="806" y="33"/>
                    <a:pt x="806" y="33"/>
                    <a:pt x="806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9" y="33"/>
                    <a:pt x="809" y="33"/>
                    <a:pt x="809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27" y="32"/>
                    <a:pt x="827" y="32"/>
                    <a:pt x="827" y="32"/>
                  </a:cubicBezTo>
                  <a:cubicBezTo>
                    <a:pt x="830" y="30"/>
                    <a:pt x="830" y="30"/>
                    <a:pt x="830" y="30"/>
                  </a:cubicBezTo>
                  <a:cubicBezTo>
                    <a:pt x="832" y="30"/>
                    <a:pt x="832" y="30"/>
                    <a:pt x="832" y="30"/>
                  </a:cubicBezTo>
                  <a:cubicBezTo>
                    <a:pt x="830" y="29"/>
                    <a:pt x="830" y="29"/>
                    <a:pt x="830" y="29"/>
                  </a:cubicBezTo>
                  <a:cubicBezTo>
                    <a:pt x="822" y="29"/>
                    <a:pt x="822" y="29"/>
                    <a:pt x="822" y="29"/>
                  </a:cubicBezTo>
                  <a:cubicBezTo>
                    <a:pt x="824" y="27"/>
                    <a:pt x="824" y="27"/>
                    <a:pt x="824" y="27"/>
                  </a:cubicBezTo>
                  <a:cubicBezTo>
                    <a:pt x="827" y="27"/>
                    <a:pt x="827" y="27"/>
                    <a:pt x="827" y="27"/>
                  </a:cubicBezTo>
                  <a:cubicBezTo>
                    <a:pt x="834" y="29"/>
                    <a:pt x="834" y="29"/>
                    <a:pt x="834" y="29"/>
                  </a:cubicBezTo>
                  <a:cubicBezTo>
                    <a:pt x="834" y="30"/>
                    <a:pt x="834" y="30"/>
                    <a:pt x="834" y="30"/>
                  </a:cubicBezTo>
                  <a:cubicBezTo>
                    <a:pt x="842" y="30"/>
                    <a:pt x="842" y="30"/>
                    <a:pt x="842" y="30"/>
                  </a:cubicBezTo>
                  <a:cubicBezTo>
                    <a:pt x="850" y="29"/>
                    <a:pt x="850" y="29"/>
                    <a:pt x="850" y="29"/>
                  </a:cubicBezTo>
                  <a:cubicBezTo>
                    <a:pt x="847" y="27"/>
                    <a:pt x="847" y="27"/>
                    <a:pt x="847" y="27"/>
                  </a:cubicBezTo>
                  <a:cubicBezTo>
                    <a:pt x="852" y="27"/>
                    <a:pt x="852" y="27"/>
                    <a:pt x="852" y="27"/>
                  </a:cubicBezTo>
                  <a:cubicBezTo>
                    <a:pt x="854" y="26"/>
                    <a:pt x="854" y="26"/>
                    <a:pt x="854" y="26"/>
                  </a:cubicBezTo>
                  <a:cubicBezTo>
                    <a:pt x="853" y="26"/>
                    <a:pt x="853" y="26"/>
                    <a:pt x="853" y="26"/>
                  </a:cubicBezTo>
                  <a:cubicBezTo>
                    <a:pt x="850" y="26"/>
                    <a:pt x="850" y="26"/>
                    <a:pt x="850" y="26"/>
                  </a:cubicBezTo>
                  <a:cubicBezTo>
                    <a:pt x="846" y="26"/>
                    <a:pt x="846" y="26"/>
                    <a:pt x="846" y="26"/>
                  </a:cubicBezTo>
                  <a:cubicBezTo>
                    <a:pt x="843" y="25"/>
                    <a:pt x="843" y="25"/>
                    <a:pt x="843" y="25"/>
                  </a:cubicBezTo>
                  <a:cubicBezTo>
                    <a:pt x="852" y="25"/>
                    <a:pt x="852" y="25"/>
                    <a:pt x="852" y="25"/>
                  </a:cubicBezTo>
                  <a:cubicBezTo>
                    <a:pt x="856" y="26"/>
                    <a:pt x="856" y="26"/>
                    <a:pt x="856" y="26"/>
                  </a:cubicBezTo>
                  <a:cubicBezTo>
                    <a:pt x="860" y="25"/>
                    <a:pt x="860" y="25"/>
                    <a:pt x="860" y="25"/>
                  </a:cubicBezTo>
                  <a:cubicBezTo>
                    <a:pt x="859" y="23"/>
                    <a:pt x="859" y="23"/>
                    <a:pt x="859" y="23"/>
                  </a:cubicBezTo>
                  <a:cubicBezTo>
                    <a:pt x="859" y="22"/>
                    <a:pt x="859" y="22"/>
                    <a:pt x="859" y="22"/>
                  </a:cubicBezTo>
                  <a:cubicBezTo>
                    <a:pt x="860" y="23"/>
                    <a:pt x="860" y="23"/>
                    <a:pt x="860" y="23"/>
                  </a:cubicBezTo>
                  <a:cubicBezTo>
                    <a:pt x="862" y="23"/>
                    <a:pt x="862" y="23"/>
                    <a:pt x="862" y="23"/>
                  </a:cubicBezTo>
                  <a:cubicBezTo>
                    <a:pt x="865" y="23"/>
                    <a:pt x="865" y="23"/>
                    <a:pt x="865" y="23"/>
                  </a:cubicBezTo>
                  <a:cubicBezTo>
                    <a:pt x="867" y="23"/>
                    <a:pt x="867" y="23"/>
                    <a:pt x="867" y="23"/>
                  </a:cubicBezTo>
                  <a:cubicBezTo>
                    <a:pt x="883" y="19"/>
                    <a:pt x="883" y="19"/>
                    <a:pt x="883" y="19"/>
                  </a:cubicBezTo>
                  <a:cubicBezTo>
                    <a:pt x="899" y="16"/>
                    <a:pt x="899" y="16"/>
                    <a:pt x="899" y="16"/>
                  </a:cubicBezTo>
                  <a:cubicBezTo>
                    <a:pt x="906" y="16"/>
                    <a:pt x="906" y="16"/>
                    <a:pt x="906" y="16"/>
                  </a:cubicBezTo>
                  <a:cubicBezTo>
                    <a:pt x="913" y="14"/>
                    <a:pt x="913" y="14"/>
                    <a:pt x="913" y="14"/>
                  </a:cubicBezTo>
                  <a:cubicBezTo>
                    <a:pt x="910" y="13"/>
                    <a:pt x="910" y="13"/>
                    <a:pt x="910" y="13"/>
                  </a:cubicBezTo>
                  <a:cubicBezTo>
                    <a:pt x="906" y="13"/>
                    <a:pt x="906" y="13"/>
                    <a:pt x="906" y="13"/>
                  </a:cubicBezTo>
                  <a:cubicBezTo>
                    <a:pt x="895" y="14"/>
                    <a:pt x="895" y="14"/>
                    <a:pt x="895" y="14"/>
                  </a:cubicBezTo>
                  <a:cubicBezTo>
                    <a:pt x="869" y="17"/>
                    <a:pt x="869" y="17"/>
                    <a:pt x="869" y="17"/>
                  </a:cubicBezTo>
                  <a:cubicBezTo>
                    <a:pt x="872" y="16"/>
                    <a:pt x="872" y="16"/>
                    <a:pt x="872" y="16"/>
                  </a:cubicBezTo>
                  <a:cubicBezTo>
                    <a:pt x="869" y="16"/>
                    <a:pt x="869" y="16"/>
                    <a:pt x="869" y="16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895" y="13"/>
                    <a:pt x="895" y="13"/>
                    <a:pt x="895" y="13"/>
                  </a:cubicBezTo>
                  <a:cubicBezTo>
                    <a:pt x="893" y="13"/>
                    <a:pt x="893" y="13"/>
                    <a:pt x="893" y="13"/>
                  </a:cubicBezTo>
                  <a:cubicBezTo>
                    <a:pt x="909" y="12"/>
                    <a:pt x="909" y="12"/>
                    <a:pt x="909" y="12"/>
                  </a:cubicBezTo>
                  <a:cubicBezTo>
                    <a:pt x="920" y="12"/>
                    <a:pt x="920" y="12"/>
                    <a:pt x="920" y="12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40" y="9"/>
                    <a:pt x="940" y="9"/>
                    <a:pt x="940" y="9"/>
                  </a:cubicBezTo>
                  <a:cubicBezTo>
                    <a:pt x="945" y="7"/>
                    <a:pt x="945" y="7"/>
                    <a:pt x="945" y="7"/>
                  </a:cubicBezTo>
                  <a:cubicBezTo>
                    <a:pt x="945" y="6"/>
                    <a:pt x="945" y="6"/>
                    <a:pt x="945" y="6"/>
                  </a:cubicBezTo>
                  <a:lnTo>
                    <a:pt x="943" y="6"/>
                  </a:lnTo>
                  <a:close/>
                  <a:moveTo>
                    <a:pt x="674" y="55"/>
                  </a:moveTo>
                  <a:cubicBezTo>
                    <a:pt x="677" y="53"/>
                    <a:pt x="677" y="53"/>
                    <a:pt x="677" y="53"/>
                  </a:cubicBezTo>
                  <a:cubicBezTo>
                    <a:pt x="678" y="53"/>
                    <a:pt x="678" y="53"/>
                    <a:pt x="678" y="53"/>
                  </a:cubicBezTo>
                  <a:cubicBezTo>
                    <a:pt x="678" y="52"/>
                    <a:pt x="678" y="52"/>
                    <a:pt x="678" y="52"/>
                  </a:cubicBezTo>
                  <a:cubicBezTo>
                    <a:pt x="677" y="50"/>
                    <a:pt x="677" y="50"/>
                    <a:pt x="677" y="50"/>
                  </a:cubicBezTo>
                  <a:cubicBezTo>
                    <a:pt x="675" y="50"/>
                    <a:pt x="675" y="50"/>
                    <a:pt x="675" y="50"/>
                  </a:cubicBezTo>
                  <a:cubicBezTo>
                    <a:pt x="671" y="50"/>
                    <a:pt x="671" y="50"/>
                    <a:pt x="671" y="50"/>
                  </a:cubicBezTo>
                  <a:cubicBezTo>
                    <a:pt x="667" y="52"/>
                    <a:pt x="667" y="52"/>
                    <a:pt x="667" y="52"/>
                  </a:cubicBezTo>
                  <a:cubicBezTo>
                    <a:pt x="667" y="53"/>
                    <a:pt x="667" y="53"/>
                    <a:pt x="667" y="53"/>
                  </a:cubicBezTo>
                  <a:cubicBezTo>
                    <a:pt x="668" y="53"/>
                    <a:pt x="668" y="53"/>
                    <a:pt x="668" y="53"/>
                  </a:cubicBezTo>
                  <a:lnTo>
                    <a:pt x="674" y="55"/>
                  </a:lnTo>
                  <a:close/>
                  <a:moveTo>
                    <a:pt x="735" y="32"/>
                  </a:moveTo>
                  <a:cubicBezTo>
                    <a:pt x="733" y="32"/>
                    <a:pt x="733" y="32"/>
                    <a:pt x="733" y="32"/>
                  </a:cubicBezTo>
                  <a:cubicBezTo>
                    <a:pt x="731" y="30"/>
                    <a:pt x="731" y="30"/>
                    <a:pt x="731" y="30"/>
                  </a:cubicBezTo>
                  <a:cubicBezTo>
                    <a:pt x="728" y="30"/>
                    <a:pt x="728" y="30"/>
                    <a:pt x="728" y="30"/>
                  </a:cubicBezTo>
                  <a:cubicBezTo>
                    <a:pt x="725" y="32"/>
                    <a:pt x="725" y="32"/>
                    <a:pt x="725" y="32"/>
                  </a:cubicBezTo>
                  <a:cubicBezTo>
                    <a:pt x="723" y="32"/>
                    <a:pt x="723" y="32"/>
                    <a:pt x="723" y="32"/>
                  </a:cubicBezTo>
                  <a:cubicBezTo>
                    <a:pt x="731" y="27"/>
                    <a:pt x="731" y="27"/>
                    <a:pt x="731" y="27"/>
                  </a:cubicBezTo>
                  <a:cubicBezTo>
                    <a:pt x="730" y="26"/>
                    <a:pt x="730" y="26"/>
                    <a:pt x="730" y="26"/>
                  </a:cubicBezTo>
                  <a:cubicBezTo>
                    <a:pt x="728" y="26"/>
                    <a:pt x="728" y="26"/>
                    <a:pt x="728" y="26"/>
                  </a:cubicBezTo>
                  <a:cubicBezTo>
                    <a:pt x="725" y="26"/>
                    <a:pt x="725" y="26"/>
                    <a:pt x="725" y="26"/>
                  </a:cubicBezTo>
                  <a:cubicBezTo>
                    <a:pt x="728" y="25"/>
                    <a:pt x="728" y="25"/>
                    <a:pt x="728" y="25"/>
                  </a:cubicBezTo>
                  <a:cubicBezTo>
                    <a:pt x="730" y="25"/>
                    <a:pt x="730" y="25"/>
                    <a:pt x="730" y="25"/>
                  </a:cubicBezTo>
                  <a:cubicBezTo>
                    <a:pt x="730" y="23"/>
                    <a:pt x="730" y="23"/>
                    <a:pt x="730" y="23"/>
                  </a:cubicBezTo>
                  <a:cubicBezTo>
                    <a:pt x="728" y="23"/>
                    <a:pt x="728" y="23"/>
                    <a:pt x="728" y="23"/>
                  </a:cubicBezTo>
                  <a:cubicBezTo>
                    <a:pt x="727" y="23"/>
                    <a:pt x="727" y="23"/>
                    <a:pt x="727" y="23"/>
                  </a:cubicBezTo>
                  <a:cubicBezTo>
                    <a:pt x="723" y="25"/>
                    <a:pt x="723" y="25"/>
                    <a:pt x="723" y="25"/>
                  </a:cubicBezTo>
                  <a:cubicBezTo>
                    <a:pt x="724" y="25"/>
                    <a:pt x="724" y="25"/>
                    <a:pt x="724" y="25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20" y="23"/>
                    <a:pt x="720" y="23"/>
                    <a:pt x="720" y="23"/>
                  </a:cubicBezTo>
                  <a:cubicBezTo>
                    <a:pt x="715" y="22"/>
                    <a:pt x="715" y="22"/>
                    <a:pt x="715" y="22"/>
                  </a:cubicBezTo>
                  <a:cubicBezTo>
                    <a:pt x="714" y="22"/>
                    <a:pt x="714" y="22"/>
                    <a:pt x="714" y="22"/>
                  </a:cubicBezTo>
                  <a:cubicBezTo>
                    <a:pt x="713" y="22"/>
                    <a:pt x="713" y="22"/>
                    <a:pt x="713" y="22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10" y="19"/>
                    <a:pt x="710" y="19"/>
                    <a:pt x="710" y="19"/>
                  </a:cubicBezTo>
                  <a:cubicBezTo>
                    <a:pt x="708" y="17"/>
                    <a:pt x="708" y="17"/>
                    <a:pt x="708" y="17"/>
                  </a:cubicBezTo>
                  <a:cubicBezTo>
                    <a:pt x="707" y="16"/>
                    <a:pt x="707" y="16"/>
                    <a:pt x="707" y="16"/>
                  </a:cubicBezTo>
                  <a:cubicBezTo>
                    <a:pt x="703" y="14"/>
                    <a:pt x="703" y="14"/>
                    <a:pt x="703" y="14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2" y="16"/>
                    <a:pt x="692" y="16"/>
                    <a:pt x="692" y="16"/>
                  </a:cubicBezTo>
                  <a:cubicBezTo>
                    <a:pt x="694" y="16"/>
                    <a:pt x="694" y="16"/>
                    <a:pt x="694" y="16"/>
                  </a:cubicBezTo>
                  <a:cubicBezTo>
                    <a:pt x="697" y="16"/>
                    <a:pt x="697" y="16"/>
                    <a:pt x="697" y="16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695" y="17"/>
                    <a:pt x="695" y="17"/>
                    <a:pt x="695" y="17"/>
                  </a:cubicBezTo>
                  <a:cubicBezTo>
                    <a:pt x="692" y="17"/>
                    <a:pt x="692" y="17"/>
                    <a:pt x="692" y="17"/>
                  </a:cubicBezTo>
                  <a:cubicBezTo>
                    <a:pt x="691" y="17"/>
                    <a:pt x="691" y="17"/>
                    <a:pt x="691" y="17"/>
                  </a:cubicBezTo>
                  <a:cubicBezTo>
                    <a:pt x="690" y="17"/>
                    <a:pt x="690" y="17"/>
                    <a:pt x="690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2" y="17"/>
                    <a:pt x="682" y="17"/>
                    <a:pt x="682" y="17"/>
                  </a:cubicBezTo>
                  <a:cubicBezTo>
                    <a:pt x="681" y="19"/>
                    <a:pt x="681" y="19"/>
                    <a:pt x="681" y="19"/>
                  </a:cubicBezTo>
                  <a:cubicBezTo>
                    <a:pt x="680" y="19"/>
                    <a:pt x="680" y="19"/>
                    <a:pt x="680" y="19"/>
                  </a:cubicBezTo>
                  <a:cubicBezTo>
                    <a:pt x="682" y="20"/>
                    <a:pt x="682" y="20"/>
                    <a:pt x="682" y="20"/>
                  </a:cubicBezTo>
                  <a:cubicBezTo>
                    <a:pt x="684" y="20"/>
                    <a:pt x="684" y="20"/>
                    <a:pt x="684" y="20"/>
                  </a:cubicBezTo>
                  <a:cubicBezTo>
                    <a:pt x="685" y="22"/>
                    <a:pt x="685" y="22"/>
                    <a:pt x="685" y="22"/>
                  </a:cubicBezTo>
                  <a:cubicBezTo>
                    <a:pt x="678" y="22"/>
                    <a:pt x="678" y="22"/>
                    <a:pt x="678" y="22"/>
                  </a:cubicBezTo>
                  <a:cubicBezTo>
                    <a:pt x="670" y="23"/>
                    <a:pt x="670" y="23"/>
                    <a:pt x="670" y="23"/>
                  </a:cubicBezTo>
                  <a:cubicBezTo>
                    <a:pt x="664" y="23"/>
                    <a:pt x="664" y="23"/>
                    <a:pt x="664" y="23"/>
                  </a:cubicBezTo>
                  <a:cubicBezTo>
                    <a:pt x="665" y="25"/>
                    <a:pt x="665" y="25"/>
                    <a:pt x="665" y="25"/>
                  </a:cubicBezTo>
                  <a:cubicBezTo>
                    <a:pt x="668" y="25"/>
                    <a:pt x="668" y="25"/>
                    <a:pt x="668" y="25"/>
                  </a:cubicBezTo>
                  <a:cubicBezTo>
                    <a:pt x="670" y="25"/>
                    <a:pt x="670" y="25"/>
                    <a:pt x="670" y="25"/>
                  </a:cubicBezTo>
                  <a:cubicBezTo>
                    <a:pt x="672" y="26"/>
                    <a:pt x="672" y="26"/>
                    <a:pt x="672" y="26"/>
                  </a:cubicBezTo>
                  <a:cubicBezTo>
                    <a:pt x="675" y="26"/>
                    <a:pt x="675" y="26"/>
                    <a:pt x="675" y="26"/>
                  </a:cubicBezTo>
                  <a:cubicBezTo>
                    <a:pt x="677" y="27"/>
                    <a:pt x="677" y="27"/>
                    <a:pt x="677" y="27"/>
                  </a:cubicBezTo>
                  <a:cubicBezTo>
                    <a:pt x="668" y="26"/>
                    <a:pt x="668" y="26"/>
                    <a:pt x="668" y="26"/>
                  </a:cubicBezTo>
                  <a:cubicBezTo>
                    <a:pt x="664" y="26"/>
                    <a:pt x="664" y="26"/>
                    <a:pt x="664" y="26"/>
                  </a:cubicBezTo>
                  <a:cubicBezTo>
                    <a:pt x="661" y="26"/>
                    <a:pt x="661" y="26"/>
                    <a:pt x="661" y="26"/>
                  </a:cubicBezTo>
                  <a:cubicBezTo>
                    <a:pt x="660" y="27"/>
                    <a:pt x="660" y="27"/>
                    <a:pt x="660" y="27"/>
                  </a:cubicBezTo>
                  <a:cubicBezTo>
                    <a:pt x="660" y="29"/>
                    <a:pt x="660" y="29"/>
                    <a:pt x="660" y="29"/>
                  </a:cubicBezTo>
                  <a:cubicBezTo>
                    <a:pt x="660" y="30"/>
                    <a:pt x="660" y="30"/>
                    <a:pt x="660" y="30"/>
                  </a:cubicBezTo>
                  <a:cubicBezTo>
                    <a:pt x="662" y="30"/>
                    <a:pt x="662" y="30"/>
                    <a:pt x="662" y="30"/>
                  </a:cubicBezTo>
                  <a:cubicBezTo>
                    <a:pt x="658" y="32"/>
                    <a:pt x="658" y="32"/>
                    <a:pt x="658" y="32"/>
                  </a:cubicBezTo>
                  <a:cubicBezTo>
                    <a:pt x="660" y="33"/>
                    <a:pt x="660" y="33"/>
                    <a:pt x="660" y="33"/>
                  </a:cubicBezTo>
                  <a:cubicBezTo>
                    <a:pt x="661" y="33"/>
                    <a:pt x="661" y="33"/>
                    <a:pt x="661" y="33"/>
                  </a:cubicBezTo>
                  <a:cubicBezTo>
                    <a:pt x="665" y="33"/>
                    <a:pt x="665" y="33"/>
                    <a:pt x="665" y="33"/>
                  </a:cubicBezTo>
                  <a:cubicBezTo>
                    <a:pt x="668" y="33"/>
                    <a:pt x="668" y="33"/>
                    <a:pt x="668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2" y="33"/>
                    <a:pt x="672" y="33"/>
                    <a:pt x="672" y="33"/>
                  </a:cubicBezTo>
                  <a:cubicBezTo>
                    <a:pt x="677" y="32"/>
                    <a:pt x="677" y="32"/>
                    <a:pt x="677" y="32"/>
                  </a:cubicBezTo>
                  <a:cubicBezTo>
                    <a:pt x="675" y="33"/>
                    <a:pt x="675" y="33"/>
                    <a:pt x="675" y="33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8" y="32"/>
                    <a:pt x="678" y="32"/>
                    <a:pt x="678" y="32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685" y="32"/>
                    <a:pt x="685" y="32"/>
                    <a:pt x="685" y="32"/>
                  </a:cubicBezTo>
                  <a:cubicBezTo>
                    <a:pt x="681" y="33"/>
                    <a:pt x="681" y="33"/>
                    <a:pt x="681" y="33"/>
                  </a:cubicBezTo>
                  <a:cubicBezTo>
                    <a:pt x="685" y="33"/>
                    <a:pt x="685" y="33"/>
                    <a:pt x="685" y="33"/>
                  </a:cubicBezTo>
                  <a:cubicBezTo>
                    <a:pt x="680" y="35"/>
                    <a:pt x="680" y="35"/>
                    <a:pt x="680" y="35"/>
                  </a:cubicBezTo>
                  <a:cubicBezTo>
                    <a:pt x="671" y="35"/>
                    <a:pt x="671" y="35"/>
                    <a:pt x="671" y="35"/>
                  </a:cubicBezTo>
                  <a:cubicBezTo>
                    <a:pt x="662" y="36"/>
                    <a:pt x="662" y="36"/>
                    <a:pt x="662" y="36"/>
                  </a:cubicBezTo>
                  <a:cubicBezTo>
                    <a:pt x="664" y="37"/>
                    <a:pt x="664" y="37"/>
                    <a:pt x="664" y="37"/>
                  </a:cubicBezTo>
                  <a:cubicBezTo>
                    <a:pt x="665" y="39"/>
                    <a:pt x="665" y="39"/>
                    <a:pt x="665" y="39"/>
                  </a:cubicBezTo>
                  <a:cubicBezTo>
                    <a:pt x="664" y="39"/>
                    <a:pt x="664" y="39"/>
                    <a:pt x="664" y="39"/>
                  </a:cubicBezTo>
                  <a:cubicBezTo>
                    <a:pt x="667" y="40"/>
                    <a:pt x="667" y="40"/>
                    <a:pt x="667" y="40"/>
                  </a:cubicBezTo>
                  <a:cubicBezTo>
                    <a:pt x="670" y="40"/>
                    <a:pt x="670" y="40"/>
                    <a:pt x="670" y="40"/>
                  </a:cubicBezTo>
                  <a:cubicBezTo>
                    <a:pt x="672" y="40"/>
                    <a:pt x="672" y="40"/>
                    <a:pt x="672" y="40"/>
                  </a:cubicBezTo>
                  <a:cubicBezTo>
                    <a:pt x="677" y="40"/>
                    <a:pt x="677" y="40"/>
                    <a:pt x="677" y="40"/>
                  </a:cubicBezTo>
                  <a:cubicBezTo>
                    <a:pt x="672" y="42"/>
                    <a:pt x="672" y="42"/>
                    <a:pt x="672" y="42"/>
                  </a:cubicBezTo>
                  <a:cubicBezTo>
                    <a:pt x="667" y="42"/>
                    <a:pt x="667" y="42"/>
                    <a:pt x="667" y="42"/>
                  </a:cubicBezTo>
                  <a:cubicBezTo>
                    <a:pt x="670" y="43"/>
                    <a:pt x="670" y="43"/>
                    <a:pt x="670" y="43"/>
                  </a:cubicBezTo>
                  <a:cubicBezTo>
                    <a:pt x="674" y="45"/>
                    <a:pt x="674" y="45"/>
                    <a:pt x="674" y="45"/>
                  </a:cubicBezTo>
                  <a:cubicBezTo>
                    <a:pt x="680" y="45"/>
                    <a:pt x="680" y="45"/>
                    <a:pt x="680" y="45"/>
                  </a:cubicBezTo>
                  <a:cubicBezTo>
                    <a:pt x="682" y="45"/>
                    <a:pt x="682" y="45"/>
                    <a:pt x="682" y="45"/>
                  </a:cubicBezTo>
                  <a:cubicBezTo>
                    <a:pt x="684" y="45"/>
                    <a:pt x="684" y="45"/>
                    <a:pt x="684" y="45"/>
                  </a:cubicBezTo>
                  <a:cubicBezTo>
                    <a:pt x="682" y="43"/>
                    <a:pt x="682" y="43"/>
                    <a:pt x="682" y="43"/>
                  </a:cubicBezTo>
                  <a:cubicBezTo>
                    <a:pt x="685" y="43"/>
                    <a:pt x="685" y="43"/>
                    <a:pt x="685" y="43"/>
                  </a:cubicBezTo>
                  <a:cubicBezTo>
                    <a:pt x="690" y="45"/>
                    <a:pt x="690" y="45"/>
                    <a:pt x="690" y="45"/>
                  </a:cubicBezTo>
                  <a:cubicBezTo>
                    <a:pt x="690" y="42"/>
                    <a:pt x="690" y="42"/>
                    <a:pt x="690" y="42"/>
                  </a:cubicBezTo>
                  <a:cubicBezTo>
                    <a:pt x="690" y="40"/>
                    <a:pt x="690" y="40"/>
                    <a:pt x="690" y="40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1" y="43"/>
                    <a:pt x="691" y="43"/>
                    <a:pt x="691" y="43"/>
                  </a:cubicBezTo>
                  <a:cubicBezTo>
                    <a:pt x="694" y="45"/>
                    <a:pt x="694" y="45"/>
                    <a:pt x="694" y="45"/>
                  </a:cubicBezTo>
                  <a:cubicBezTo>
                    <a:pt x="695" y="45"/>
                    <a:pt x="695" y="45"/>
                    <a:pt x="695" y="45"/>
                  </a:cubicBezTo>
                  <a:cubicBezTo>
                    <a:pt x="698" y="43"/>
                    <a:pt x="698" y="43"/>
                    <a:pt x="698" y="43"/>
                  </a:cubicBezTo>
                  <a:cubicBezTo>
                    <a:pt x="700" y="42"/>
                    <a:pt x="700" y="42"/>
                    <a:pt x="700" y="42"/>
                  </a:cubicBezTo>
                  <a:cubicBezTo>
                    <a:pt x="701" y="40"/>
                    <a:pt x="701" y="40"/>
                    <a:pt x="701" y="40"/>
                  </a:cubicBezTo>
                  <a:cubicBezTo>
                    <a:pt x="704" y="42"/>
                    <a:pt x="704" y="42"/>
                    <a:pt x="704" y="42"/>
                  </a:cubicBezTo>
                  <a:cubicBezTo>
                    <a:pt x="707" y="40"/>
                    <a:pt x="707" y="40"/>
                    <a:pt x="707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10" y="37"/>
                    <a:pt x="710" y="37"/>
                    <a:pt x="710" y="37"/>
                  </a:cubicBezTo>
                  <a:cubicBezTo>
                    <a:pt x="714" y="36"/>
                    <a:pt x="714" y="36"/>
                    <a:pt x="714" y="36"/>
                  </a:cubicBezTo>
                  <a:cubicBezTo>
                    <a:pt x="711" y="37"/>
                    <a:pt x="711" y="37"/>
                    <a:pt x="711" y="37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11" y="40"/>
                    <a:pt x="711" y="40"/>
                    <a:pt x="711" y="40"/>
                  </a:cubicBezTo>
                  <a:cubicBezTo>
                    <a:pt x="714" y="39"/>
                    <a:pt x="714" y="39"/>
                    <a:pt x="714" y="39"/>
                  </a:cubicBezTo>
                  <a:cubicBezTo>
                    <a:pt x="718" y="37"/>
                    <a:pt x="718" y="37"/>
                    <a:pt x="718" y="37"/>
                  </a:cubicBezTo>
                  <a:cubicBezTo>
                    <a:pt x="721" y="36"/>
                    <a:pt x="721" y="36"/>
                    <a:pt x="721" y="36"/>
                  </a:cubicBezTo>
                  <a:cubicBezTo>
                    <a:pt x="724" y="36"/>
                    <a:pt x="724" y="36"/>
                    <a:pt x="724" y="36"/>
                  </a:cubicBezTo>
                  <a:cubicBezTo>
                    <a:pt x="728" y="35"/>
                    <a:pt x="728" y="35"/>
                    <a:pt x="728" y="35"/>
                  </a:cubicBezTo>
                  <a:cubicBezTo>
                    <a:pt x="738" y="35"/>
                    <a:pt x="738" y="35"/>
                    <a:pt x="738" y="35"/>
                  </a:cubicBezTo>
                  <a:cubicBezTo>
                    <a:pt x="737" y="32"/>
                    <a:pt x="737" y="32"/>
                    <a:pt x="737" y="32"/>
                  </a:cubicBezTo>
                  <a:lnTo>
                    <a:pt x="735" y="32"/>
                  </a:lnTo>
                  <a:close/>
                  <a:moveTo>
                    <a:pt x="707" y="156"/>
                  </a:moveTo>
                  <a:cubicBezTo>
                    <a:pt x="708" y="158"/>
                    <a:pt x="708" y="158"/>
                    <a:pt x="708" y="158"/>
                  </a:cubicBezTo>
                  <a:cubicBezTo>
                    <a:pt x="714" y="158"/>
                    <a:pt x="714" y="158"/>
                    <a:pt x="714" y="158"/>
                  </a:cubicBezTo>
                  <a:cubicBezTo>
                    <a:pt x="717" y="158"/>
                    <a:pt x="717" y="158"/>
                    <a:pt x="717" y="158"/>
                  </a:cubicBezTo>
                  <a:cubicBezTo>
                    <a:pt x="718" y="156"/>
                    <a:pt x="718" y="156"/>
                    <a:pt x="718" y="156"/>
                  </a:cubicBezTo>
                  <a:cubicBezTo>
                    <a:pt x="717" y="155"/>
                    <a:pt x="717" y="155"/>
                    <a:pt x="717" y="155"/>
                  </a:cubicBezTo>
                  <a:cubicBezTo>
                    <a:pt x="714" y="155"/>
                    <a:pt x="714" y="155"/>
                    <a:pt x="714" y="155"/>
                  </a:cubicBezTo>
                  <a:cubicBezTo>
                    <a:pt x="713" y="155"/>
                    <a:pt x="713" y="155"/>
                    <a:pt x="713" y="155"/>
                  </a:cubicBezTo>
                  <a:cubicBezTo>
                    <a:pt x="713" y="154"/>
                    <a:pt x="713" y="154"/>
                    <a:pt x="713" y="154"/>
                  </a:cubicBezTo>
                  <a:cubicBezTo>
                    <a:pt x="710" y="155"/>
                    <a:pt x="710" y="155"/>
                    <a:pt x="710" y="155"/>
                  </a:cubicBezTo>
                  <a:cubicBezTo>
                    <a:pt x="707" y="155"/>
                    <a:pt x="707" y="155"/>
                    <a:pt x="707" y="155"/>
                  </a:cubicBezTo>
                  <a:lnTo>
                    <a:pt x="707" y="156"/>
                  </a:lnTo>
                  <a:close/>
                  <a:moveTo>
                    <a:pt x="701" y="141"/>
                  </a:moveTo>
                  <a:cubicBezTo>
                    <a:pt x="701" y="139"/>
                    <a:pt x="701" y="139"/>
                    <a:pt x="701" y="139"/>
                  </a:cubicBezTo>
                  <a:cubicBezTo>
                    <a:pt x="698" y="139"/>
                    <a:pt x="698" y="139"/>
                    <a:pt x="698" y="139"/>
                  </a:cubicBezTo>
                  <a:cubicBezTo>
                    <a:pt x="697" y="139"/>
                    <a:pt x="697" y="139"/>
                    <a:pt x="697" y="139"/>
                  </a:cubicBezTo>
                  <a:cubicBezTo>
                    <a:pt x="695" y="141"/>
                    <a:pt x="695" y="141"/>
                    <a:pt x="695" y="141"/>
                  </a:cubicBezTo>
                  <a:cubicBezTo>
                    <a:pt x="695" y="142"/>
                    <a:pt x="695" y="142"/>
                    <a:pt x="695" y="142"/>
                  </a:cubicBezTo>
                  <a:cubicBezTo>
                    <a:pt x="698" y="142"/>
                    <a:pt x="698" y="142"/>
                    <a:pt x="698" y="142"/>
                  </a:cubicBezTo>
                  <a:lnTo>
                    <a:pt x="701" y="141"/>
                  </a:lnTo>
                  <a:close/>
                  <a:moveTo>
                    <a:pt x="746" y="235"/>
                  </a:moveTo>
                  <a:cubicBezTo>
                    <a:pt x="748" y="235"/>
                    <a:pt x="748" y="235"/>
                    <a:pt x="748" y="235"/>
                  </a:cubicBezTo>
                  <a:cubicBezTo>
                    <a:pt x="750" y="232"/>
                    <a:pt x="750" y="232"/>
                    <a:pt x="750" y="232"/>
                  </a:cubicBezTo>
                  <a:cubicBezTo>
                    <a:pt x="747" y="231"/>
                    <a:pt x="747" y="231"/>
                    <a:pt x="747" y="231"/>
                  </a:cubicBezTo>
                  <a:cubicBezTo>
                    <a:pt x="744" y="231"/>
                    <a:pt x="744" y="231"/>
                    <a:pt x="744" y="231"/>
                  </a:cubicBezTo>
                  <a:cubicBezTo>
                    <a:pt x="743" y="232"/>
                    <a:pt x="743" y="232"/>
                    <a:pt x="743" y="232"/>
                  </a:cubicBezTo>
                  <a:cubicBezTo>
                    <a:pt x="744" y="234"/>
                    <a:pt x="744" y="234"/>
                    <a:pt x="744" y="234"/>
                  </a:cubicBezTo>
                  <a:lnTo>
                    <a:pt x="746" y="235"/>
                  </a:lnTo>
                  <a:close/>
                  <a:moveTo>
                    <a:pt x="710" y="149"/>
                  </a:moveTo>
                  <a:cubicBezTo>
                    <a:pt x="711" y="148"/>
                    <a:pt x="711" y="148"/>
                    <a:pt x="711" y="148"/>
                  </a:cubicBezTo>
                  <a:cubicBezTo>
                    <a:pt x="710" y="148"/>
                    <a:pt x="710" y="148"/>
                    <a:pt x="710" y="148"/>
                  </a:cubicBezTo>
                  <a:cubicBezTo>
                    <a:pt x="708" y="148"/>
                    <a:pt x="708" y="148"/>
                    <a:pt x="708" y="148"/>
                  </a:cubicBezTo>
                  <a:cubicBezTo>
                    <a:pt x="707" y="148"/>
                    <a:pt x="707" y="148"/>
                    <a:pt x="707" y="148"/>
                  </a:cubicBezTo>
                  <a:cubicBezTo>
                    <a:pt x="707" y="151"/>
                    <a:pt x="707" y="151"/>
                    <a:pt x="707" y="151"/>
                  </a:cubicBezTo>
                  <a:cubicBezTo>
                    <a:pt x="707" y="152"/>
                    <a:pt x="707" y="152"/>
                    <a:pt x="707" y="152"/>
                  </a:cubicBezTo>
                  <a:cubicBezTo>
                    <a:pt x="710" y="151"/>
                    <a:pt x="710" y="151"/>
                    <a:pt x="710" y="151"/>
                  </a:cubicBezTo>
                  <a:lnTo>
                    <a:pt x="710" y="149"/>
                  </a:lnTo>
                  <a:close/>
                  <a:moveTo>
                    <a:pt x="622" y="132"/>
                  </a:moveTo>
                  <a:cubicBezTo>
                    <a:pt x="618" y="131"/>
                    <a:pt x="618" y="131"/>
                    <a:pt x="618" y="131"/>
                  </a:cubicBezTo>
                  <a:cubicBezTo>
                    <a:pt x="617" y="131"/>
                    <a:pt x="617" y="131"/>
                    <a:pt x="617" y="131"/>
                  </a:cubicBezTo>
                  <a:cubicBezTo>
                    <a:pt x="617" y="132"/>
                    <a:pt x="617" y="132"/>
                    <a:pt x="617" y="132"/>
                  </a:cubicBezTo>
                  <a:cubicBezTo>
                    <a:pt x="621" y="133"/>
                    <a:pt x="621" y="133"/>
                    <a:pt x="621" y="133"/>
                  </a:cubicBezTo>
                  <a:lnTo>
                    <a:pt x="622" y="132"/>
                  </a:lnTo>
                  <a:close/>
                  <a:moveTo>
                    <a:pt x="601" y="154"/>
                  </a:moveTo>
                  <a:cubicBezTo>
                    <a:pt x="599" y="156"/>
                    <a:pt x="599" y="156"/>
                    <a:pt x="599" y="156"/>
                  </a:cubicBezTo>
                  <a:cubicBezTo>
                    <a:pt x="598" y="158"/>
                    <a:pt x="598" y="158"/>
                    <a:pt x="598" y="158"/>
                  </a:cubicBezTo>
                  <a:cubicBezTo>
                    <a:pt x="599" y="158"/>
                    <a:pt x="599" y="158"/>
                    <a:pt x="599" y="158"/>
                  </a:cubicBezTo>
                  <a:cubicBezTo>
                    <a:pt x="601" y="158"/>
                    <a:pt x="601" y="158"/>
                    <a:pt x="601" y="158"/>
                  </a:cubicBezTo>
                  <a:cubicBezTo>
                    <a:pt x="602" y="156"/>
                    <a:pt x="602" y="156"/>
                    <a:pt x="602" y="156"/>
                  </a:cubicBezTo>
                  <a:cubicBezTo>
                    <a:pt x="605" y="154"/>
                    <a:pt x="605" y="154"/>
                    <a:pt x="605" y="154"/>
                  </a:cubicBezTo>
                  <a:cubicBezTo>
                    <a:pt x="605" y="152"/>
                    <a:pt x="605" y="152"/>
                    <a:pt x="605" y="152"/>
                  </a:cubicBezTo>
                  <a:cubicBezTo>
                    <a:pt x="602" y="152"/>
                    <a:pt x="602" y="152"/>
                    <a:pt x="602" y="152"/>
                  </a:cubicBezTo>
                  <a:lnTo>
                    <a:pt x="601" y="154"/>
                  </a:lnTo>
                  <a:close/>
                  <a:moveTo>
                    <a:pt x="649" y="207"/>
                  </a:moveTo>
                  <a:cubicBezTo>
                    <a:pt x="647" y="208"/>
                    <a:pt x="647" y="208"/>
                    <a:pt x="647" y="208"/>
                  </a:cubicBezTo>
                  <a:cubicBezTo>
                    <a:pt x="647" y="209"/>
                    <a:pt x="647" y="209"/>
                    <a:pt x="647" y="209"/>
                  </a:cubicBezTo>
                  <a:cubicBezTo>
                    <a:pt x="648" y="209"/>
                    <a:pt x="648" y="209"/>
                    <a:pt x="648" y="209"/>
                  </a:cubicBezTo>
                  <a:cubicBezTo>
                    <a:pt x="651" y="211"/>
                    <a:pt x="651" y="211"/>
                    <a:pt x="651" y="211"/>
                  </a:cubicBezTo>
                  <a:cubicBezTo>
                    <a:pt x="652" y="209"/>
                    <a:pt x="652" y="209"/>
                    <a:pt x="652" y="209"/>
                  </a:cubicBezTo>
                  <a:cubicBezTo>
                    <a:pt x="651" y="209"/>
                    <a:pt x="651" y="209"/>
                    <a:pt x="651" y="209"/>
                  </a:cubicBezTo>
                  <a:cubicBezTo>
                    <a:pt x="651" y="208"/>
                    <a:pt x="651" y="208"/>
                    <a:pt x="651" y="208"/>
                  </a:cubicBezTo>
                  <a:lnTo>
                    <a:pt x="649" y="207"/>
                  </a:lnTo>
                  <a:close/>
                  <a:moveTo>
                    <a:pt x="695" y="386"/>
                  </a:moveTo>
                  <a:cubicBezTo>
                    <a:pt x="691" y="384"/>
                    <a:pt x="691" y="384"/>
                    <a:pt x="691" y="384"/>
                  </a:cubicBezTo>
                  <a:cubicBezTo>
                    <a:pt x="688" y="383"/>
                    <a:pt x="688" y="383"/>
                    <a:pt x="688" y="383"/>
                  </a:cubicBezTo>
                  <a:cubicBezTo>
                    <a:pt x="682" y="383"/>
                    <a:pt x="682" y="383"/>
                    <a:pt x="682" y="383"/>
                  </a:cubicBezTo>
                  <a:cubicBezTo>
                    <a:pt x="681" y="383"/>
                    <a:pt x="681" y="383"/>
                    <a:pt x="681" y="383"/>
                  </a:cubicBezTo>
                  <a:cubicBezTo>
                    <a:pt x="678" y="383"/>
                    <a:pt x="678" y="383"/>
                    <a:pt x="678" y="383"/>
                  </a:cubicBezTo>
                  <a:cubicBezTo>
                    <a:pt x="682" y="386"/>
                    <a:pt x="682" y="386"/>
                    <a:pt x="682" y="386"/>
                  </a:cubicBezTo>
                  <a:cubicBezTo>
                    <a:pt x="687" y="390"/>
                    <a:pt x="687" y="390"/>
                    <a:pt x="687" y="390"/>
                  </a:cubicBezTo>
                  <a:cubicBezTo>
                    <a:pt x="692" y="393"/>
                    <a:pt x="692" y="393"/>
                    <a:pt x="692" y="393"/>
                  </a:cubicBezTo>
                  <a:cubicBezTo>
                    <a:pt x="700" y="393"/>
                    <a:pt x="700" y="393"/>
                    <a:pt x="700" y="393"/>
                  </a:cubicBezTo>
                  <a:cubicBezTo>
                    <a:pt x="703" y="393"/>
                    <a:pt x="703" y="393"/>
                    <a:pt x="703" y="393"/>
                  </a:cubicBezTo>
                  <a:cubicBezTo>
                    <a:pt x="704" y="393"/>
                    <a:pt x="704" y="393"/>
                    <a:pt x="704" y="393"/>
                  </a:cubicBezTo>
                  <a:cubicBezTo>
                    <a:pt x="703" y="392"/>
                    <a:pt x="703" y="392"/>
                    <a:pt x="703" y="392"/>
                  </a:cubicBezTo>
                  <a:cubicBezTo>
                    <a:pt x="701" y="389"/>
                    <a:pt x="701" y="389"/>
                    <a:pt x="701" y="389"/>
                  </a:cubicBezTo>
                  <a:lnTo>
                    <a:pt x="695" y="386"/>
                  </a:lnTo>
                  <a:close/>
                  <a:moveTo>
                    <a:pt x="727" y="379"/>
                  </a:moveTo>
                  <a:cubicBezTo>
                    <a:pt x="728" y="377"/>
                    <a:pt x="728" y="377"/>
                    <a:pt x="728" y="377"/>
                  </a:cubicBezTo>
                  <a:cubicBezTo>
                    <a:pt x="731" y="376"/>
                    <a:pt x="731" y="376"/>
                    <a:pt x="731" y="376"/>
                  </a:cubicBezTo>
                  <a:cubicBezTo>
                    <a:pt x="733" y="374"/>
                    <a:pt x="733" y="374"/>
                    <a:pt x="733" y="374"/>
                  </a:cubicBezTo>
                  <a:cubicBezTo>
                    <a:pt x="737" y="371"/>
                    <a:pt x="737" y="371"/>
                    <a:pt x="737" y="371"/>
                  </a:cubicBezTo>
                  <a:cubicBezTo>
                    <a:pt x="740" y="370"/>
                    <a:pt x="740" y="370"/>
                    <a:pt x="740" y="370"/>
                  </a:cubicBezTo>
                  <a:cubicBezTo>
                    <a:pt x="740" y="371"/>
                    <a:pt x="740" y="371"/>
                    <a:pt x="740" y="371"/>
                  </a:cubicBezTo>
                  <a:cubicBezTo>
                    <a:pt x="741" y="370"/>
                    <a:pt x="741" y="370"/>
                    <a:pt x="741" y="370"/>
                  </a:cubicBezTo>
                  <a:cubicBezTo>
                    <a:pt x="741" y="369"/>
                    <a:pt x="741" y="369"/>
                    <a:pt x="741" y="369"/>
                  </a:cubicBezTo>
                  <a:cubicBezTo>
                    <a:pt x="743" y="367"/>
                    <a:pt x="743" y="367"/>
                    <a:pt x="743" y="367"/>
                  </a:cubicBezTo>
                  <a:cubicBezTo>
                    <a:pt x="746" y="366"/>
                    <a:pt x="746" y="366"/>
                    <a:pt x="746" y="366"/>
                  </a:cubicBezTo>
                  <a:cubicBezTo>
                    <a:pt x="746" y="364"/>
                    <a:pt x="746" y="364"/>
                    <a:pt x="746" y="364"/>
                  </a:cubicBezTo>
                  <a:cubicBezTo>
                    <a:pt x="750" y="364"/>
                    <a:pt x="750" y="364"/>
                    <a:pt x="750" y="364"/>
                  </a:cubicBezTo>
                  <a:cubicBezTo>
                    <a:pt x="753" y="364"/>
                    <a:pt x="753" y="364"/>
                    <a:pt x="753" y="364"/>
                  </a:cubicBezTo>
                  <a:cubicBezTo>
                    <a:pt x="758" y="361"/>
                    <a:pt x="758" y="361"/>
                    <a:pt x="758" y="361"/>
                  </a:cubicBezTo>
                  <a:cubicBezTo>
                    <a:pt x="761" y="363"/>
                    <a:pt x="761" y="363"/>
                    <a:pt x="761" y="363"/>
                  </a:cubicBezTo>
                  <a:cubicBezTo>
                    <a:pt x="766" y="363"/>
                    <a:pt x="766" y="363"/>
                    <a:pt x="766" y="363"/>
                  </a:cubicBezTo>
                  <a:cubicBezTo>
                    <a:pt x="771" y="359"/>
                    <a:pt x="771" y="359"/>
                    <a:pt x="771" y="359"/>
                  </a:cubicBezTo>
                  <a:cubicBezTo>
                    <a:pt x="778" y="356"/>
                    <a:pt x="778" y="356"/>
                    <a:pt x="778" y="356"/>
                  </a:cubicBezTo>
                  <a:cubicBezTo>
                    <a:pt x="781" y="354"/>
                    <a:pt x="781" y="354"/>
                    <a:pt x="781" y="354"/>
                  </a:cubicBezTo>
                  <a:cubicBezTo>
                    <a:pt x="781" y="351"/>
                    <a:pt x="781" y="351"/>
                    <a:pt x="781" y="351"/>
                  </a:cubicBezTo>
                  <a:cubicBezTo>
                    <a:pt x="778" y="350"/>
                    <a:pt x="778" y="350"/>
                    <a:pt x="778" y="350"/>
                  </a:cubicBezTo>
                  <a:cubicBezTo>
                    <a:pt x="783" y="350"/>
                    <a:pt x="783" y="350"/>
                    <a:pt x="783" y="350"/>
                  </a:cubicBezTo>
                  <a:cubicBezTo>
                    <a:pt x="783" y="349"/>
                    <a:pt x="783" y="349"/>
                    <a:pt x="783" y="349"/>
                  </a:cubicBezTo>
                  <a:cubicBezTo>
                    <a:pt x="780" y="349"/>
                    <a:pt x="780" y="349"/>
                    <a:pt x="780" y="349"/>
                  </a:cubicBezTo>
                  <a:cubicBezTo>
                    <a:pt x="776" y="347"/>
                    <a:pt x="776" y="347"/>
                    <a:pt x="776" y="347"/>
                  </a:cubicBezTo>
                  <a:cubicBezTo>
                    <a:pt x="778" y="347"/>
                    <a:pt x="778" y="347"/>
                    <a:pt x="778" y="347"/>
                  </a:cubicBezTo>
                  <a:cubicBezTo>
                    <a:pt x="780" y="347"/>
                    <a:pt x="780" y="347"/>
                    <a:pt x="780" y="347"/>
                  </a:cubicBezTo>
                  <a:cubicBezTo>
                    <a:pt x="783" y="347"/>
                    <a:pt x="783" y="347"/>
                    <a:pt x="783" y="347"/>
                  </a:cubicBezTo>
                  <a:cubicBezTo>
                    <a:pt x="783" y="346"/>
                    <a:pt x="783" y="346"/>
                    <a:pt x="783" y="346"/>
                  </a:cubicBezTo>
                  <a:cubicBezTo>
                    <a:pt x="781" y="346"/>
                    <a:pt x="781" y="346"/>
                    <a:pt x="781" y="346"/>
                  </a:cubicBezTo>
                  <a:cubicBezTo>
                    <a:pt x="781" y="344"/>
                    <a:pt x="781" y="344"/>
                    <a:pt x="781" y="344"/>
                  </a:cubicBezTo>
                  <a:cubicBezTo>
                    <a:pt x="783" y="344"/>
                    <a:pt x="783" y="344"/>
                    <a:pt x="783" y="344"/>
                  </a:cubicBezTo>
                  <a:cubicBezTo>
                    <a:pt x="784" y="344"/>
                    <a:pt x="784" y="344"/>
                    <a:pt x="784" y="344"/>
                  </a:cubicBezTo>
                  <a:cubicBezTo>
                    <a:pt x="783" y="343"/>
                    <a:pt x="783" y="343"/>
                    <a:pt x="783" y="343"/>
                  </a:cubicBezTo>
                  <a:cubicBezTo>
                    <a:pt x="781" y="341"/>
                    <a:pt x="781" y="341"/>
                    <a:pt x="781" y="341"/>
                  </a:cubicBezTo>
                  <a:cubicBezTo>
                    <a:pt x="784" y="341"/>
                    <a:pt x="784" y="341"/>
                    <a:pt x="784" y="341"/>
                  </a:cubicBezTo>
                  <a:cubicBezTo>
                    <a:pt x="786" y="340"/>
                    <a:pt x="786" y="340"/>
                    <a:pt x="786" y="340"/>
                  </a:cubicBezTo>
                  <a:cubicBezTo>
                    <a:pt x="787" y="337"/>
                    <a:pt x="787" y="337"/>
                    <a:pt x="787" y="337"/>
                  </a:cubicBezTo>
                  <a:cubicBezTo>
                    <a:pt x="786" y="337"/>
                    <a:pt x="786" y="337"/>
                    <a:pt x="786" y="337"/>
                  </a:cubicBezTo>
                  <a:cubicBezTo>
                    <a:pt x="784" y="337"/>
                    <a:pt x="784" y="337"/>
                    <a:pt x="784" y="337"/>
                  </a:cubicBezTo>
                  <a:cubicBezTo>
                    <a:pt x="784" y="336"/>
                    <a:pt x="784" y="336"/>
                    <a:pt x="784" y="336"/>
                  </a:cubicBezTo>
                  <a:cubicBezTo>
                    <a:pt x="784" y="334"/>
                    <a:pt x="784" y="334"/>
                    <a:pt x="784" y="334"/>
                  </a:cubicBezTo>
                  <a:cubicBezTo>
                    <a:pt x="783" y="334"/>
                    <a:pt x="783" y="334"/>
                    <a:pt x="783" y="334"/>
                  </a:cubicBezTo>
                  <a:cubicBezTo>
                    <a:pt x="780" y="333"/>
                    <a:pt x="780" y="333"/>
                    <a:pt x="780" y="333"/>
                  </a:cubicBezTo>
                  <a:cubicBezTo>
                    <a:pt x="781" y="333"/>
                    <a:pt x="781" y="333"/>
                    <a:pt x="781" y="333"/>
                  </a:cubicBezTo>
                  <a:cubicBezTo>
                    <a:pt x="781" y="331"/>
                    <a:pt x="781" y="331"/>
                    <a:pt x="781" y="331"/>
                  </a:cubicBezTo>
                  <a:cubicBezTo>
                    <a:pt x="778" y="333"/>
                    <a:pt x="778" y="333"/>
                    <a:pt x="778" y="333"/>
                  </a:cubicBezTo>
                  <a:cubicBezTo>
                    <a:pt x="777" y="333"/>
                    <a:pt x="777" y="333"/>
                    <a:pt x="777" y="333"/>
                  </a:cubicBezTo>
                  <a:cubicBezTo>
                    <a:pt x="774" y="334"/>
                    <a:pt x="774" y="334"/>
                    <a:pt x="774" y="334"/>
                  </a:cubicBezTo>
                  <a:cubicBezTo>
                    <a:pt x="773" y="336"/>
                    <a:pt x="773" y="336"/>
                    <a:pt x="773" y="336"/>
                  </a:cubicBezTo>
                  <a:cubicBezTo>
                    <a:pt x="773" y="334"/>
                    <a:pt x="773" y="334"/>
                    <a:pt x="773" y="334"/>
                  </a:cubicBezTo>
                  <a:cubicBezTo>
                    <a:pt x="770" y="334"/>
                    <a:pt x="770" y="334"/>
                    <a:pt x="770" y="334"/>
                  </a:cubicBezTo>
                  <a:cubicBezTo>
                    <a:pt x="777" y="331"/>
                    <a:pt x="777" y="331"/>
                    <a:pt x="777" y="331"/>
                  </a:cubicBezTo>
                  <a:cubicBezTo>
                    <a:pt x="776" y="328"/>
                    <a:pt x="776" y="328"/>
                    <a:pt x="776" y="328"/>
                  </a:cubicBezTo>
                  <a:cubicBezTo>
                    <a:pt x="774" y="327"/>
                    <a:pt x="774" y="327"/>
                    <a:pt x="774" y="327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67" y="326"/>
                    <a:pt x="767" y="326"/>
                    <a:pt x="767" y="326"/>
                  </a:cubicBezTo>
                  <a:cubicBezTo>
                    <a:pt x="766" y="326"/>
                    <a:pt x="766" y="326"/>
                    <a:pt x="766" y="326"/>
                  </a:cubicBezTo>
                  <a:cubicBezTo>
                    <a:pt x="770" y="324"/>
                    <a:pt x="770" y="324"/>
                    <a:pt x="770" y="324"/>
                  </a:cubicBezTo>
                  <a:cubicBezTo>
                    <a:pt x="773" y="324"/>
                    <a:pt x="773" y="324"/>
                    <a:pt x="773" y="324"/>
                  </a:cubicBezTo>
                  <a:cubicBezTo>
                    <a:pt x="776" y="323"/>
                    <a:pt x="776" y="323"/>
                    <a:pt x="776" y="323"/>
                  </a:cubicBezTo>
                  <a:cubicBezTo>
                    <a:pt x="778" y="321"/>
                    <a:pt x="778" y="321"/>
                    <a:pt x="778" y="321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4" y="320"/>
                    <a:pt x="774" y="320"/>
                    <a:pt x="774" y="320"/>
                  </a:cubicBezTo>
                  <a:cubicBezTo>
                    <a:pt x="768" y="318"/>
                    <a:pt x="768" y="318"/>
                    <a:pt x="768" y="318"/>
                  </a:cubicBezTo>
                  <a:cubicBezTo>
                    <a:pt x="766" y="317"/>
                    <a:pt x="766" y="317"/>
                    <a:pt x="766" y="317"/>
                  </a:cubicBezTo>
                  <a:cubicBezTo>
                    <a:pt x="764" y="317"/>
                    <a:pt x="764" y="317"/>
                    <a:pt x="764" y="317"/>
                  </a:cubicBezTo>
                  <a:cubicBezTo>
                    <a:pt x="764" y="316"/>
                    <a:pt x="764" y="316"/>
                    <a:pt x="764" y="316"/>
                  </a:cubicBezTo>
                  <a:cubicBezTo>
                    <a:pt x="764" y="314"/>
                    <a:pt x="764" y="314"/>
                    <a:pt x="764" y="314"/>
                  </a:cubicBezTo>
                  <a:cubicBezTo>
                    <a:pt x="760" y="316"/>
                    <a:pt x="760" y="316"/>
                    <a:pt x="760" y="316"/>
                  </a:cubicBezTo>
                  <a:cubicBezTo>
                    <a:pt x="763" y="313"/>
                    <a:pt x="763" y="313"/>
                    <a:pt x="763" y="313"/>
                  </a:cubicBezTo>
                  <a:cubicBezTo>
                    <a:pt x="760" y="314"/>
                    <a:pt x="760" y="314"/>
                    <a:pt x="760" y="314"/>
                  </a:cubicBezTo>
                  <a:cubicBezTo>
                    <a:pt x="760" y="313"/>
                    <a:pt x="760" y="313"/>
                    <a:pt x="760" y="313"/>
                  </a:cubicBezTo>
                  <a:cubicBezTo>
                    <a:pt x="757" y="314"/>
                    <a:pt x="757" y="314"/>
                    <a:pt x="757" y="314"/>
                  </a:cubicBezTo>
                  <a:cubicBezTo>
                    <a:pt x="757" y="311"/>
                    <a:pt x="757" y="311"/>
                    <a:pt x="757" y="311"/>
                  </a:cubicBezTo>
                  <a:cubicBezTo>
                    <a:pt x="751" y="316"/>
                    <a:pt x="751" y="316"/>
                    <a:pt x="751" y="316"/>
                  </a:cubicBezTo>
                  <a:cubicBezTo>
                    <a:pt x="753" y="314"/>
                    <a:pt x="753" y="314"/>
                    <a:pt x="753" y="314"/>
                  </a:cubicBezTo>
                  <a:cubicBezTo>
                    <a:pt x="754" y="313"/>
                    <a:pt x="754" y="313"/>
                    <a:pt x="754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50" y="314"/>
                    <a:pt x="750" y="314"/>
                    <a:pt x="750" y="314"/>
                  </a:cubicBezTo>
                  <a:cubicBezTo>
                    <a:pt x="747" y="316"/>
                    <a:pt x="747" y="316"/>
                    <a:pt x="747" y="316"/>
                  </a:cubicBezTo>
                  <a:cubicBezTo>
                    <a:pt x="748" y="314"/>
                    <a:pt x="748" y="314"/>
                    <a:pt x="748" y="314"/>
                  </a:cubicBezTo>
                  <a:cubicBezTo>
                    <a:pt x="751" y="311"/>
                    <a:pt x="751" y="311"/>
                    <a:pt x="751" y="311"/>
                  </a:cubicBezTo>
                  <a:cubicBezTo>
                    <a:pt x="753" y="310"/>
                    <a:pt x="753" y="310"/>
                    <a:pt x="753" y="310"/>
                  </a:cubicBezTo>
                  <a:cubicBezTo>
                    <a:pt x="753" y="308"/>
                    <a:pt x="753" y="308"/>
                    <a:pt x="753" y="308"/>
                  </a:cubicBezTo>
                  <a:cubicBezTo>
                    <a:pt x="754" y="306"/>
                    <a:pt x="754" y="306"/>
                    <a:pt x="754" y="306"/>
                  </a:cubicBezTo>
                  <a:cubicBezTo>
                    <a:pt x="753" y="307"/>
                    <a:pt x="753" y="307"/>
                    <a:pt x="753" y="307"/>
                  </a:cubicBezTo>
                  <a:cubicBezTo>
                    <a:pt x="751" y="308"/>
                    <a:pt x="751" y="308"/>
                    <a:pt x="751" y="308"/>
                  </a:cubicBezTo>
                  <a:cubicBezTo>
                    <a:pt x="751" y="307"/>
                    <a:pt x="751" y="307"/>
                    <a:pt x="751" y="307"/>
                  </a:cubicBezTo>
                  <a:cubicBezTo>
                    <a:pt x="748" y="307"/>
                    <a:pt x="748" y="307"/>
                    <a:pt x="748" y="307"/>
                  </a:cubicBezTo>
                  <a:cubicBezTo>
                    <a:pt x="750" y="306"/>
                    <a:pt x="750" y="306"/>
                    <a:pt x="750" y="306"/>
                  </a:cubicBezTo>
                  <a:cubicBezTo>
                    <a:pt x="747" y="304"/>
                    <a:pt x="747" y="304"/>
                    <a:pt x="747" y="304"/>
                  </a:cubicBezTo>
                  <a:cubicBezTo>
                    <a:pt x="748" y="304"/>
                    <a:pt x="748" y="304"/>
                    <a:pt x="748" y="304"/>
                  </a:cubicBezTo>
                  <a:cubicBezTo>
                    <a:pt x="746" y="303"/>
                    <a:pt x="746" y="303"/>
                    <a:pt x="746" y="303"/>
                  </a:cubicBezTo>
                  <a:cubicBezTo>
                    <a:pt x="747" y="300"/>
                    <a:pt x="747" y="300"/>
                    <a:pt x="747" y="300"/>
                  </a:cubicBezTo>
                  <a:cubicBezTo>
                    <a:pt x="744" y="301"/>
                    <a:pt x="744" y="301"/>
                    <a:pt x="744" y="301"/>
                  </a:cubicBezTo>
                  <a:cubicBezTo>
                    <a:pt x="741" y="300"/>
                    <a:pt x="741" y="300"/>
                    <a:pt x="741" y="300"/>
                  </a:cubicBezTo>
                  <a:cubicBezTo>
                    <a:pt x="743" y="300"/>
                    <a:pt x="743" y="300"/>
                    <a:pt x="743" y="300"/>
                  </a:cubicBezTo>
                  <a:cubicBezTo>
                    <a:pt x="744" y="298"/>
                    <a:pt x="744" y="298"/>
                    <a:pt x="744" y="298"/>
                  </a:cubicBezTo>
                  <a:cubicBezTo>
                    <a:pt x="741" y="297"/>
                    <a:pt x="741" y="297"/>
                    <a:pt x="741" y="297"/>
                  </a:cubicBezTo>
                  <a:cubicBezTo>
                    <a:pt x="744" y="297"/>
                    <a:pt x="744" y="297"/>
                    <a:pt x="744" y="297"/>
                  </a:cubicBezTo>
                  <a:cubicBezTo>
                    <a:pt x="746" y="295"/>
                    <a:pt x="746" y="295"/>
                    <a:pt x="746" y="295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1" y="294"/>
                    <a:pt x="741" y="294"/>
                    <a:pt x="741" y="294"/>
                  </a:cubicBezTo>
                  <a:cubicBezTo>
                    <a:pt x="744" y="294"/>
                    <a:pt x="744" y="294"/>
                    <a:pt x="744" y="294"/>
                  </a:cubicBezTo>
                  <a:cubicBezTo>
                    <a:pt x="746" y="294"/>
                    <a:pt x="746" y="294"/>
                    <a:pt x="746" y="294"/>
                  </a:cubicBezTo>
                  <a:cubicBezTo>
                    <a:pt x="748" y="291"/>
                    <a:pt x="748" y="291"/>
                    <a:pt x="748" y="291"/>
                  </a:cubicBezTo>
                  <a:cubicBezTo>
                    <a:pt x="751" y="291"/>
                    <a:pt x="751" y="291"/>
                    <a:pt x="751" y="291"/>
                  </a:cubicBezTo>
                  <a:cubicBezTo>
                    <a:pt x="753" y="291"/>
                    <a:pt x="753" y="291"/>
                    <a:pt x="753" y="291"/>
                  </a:cubicBezTo>
                  <a:cubicBezTo>
                    <a:pt x="753" y="290"/>
                    <a:pt x="753" y="290"/>
                    <a:pt x="753" y="290"/>
                  </a:cubicBezTo>
                  <a:cubicBezTo>
                    <a:pt x="751" y="288"/>
                    <a:pt x="751" y="288"/>
                    <a:pt x="751" y="288"/>
                  </a:cubicBezTo>
                  <a:cubicBezTo>
                    <a:pt x="750" y="288"/>
                    <a:pt x="750" y="288"/>
                    <a:pt x="750" y="288"/>
                  </a:cubicBezTo>
                  <a:cubicBezTo>
                    <a:pt x="748" y="287"/>
                    <a:pt x="748" y="287"/>
                    <a:pt x="748" y="287"/>
                  </a:cubicBezTo>
                  <a:cubicBezTo>
                    <a:pt x="750" y="285"/>
                    <a:pt x="750" y="285"/>
                    <a:pt x="750" y="285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4" y="284"/>
                    <a:pt x="744" y="284"/>
                    <a:pt x="744" y="284"/>
                  </a:cubicBezTo>
                  <a:cubicBezTo>
                    <a:pt x="747" y="284"/>
                    <a:pt x="747" y="284"/>
                    <a:pt x="747" y="284"/>
                  </a:cubicBezTo>
                  <a:cubicBezTo>
                    <a:pt x="750" y="283"/>
                    <a:pt x="750" y="283"/>
                    <a:pt x="750" y="283"/>
                  </a:cubicBezTo>
                  <a:cubicBezTo>
                    <a:pt x="750" y="281"/>
                    <a:pt x="750" y="281"/>
                    <a:pt x="750" y="281"/>
                  </a:cubicBezTo>
                  <a:cubicBezTo>
                    <a:pt x="750" y="280"/>
                    <a:pt x="750" y="280"/>
                    <a:pt x="750" y="280"/>
                  </a:cubicBezTo>
                  <a:cubicBezTo>
                    <a:pt x="750" y="278"/>
                    <a:pt x="750" y="278"/>
                    <a:pt x="750" y="278"/>
                  </a:cubicBezTo>
                  <a:cubicBezTo>
                    <a:pt x="748" y="278"/>
                    <a:pt x="748" y="278"/>
                    <a:pt x="748" y="278"/>
                  </a:cubicBezTo>
                  <a:cubicBezTo>
                    <a:pt x="747" y="280"/>
                    <a:pt x="747" y="280"/>
                    <a:pt x="747" y="280"/>
                  </a:cubicBezTo>
                  <a:cubicBezTo>
                    <a:pt x="747" y="278"/>
                    <a:pt x="747" y="278"/>
                    <a:pt x="747" y="278"/>
                  </a:cubicBezTo>
                  <a:cubicBezTo>
                    <a:pt x="746" y="278"/>
                    <a:pt x="746" y="278"/>
                    <a:pt x="746" y="278"/>
                  </a:cubicBezTo>
                  <a:cubicBezTo>
                    <a:pt x="748" y="277"/>
                    <a:pt x="748" y="277"/>
                    <a:pt x="748" y="277"/>
                  </a:cubicBezTo>
                  <a:cubicBezTo>
                    <a:pt x="747" y="277"/>
                    <a:pt x="747" y="277"/>
                    <a:pt x="747" y="277"/>
                  </a:cubicBezTo>
                  <a:cubicBezTo>
                    <a:pt x="748" y="275"/>
                    <a:pt x="748" y="275"/>
                    <a:pt x="748" y="275"/>
                  </a:cubicBezTo>
                  <a:cubicBezTo>
                    <a:pt x="746" y="275"/>
                    <a:pt x="746" y="275"/>
                    <a:pt x="746" y="275"/>
                  </a:cubicBezTo>
                  <a:cubicBezTo>
                    <a:pt x="747" y="274"/>
                    <a:pt x="747" y="274"/>
                    <a:pt x="747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8" y="271"/>
                    <a:pt x="748" y="271"/>
                    <a:pt x="748" y="271"/>
                  </a:cubicBezTo>
                  <a:cubicBezTo>
                    <a:pt x="746" y="271"/>
                    <a:pt x="746" y="271"/>
                    <a:pt x="746" y="271"/>
                  </a:cubicBezTo>
                  <a:cubicBezTo>
                    <a:pt x="743" y="273"/>
                    <a:pt x="743" y="273"/>
                    <a:pt x="743" y="273"/>
                  </a:cubicBezTo>
                  <a:cubicBezTo>
                    <a:pt x="741" y="273"/>
                    <a:pt x="741" y="273"/>
                    <a:pt x="741" y="273"/>
                  </a:cubicBezTo>
                  <a:cubicBezTo>
                    <a:pt x="741" y="271"/>
                    <a:pt x="741" y="271"/>
                    <a:pt x="741" y="271"/>
                  </a:cubicBezTo>
                  <a:cubicBezTo>
                    <a:pt x="744" y="271"/>
                    <a:pt x="744" y="271"/>
                    <a:pt x="744" y="271"/>
                  </a:cubicBezTo>
                  <a:cubicBezTo>
                    <a:pt x="747" y="270"/>
                    <a:pt x="747" y="270"/>
                    <a:pt x="747" y="270"/>
                  </a:cubicBezTo>
                  <a:cubicBezTo>
                    <a:pt x="747" y="268"/>
                    <a:pt x="747" y="268"/>
                    <a:pt x="747" y="268"/>
                  </a:cubicBezTo>
                  <a:cubicBezTo>
                    <a:pt x="748" y="268"/>
                    <a:pt x="748" y="268"/>
                    <a:pt x="748" y="268"/>
                  </a:cubicBezTo>
                  <a:cubicBezTo>
                    <a:pt x="747" y="267"/>
                    <a:pt x="747" y="267"/>
                    <a:pt x="747" y="267"/>
                  </a:cubicBezTo>
                  <a:cubicBezTo>
                    <a:pt x="744" y="267"/>
                    <a:pt x="744" y="267"/>
                    <a:pt x="744" y="267"/>
                  </a:cubicBezTo>
                  <a:cubicBezTo>
                    <a:pt x="747" y="265"/>
                    <a:pt x="747" y="265"/>
                    <a:pt x="747" y="265"/>
                  </a:cubicBezTo>
                  <a:cubicBezTo>
                    <a:pt x="746" y="265"/>
                    <a:pt x="746" y="265"/>
                    <a:pt x="746" y="265"/>
                  </a:cubicBezTo>
                  <a:cubicBezTo>
                    <a:pt x="748" y="264"/>
                    <a:pt x="748" y="264"/>
                    <a:pt x="748" y="264"/>
                  </a:cubicBezTo>
                  <a:cubicBezTo>
                    <a:pt x="744" y="264"/>
                    <a:pt x="744" y="264"/>
                    <a:pt x="744" y="264"/>
                  </a:cubicBezTo>
                  <a:cubicBezTo>
                    <a:pt x="740" y="265"/>
                    <a:pt x="740" y="265"/>
                    <a:pt x="740" y="265"/>
                  </a:cubicBezTo>
                  <a:cubicBezTo>
                    <a:pt x="740" y="264"/>
                    <a:pt x="740" y="264"/>
                    <a:pt x="740" y="264"/>
                  </a:cubicBezTo>
                  <a:cubicBezTo>
                    <a:pt x="743" y="264"/>
                    <a:pt x="743" y="264"/>
                    <a:pt x="743" y="264"/>
                  </a:cubicBezTo>
                  <a:cubicBezTo>
                    <a:pt x="747" y="261"/>
                    <a:pt x="747" y="261"/>
                    <a:pt x="747" y="261"/>
                  </a:cubicBezTo>
                  <a:cubicBezTo>
                    <a:pt x="744" y="262"/>
                    <a:pt x="744" y="262"/>
                    <a:pt x="744" y="262"/>
                  </a:cubicBezTo>
                  <a:cubicBezTo>
                    <a:pt x="746" y="261"/>
                    <a:pt x="746" y="261"/>
                    <a:pt x="746" y="261"/>
                  </a:cubicBezTo>
                  <a:cubicBezTo>
                    <a:pt x="743" y="261"/>
                    <a:pt x="743" y="261"/>
                    <a:pt x="743" y="261"/>
                  </a:cubicBezTo>
                  <a:cubicBezTo>
                    <a:pt x="743" y="260"/>
                    <a:pt x="743" y="260"/>
                    <a:pt x="743" y="260"/>
                  </a:cubicBezTo>
                  <a:cubicBezTo>
                    <a:pt x="744" y="260"/>
                    <a:pt x="744" y="260"/>
                    <a:pt x="744" y="260"/>
                  </a:cubicBezTo>
                  <a:cubicBezTo>
                    <a:pt x="746" y="258"/>
                    <a:pt x="746" y="258"/>
                    <a:pt x="746" y="258"/>
                  </a:cubicBezTo>
                  <a:cubicBezTo>
                    <a:pt x="744" y="258"/>
                    <a:pt x="744" y="258"/>
                    <a:pt x="744" y="258"/>
                  </a:cubicBezTo>
                  <a:cubicBezTo>
                    <a:pt x="743" y="258"/>
                    <a:pt x="743" y="258"/>
                    <a:pt x="743" y="258"/>
                  </a:cubicBezTo>
                  <a:cubicBezTo>
                    <a:pt x="743" y="257"/>
                    <a:pt x="743" y="257"/>
                    <a:pt x="743" y="257"/>
                  </a:cubicBezTo>
                  <a:cubicBezTo>
                    <a:pt x="743" y="255"/>
                    <a:pt x="743" y="255"/>
                    <a:pt x="743" y="255"/>
                  </a:cubicBezTo>
                  <a:cubicBezTo>
                    <a:pt x="743" y="254"/>
                    <a:pt x="743" y="254"/>
                    <a:pt x="743" y="254"/>
                  </a:cubicBezTo>
                  <a:cubicBezTo>
                    <a:pt x="744" y="252"/>
                    <a:pt x="744" y="252"/>
                    <a:pt x="744" y="252"/>
                  </a:cubicBezTo>
                  <a:cubicBezTo>
                    <a:pt x="740" y="254"/>
                    <a:pt x="740" y="254"/>
                    <a:pt x="740" y="254"/>
                  </a:cubicBezTo>
                  <a:cubicBezTo>
                    <a:pt x="743" y="251"/>
                    <a:pt x="743" y="251"/>
                    <a:pt x="743" y="251"/>
                  </a:cubicBezTo>
                  <a:cubicBezTo>
                    <a:pt x="738" y="252"/>
                    <a:pt x="738" y="252"/>
                    <a:pt x="738" y="252"/>
                  </a:cubicBezTo>
                  <a:cubicBezTo>
                    <a:pt x="741" y="251"/>
                    <a:pt x="741" y="251"/>
                    <a:pt x="741" y="251"/>
                  </a:cubicBezTo>
                  <a:cubicBezTo>
                    <a:pt x="743" y="250"/>
                    <a:pt x="743" y="250"/>
                    <a:pt x="743" y="250"/>
                  </a:cubicBezTo>
                  <a:cubicBezTo>
                    <a:pt x="741" y="250"/>
                    <a:pt x="741" y="250"/>
                    <a:pt x="741" y="250"/>
                  </a:cubicBezTo>
                  <a:cubicBezTo>
                    <a:pt x="740" y="250"/>
                    <a:pt x="740" y="250"/>
                    <a:pt x="740" y="250"/>
                  </a:cubicBezTo>
                  <a:cubicBezTo>
                    <a:pt x="735" y="251"/>
                    <a:pt x="735" y="251"/>
                    <a:pt x="735" y="251"/>
                  </a:cubicBezTo>
                  <a:cubicBezTo>
                    <a:pt x="734" y="254"/>
                    <a:pt x="734" y="254"/>
                    <a:pt x="734" y="254"/>
                  </a:cubicBezTo>
                  <a:cubicBezTo>
                    <a:pt x="733" y="255"/>
                    <a:pt x="733" y="255"/>
                    <a:pt x="733" y="255"/>
                  </a:cubicBezTo>
                  <a:cubicBezTo>
                    <a:pt x="731" y="255"/>
                    <a:pt x="731" y="255"/>
                    <a:pt x="731" y="255"/>
                  </a:cubicBezTo>
                  <a:cubicBezTo>
                    <a:pt x="730" y="255"/>
                    <a:pt x="730" y="255"/>
                    <a:pt x="730" y="255"/>
                  </a:cubicBezTo>
                  <a:cubicBezTo>
                    <a:pt x="728" y="257"/>
                    <a:pt x="728" y="257"/>
                    <a:pt x="728" y="257"/>
                  </a:cubicBezTo>
                  <a:cubicBezTo>
                    <a:pt x="730" y="258"/>
                    <a:pt x="730" y="258"/>
                    <a:pt x="730" y="258"/>
                  </a:cubicBezTo>
                  <a:cubicBezTo>
                    <a:pt x="731" y="260"/>
                    <a:pt x="731" y="260"/>
                    <a:pt x="731" y="260"/>
                  </a:cubicBezTo>
                  <a:cubicBezTo>
                    <a:pt x="727" y="258"/>
                    <a:pt x="727" y="258"/>
                    <a:pt x="727" y="258"/>
                  </a:cubicBezTo>
                  <a:cubicBezTo>
                    <a:pt x="727" y="261"/>
                    <a:pt x="727" y="261"/>
                    <a:pt x="727" y="261"/>
                  </a:cubicBezTo>
                  <a:cubicBezTo>
                    <a:pt x="725" y="261"/>
                    <a:pt x="725" y="261"/>
                    <a:pt x="725" y="261"/>
                  </a:cubicBezTo>
                  <a:cubicBezTo>
                    <a:pt x="725" y="262"/>
                    <a:pt x="725" y="262"/>
                    <a:pt x="725" y="262"/>
                  </a:cubicBezTo>
                  <a:cubicBezTo>
                    <a:pt x="724" y="262"/>
                    <a:pt x="724" y="262"/>
                    <a:pt x="724" y="262"/>
                  </a:cubicBezTo>
                  <a:cubicBezTo>
                    <a:pt x="724" y="264"/>
                    <a:pt x="724" y="264"/>
                    <a:pt x="724" y="264"/>
                  </a:cubicBezTo>
                  <a:cubicBezTo>
                    <a:pt x="725" y="264"/>
                    <a:pt x="725" y="264"/>
                    <a:pt x="725" y="264"/>
                  </a:cubicBezTo>
                  <a:cubicBezTo>
                    <a:pt x="723" y="265"/>
                    <a:pt x="723" y="265"/>
                    <a:pt x="723" y="265"/>
                  </a:cubicBezTo>
                  <a:cubicBezTo>
                    <a:pt x="720" y="265"/>
                    <a:pt x="720" y="265"/>
                    <a:pt x="720" y="265"/>
                  </a:cubicBezTo>
                  <a:cubicBezTo>
                    <a:pt x="720" y="267"/>
                    <a:pt x="720" y="267"/>
                    <a:pt x="720" y="267"/>
                  </a:cubicBezTo>
                  <a:cubicBezTo>
                    <a:pt x="718" y="267"/>
                    <a:pt x="718" y="267"/>
                    <a:pt x="718" y="267"/>
                  </a:cubicBezTo>
                  <a:cubicBezTo>
                    <a:pt x="717" y="268"/>
                    <a:pt x="717" y="268"/>
                    <a:pt x="717" y="268"/>
                  </a:cubicBezTo>
                  <a:cubicBezTo>
                    <a:pt x="714" y="267"/>
                    <a:pt x="714" y="267"/>
                    <a:pt x="714" y="267"/>
                  </a:cubicBezTo>
                  <a:cubicBezTo>
                    <a:pt x="713" y="268"/>
                    <a:pt x="713" y="268"/>
                    <a:pt x="713" y="268"/>
                  </a:cubicBezTo>
                  <a:cubicBezTo>
                    <a:pt x="711" y="271"/>
                    <a:pt x="711" y="271"/>
                    <a:pt x="711" y="271"/>
                  </a:cubicBezTo>
                  <a:cubicBezTo>
                    <a:pt x="710" y="271"/>
                    <a:pt x="710" y="271"/>
                    <a:pt x="710" y="271"/>
                  </a:cubicBezTo>
                  <a:cubicBezTo>
                    <a:pt x="707" y="271"/>
                    <a:pt x="707" y="271"/>
                    <a:pt x="707" y="271"/>
                  </a:cubicBezTo>
                  <a:cubicBezTo>
                    <a:pt x="703" y="274"/>
                    <a:pt x="703" y="274"/>
                    <a:pt x="703" y="274"/>
                  </a:cubicBezTo>
                  <a:cubicBezTo>
                    <a:pt x="698" y="275"/>
                    <a:pt x="698" y="275"/>
                    <a:pt x="698" y="275"/>
                  </a:cubicBezTo>
                  <a:cubicBezTo>
                    <a:pt x="695" y="278"/>
                    <a:pt x="695" y="278"/>
                    <a:pt x="695" y="278"/>
                  </a:cubicBezTo>
                  <a:cubicBezTo>
                    <a:pt x="697" y="275"/>
                    <a:pt x="697" y="275"/>
                    <a:pt x="697" y="275"/>
                  </a:cubicBezTo>
                  <a:cubicBezTo>
                    <a:pt x="698" y="274"/>
                    <a:pt x="698" y="274"/>
                    <a:pt x="698" y="274"/>
                  </a:cubicBezTo>
                  <a:cubicBezTo>
                    <a:pt x="698" y="273"/>
                    <a:pt x="698" y="273"/>
                    <a:pt x="698" y="273"/>
                  </a:cubicBezTo>
                  <a:cubicBezTo>
                    <a:pt x="695" y="274"/>
                    <a:pt x="695" y="274"/>
                    <a:pt x="695" y="274"/>
                  </a:cubicBezTo>
                  <a:cubicBezTo>
                    <a:pt x="697" y="273"/>
                    <a:pt x="697" y="273"/>
                    <a:pt x="697" y="273"/>
                  </a:cubicBezTo>
                  <a:cubicBezTo>
                    <a:pt x="697" y="271"/>
                    <a:pt x="697" y="271"/>
                    <a:pt x="697" y="271"/>
                  </a:cubicBezTo>
                  <a:cubicBezTo>
                    <a:pt x="695" y="271"/>
                    <a:pt x="695" y="271"/>
                    <a:pt x="695" y="271"/>
                  </a:cubicBezTo>
                  <a:cubicBezTo>
                    <a:pt x="694" y="273"/>
                    <a:pt x="694" y="273"/>
                    <a:pt x="694" y="273"/>
                  </a:cubicBezTo>
                  <a:cubicBezTo>
                    <a:pt x="694" y="270"/>
                    <a:pt x="694" y="270"/>
                    <a:pt x="694" y="270"/>
                  </a:cubicBezTo>
                  <a:cubicBezTo>
                    <a:pt x="694" y="268"/>
                    <a:pt x="694" y="268"/>
                    <a:pt x="694" y="268"/>
                  </a:cubicBezTo>
                  <a:cubicBezTo>
                    <a:pt x="692" y="267"/>
                    <a:pt x="692" y="267"/>
                    <a:pt x="692" y="267"/>
                  </a:cubicBezTo>
                  <a:cubicBezTo>
                    <a:pt x="688" y="267"/>
                    <a:pt x="688" y="267"/>
                    <a:pt x="688" y="267"/>
                  </a:cubicBezTo>
                  <a:cubicBezTo>
                    <a:pt x="684" y="268"/>
                    <a:pt x="684" y="268"/>
                    <a:pt x="684" y="268"/>
                  </a:cubicBezTo>
                  <a:cubicBezTo>
                    <a:pt x="680" y="270"/>
                    <a:pt x="680" y="270"/>
                    <a:pt x="680" y="270"/>
                  </a:cubicBezTo>
                  <a:cubicBezTo>
                    <a:pt x="680" y="268"/>
                    <a:pt x="680" y="268"/>
                    <a:pt x="680" y="268"/>
                  </a:cubicBezTo>
                  <a:cubicBezTo>
                    <a:pt x="678" y="268"/>
                    <a:pt x="678" y="268"/>
                    <a:pt x="678" y="268"/>
                  </a:cubicBezTo>
                  <a:cubicBezTo>
                    <a:pt x="677" y="268"/>
                    <a:pt x="677" y="268"/>
                    <a:pt x="677" y="268"/>
                  </a:cubicBezTo>
                  <a:cubicBezTo>
                    <a:pt x="681" y="267"/>
                    <a:pt x="681" y="267"/>
                    <a:pt x="681" y="267"/>
                  </a:cubicBezTo>
                  <a:cubicBezTo>
                    <a:pt x="682" y="264"/>
                    <a:pt x="682" y="264"/>
                    <a:pt x="682" y="264"/>
                  </a:cubicBezTo>
                  <a:cubicBezTo>
                    <a:pt x="682" y="265"/>
                    <a:pt x="682" y="265"/>
                    <a:pt x="682" y="265"/>
                  </a:cubicBezTo>
                  <a:cubicBezTo>
                    <a:pt x="682" y="268"/>
                    <a:pt x="682" y="268"/>
                    <a:pt x="682" y="268"/>
                  </a:cubicBezTo>
                  <a:cubicBezTo>
                    <a:pt x="685" y="265"/>
                    <a:pt x="685" y="265"/>
                    <a:pt x="685" y="265"/>
                  </a:cubicBezTo>
                  <a:cubicBezTo>
                    <a:pt x="687" y="264"/>
                    <a:pt x="687" y="264"/>
                    <a:pt x="687" y="264"/>
                  </a:cubicBezTo>
                  <a:cubicBezTo>
                    <a:pt x="687" y="262"/>
                    <a:pt x="687" y="262"/>
                    <a:pt x="687" y="262"/>
                  </a:cubicBezTo>
                  <a:cubicBezTo>
                    <a:pt x="688" y="262"/>
                    <a:pt x="688" y="262"/>
                    <a:pt x="688" y="262"/>
                  </a:cubicBezTo>
                  <a:cubicBezTo>
                    <a:pt x="690" y="262"/>
                    <a:pt x="690" y="262"/>
                    <a:pt x="690" y="262"/>
                  </a:cubicBezTo>
                  <a:cubicBezTo>
                    <a:pt x="690" y="261"/>
                    <a:pt x="690" y="261"/>
                    <a:pt x="690" y="261"/>
                  </a:cubicBezTo>
                  <a:cubicBezTo>
                    <a:pt x="688" y="261"/>
                    <a:pt x="688" y="261"/>
                    <a:pt x="688" y="261"/>
                  </a:cubicBezTo>
                  <a:cubicBezTo>
                    <a:pt x="685" y="261"/>
                    <a:pt x="685" y="261"/>
                    <a:pt x="685" y="261"/>
                  </a:cubicBezTo>
                  <a:cubicBezTo>
                    <a:pt x="687" y="260"/>
                    <a:pt x="687" y="260"/>
                    <a:pt x="687" y="260"/>
                  </a:cubicBezTo>
                  <a:cubicBezTo>
                    <a:pt x="687" y="258"/>
                    <a:pt x="687" y="258"/>
                    <a:pt x="687" y="258"/>
                  </a:cubicBezTo>
                  <a:cubicBezTo>
                    <a:pt x="688" y="258"/>
                    <a:pt x="688" y="258"/>
                    <a:pt x="688" y="258"/>
                  </a:cubicBezTo>
                  <a:cubicBezTo>
                    <a:pt x="690" y="254"/>
                    <a:pt x="690" y="254"/>
                    <a:pt x="690" y="254"/>
                  </a:cubicBezTo>
                  <a:cubicBezTo>
                    <a:pt x="688" y="252"/>
                    <a:pt x="688" y="252"/>
                    <a:pt x="688" y="252"/>
                  </a:cubicBezTo>
                  <a:cubicBezTo>
                    <a:pt x="690" y="252"/>
                    <a:pt x="690" y="252"/>
                    <a:pt x="690" y="252"/>
                  </a:cubicBezTo>
                  <a:cubicBezTo>
                    <a:pt x="692" y="251"/>
                    <a:pt x="692" y="251"/>
                    <a:pt x="692" y="251"/>
                  </a:cubicBezTo>
                  <a:cubicBezTo>
                    <a:pt x="694" y="248"/>
                    <a:pt x="694" y="248"/>
                    <a:pt x="694" y="248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7" y="244"/>
                    <a:pt x="697" y="244"/>
                    <a:pt x="697" y="244"/>
                  </a:cubicBezTo>
                  <a:cubicBezTo>
                    <a:pt x="698" y="242"/>
                    <a:pt x="698" y="242"/>
                    <a:pt x="698" y="242"/>
                  </a:cubicBezTo>
                  <a:cubicBezTo>
                    <a:pt x="700" y="241"/>
                    <a:pt x="700" y="241"/>
                    <a:pt x="700" y="241"/>
                  </a:cubicBezTo>
                  <a:cubicBezTo>
                    <a:pt x="700" y="240"/>
                    <a:pt x="700" y="240"/>
                    <a:pt x="700" y="240"/>
                  </a:cubicBezTo>
                  <a:cubicBezTo>
                    <a:pt x="698" y="240"/>
                    <a:pt x="698" y="240"/>
                    <a:pt x="698" y="240"/>
                  </a:cubicBezTo>
                  <a:cubicBezTo>
                    <a:pt x="695" y="241"/>
                    <a:pt x="695" y="241"/>
                    <a:pt x="695" y="241"/>
                  </a:cubicBezTo>
                  <a:cubicBezTo>
                    <a:pt x="692" y="241"/>
                    <a:pt x="692" y="241"/>
                    <a:pt x="692" y="241"/>
                  </a:cubicBezTo>
                  <a:cubicBezTo>
                    <a:pt x="694" y="240"/>
                    <a:pt x="694" y="240"/>
                    <a:pt x="694" y="240"/>
                  </a:cubicBezTo>
                  <a:cubicBezTo>
                    <a:pt x="692" y="240"/>
                    <a:pt x="692" y="240"/>
                    <a:pt x="692" y="240"/>
                  </a:cubicBezTo>
                  <a:cubicBezTo>
                    <a:pt x="690" y="240"/>
                    <a:pt x="690" y="240"/>
                    <a:pt x="690" y="240"/>
                  </a:cubicBezTo>
                  <a:cubicBezTo>
                    <a:pt x="685" y="238"/>
                    <a:pt x="685" y="238"/>
                    <a:pt x="685" y="238"/>
                  </a:cubicBezTo>
                  <a:cubicBezTo>
                    <a:pt x="684" y="238"/>
                    <a:pt x="684" y="238"/>
                    <a:pt x="684" y="238"/>
                  </a:cubicBezTo>
                  <a:cubicBezTo>
                    <a:pt x="682" y="237"/>
                    <a:pt x="682" y="237"/>
                    <a:pt x="682" y="237"/>
                  </a:cubicBezTo>
                  <a:cubicBezTo>
                    <a:pt x="682" y="238"/>
                    <a:pt x="682" y="238"/>
                    <a:pt x="682" y="238"/>
                  </a:cubicBezTo>
                  <a:cubicBezTo>
                    <a:pt x="681" y="237"/>
                    <a:pt x="681" y="237"/>
                    <a:pt x="681" y="237"/>
                  </a:cubicBezTo>
                  <a:cubicBezTo>
                    <a:pt x="681" y="235"/>
                    <a:pt x="681" y="235"/>
                    <a:pt x="681" y="235"/>
                  </a:cubicBezTo>
                  <a:cubicBezTo>
                    <a:pt x="682" y="235"/>
                    <a:pt x="682" y="235"/>
                    <a:pt x="682" y="235"/>
                  </a:cubicBezTo>
                  <a:cubicBezTo>
                    <a:pt x="681" y="234"/>
                    <a:pt x="681" y="234"/>
                    <a:pt x="681" y="234"/>
                  </a:cubicBezTo>
                  <a:cubicBezTo>
                    <a:pt x="685" y="232"/>
                    <a:pt x="685" y="232"/>
                    <a:pt x="685" y="232"/>
                  </a:cubicBezTo>
                  <a:cubicBezTo>
                    <a:pt x="684" y="231"/>
                    <a:pt x="684" y="231"/>
                    <a:pt x="684" y="231"/>
                  </a:cubicBezTo>
                  <a:cubicBezTo>
                    <a:pt x="682" y="232"/>
                    <a:pt x="682" y="232"/>
                    <a:pt x="682" y="232"/>
                  </a:cubicBezTo>
                  <a:cubicBezTo>
                    <a:pt x="681" y="232"/>
                    <a:pt x="681" y="232"/>
                    <a:pt x="681" y="232"/>
                  </a:cubicBezTo>
                  <a:cubicBezTo>
                    <a:pt x="681" y="231"/>
                    <a:pt x="681" y="231"/>
                    <a:pt x="681" y="231"/>
                  </a:cubicBezTo>
                  <a:cubicBezTo>
                    <a:pt x="680" y="231"/>
                    <a:pt x="680" y="231"/>
                    <a:pt x="680" y="231"/>
                  </a:cubicBezTo>
                  <a:cubicBezTo>
                    <a:pt x="681" y="230"/>
                    <a:pt x="681" y="230"/>
                    <a:pt x="681" y="230"/>
                  </a:cubicBezTo>
                  <a:cubicBezTo>
                    <a:pt x="678" y="230"/>
                    <a:pt x="678" y="230"/>
                    <a:pt x="678" y="230"/>
                  </a:cubicBezTo>
                  <a:cubicBezTo>
                    <a:pt x="675" y="230"/>
                    <a:pt x="675" y="230"/>
                    <a:pt x="675" y="230"/>
                  </a:cubicBezTo>
                  <a:cubicBezTo>
                    <a:pt x="677" y="228"/>
                    <a:pt x="677" y="228"/>
                    <a:pt x="677" y="228"/>
                  </a:cubicBezTo>
                  <a:cubicBezTo>
                    <a:pt x="678" y="227"/>
                    <a:pt x="678" y="227"/>
                    <a:pt x="678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5" y="225"/>
                    <a:pt x="675" y="225"/>
                    <a:pt x="675" y="225"/>
                  </a:cubicBezTo>
                  <a:cubicBezTo>
                    <a:pt x="674" y="224"/>
                    <a:pt x="674" y="224"/>
                    <a:pt x="674" y="224"/>
                  </a:cubicBezTo>
                  <a:cubicBezTo>
                    <a:pt x="671" y="222"/>
                    <a:pt x="671" y="222"/>
                    <a:pt x="671" y="222"/>
                  </a:cubicBezTo>
                  <a:cubicBezTo>
                    <a:pt x="668" y="222"/>
                    <a:pt x="668" y="222"/>
                    <a:pt x="668" y="222"/>
                  </a:cubicBezTo>
                  <a:cubicBezTo>
                    <a:pt x="662" y="224"/>
                    <a:pt x="662" y="224"/>
                    <a:pt x="662" y="224"/>
                  </a:cubicBezTo>
                  <a:cubicBezTo>
                    <a:pt x="660" y="225"/>
                    <a:pt x="660" y="225"/>
                    <a:pt x="660" y="225"/>
                  </a:cubicBezTo>
                  <a:cubicBezTo>
                    <a:pt x="660" y="227"/>
                    <a:pt x="660" y="227"/>
                    <a:pt x="660" y="227"/>
                  </a:cubicBezTo>
                  <a:cubicBezTo>
                    <a:pt x="657" y="225"/>
                    <a:pt x="657" y="225"/>
                    <a:pt x="657" y="225"/>
                  </a:cubicBezTo>
                  <a:cubicBezTo>
                    <a:pt x="655" y="224"/>
                    <a:pt x="655" y="224"/>
                    <a:pt x="655" y="224"/>
                  </a:cubicBezTo>
                  <a:cubicBezTo>
                    <a:pt x="649" y="225"/>
                    <a:pt x="649" y="225"/>
                    <a:pt x="649" y="225"/>
                  </a:cubicBezTo>
                  <a:cubicBezTo>
                    <a:pt x="651" y="224"/>
                    <a:pt x="651" y="224"/>
                    <a:pt x="651" y="224"/>
                  </a:cubicBezTo>
                  <a:cubicBezTo>
                    <a:pt x="647" y="222"/>
                    <a:pt x="647" y="222"/>
                    <a:pt x="647" y="222"/>
                  </a:cubicBezTo>
                  <a:cubicBezTo>
                    <a:pt x="641" y="221"/>
                    <a:pt x="641" y="221"/>
                    <a:pt x="641" y="221"/>
                  </a:cubicBezTo>
                  <a:cubicBezTo>
                    <a:pt x="637" y="221"/>
                    <a:pt x="637" y="221"/>
                    <a:pt x="637" y="221"/>
                  </a:cubicBezTo>
                  <a:cubicBezTo>
                    <a:pt x="632" y="222"/>
                    <a:pt x="632" y="222"/>
                    <a:pt x="632" y="222"/>
                  </a:cubicBezTo>
                  <a:cubicBezTo>
                    <a:pt x="628" y="224"/>
                    <a:pt x="628" y="224"/>
                    <a:pt x="628" y="224"/>
                  </a:cubicBezTo>
                  <a:cubicBezTo>
                    <a:pt x="627" y="228"/>
                    <a:pt x="627" y="228"/>
                    <a:pt x="627" y="228"/>
                  </a:cubicBezTo>
                  <a:cubicBezTo>
                    <a:pt x="625" y="231"/>
                    <a:pt x="625" y="231"/>
                    <a:pt x="625" y="231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7" y="234"/>
                    <a:pt x="627" y="234"/>
                    <a:pt x="627" y="234"/>
                  </a:cubicBezTo>
                  <a:cubicBezTo>
                    <a:pt x="625" y="234"/>
                    <a:pt x="625" y="234"/>
                    <a:pt x="625" y="234"/>
                  </a:cubicBezTo>
                  <a:cubicBezTo>
                    <a:pt x="624" y="237"/>
                    <a:pt x="624" y="237"/>
                    <a:pt x="624" y="237"/>
                  </a:cubicBezTo>
                  <a:cubicBezTo>
                    <a:pt x="619" y="240"/>
                    <a:pt x="619" y="240"/>
                    <a:pt x="619" y="240"/>
                  </a:cubicBezTo>
                  <a:cubicBezTo>
                    <a:pt x="618" y="241"/>
                    <a:pt x="618" y="241"/>
                    <a:pt x="618" y="241"/>
                  </a:cubicBezTo>
                  <a:cubicBezTo>
                    <a:pt x="617" y="242"/>
                    <a:pt x="617" y="242"/>
                    <a:pt x="617" y="242"/>
                  </a:cubicBezTo>
                  <a:cubicBezTo>
                    <a:pt x="618" y="242"/>
                    <a:pt x="618" y="242"/>
                    <a:pt x="618" y="242"/>
                  </a:cubicBezTo>
                  <a:cubicBezTo>
                    <a:pt x="621" y="242"/>
                    <a:pt x="621" y="242"/>
                    <a:pt x="621" y="242"/>
                  </a:cubicBezTo>
                  <a:cubicBezTo>
                    <a:pt x="618" y="245"/>
                    <a:pt x="618" y="245"/>
                    <a:pt x="618" y="245"/>
                  </a:cubicBezTo>
                  <a:cubicBezTo>
                    <a:pt x="621" y="245"/>
                    <a:pt x="621" y="245"/>
                    <a:pt x="621" y="245"/>
                  </a:cubicBezTo>
                  <a:cubicBezTo>
                    <a:pt x="618" y="247"/>
                    <a:pt x="618" y="247"/>
                    <a:pt x="618" y="247"/>
                  </a:cubicBezTo>
                  <a:cubicBezTo>
                    <a:pt x="617" y="247"/>
                    <a:pt x="617" y="247"/>
                    <a:pt x="617" y="247"/>
                  </a:cubicBezTo>
                  <a:cubicBezTo>
                    <a:pt x="618" y="250"/>
                    <a:pt x="618" y="250"/>
                    <a:pt x="618" y="250"/>
                  </a:cubicBezTo>
                  <a:cubicBezTo>
                    <a:pt x="617" y="252"/>
                    <a:pt x="617" y="252"/>
                    <a:pt x="617" y="252"/>
                  </a:cubicBezTo>
                  <a:cubicBezTo>
                    <a:pt x="618" y="252"/>
                    <a:pt x="618" y="252"/>
                    <a:pt x="618" y="252"/>
                  </a:cubicBezTo>
                  <a:cubicBezTo>
                    <a:pt x="617" y="254"/>
                    <a:pt x="617" y="254"/>
                    <a:pt x="617" y="254"/>
                  </a:cubicBezTo>
                  <a:cubicBezTo>
                    <a:pt x="615" y="255"/>
                    <a:pt x="615" y="255"/>
                    <a:pt x="615" y="255"/>
                  </a:cubicBezTo>
                  <a:cubicBezTo>
                    <a:pt x="614" y="255"/>
                    <a:pt x="614" y="255"/>
                    <a:pt x="614" y="255"/>
                  </a:cubicBezTo>
                  <a:cubicBezTo>
                    <a:pt x="614" y="257"/>
                    <a:pt x="614" y="257"/>
                    <a:pt x="614" y="257"/>
                  </a:cubicBezTo>
                  <a:cubicBezTo>
                    <a:pt x="611" y="257"/>
                    <a:pt x="611" y="257"/>
                    <a:pt x="611" y="257"/>
                  </a:cubicBezTo>
                  <a:cubicBezTo>
                    <a:pt x="609" y="258"/>
                    <a:pt x="609" y="258"/>
                    <a:pt x="609" y="258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09" y="260"/>
                    <a:pt x="609" y="260"/>
                    <a:pt x="609" y="260"/>
                  </a:cubicBezTo>
                  <a:cubicBezTo>
                    <a:pt x="604" y="262"/>
                    <a:pt x="604" y="262"/>
                    <a:pt x="604" y="262"/>
                  </a:cubicBezTo>
                  <a:cubicBezTo>
                    <a:pt x="599" y="265"/>
                    <a:pt x="599" y="265"/>
                    <a:pt x="599" y="265"/>
                  </a:cubicBezTo>
                  <a:cubicBezTo>
                    <a:pt x="596" y="267"/>
                    <a:pt x="596" y="267"/>
                    <a:pt x="596" y="267"/>
                  </a:cubicBezTo>
                  <a:cubicBezTo>
                    <a:pt x="595" y="270"/>
                    <a:pt x="595" y="270"/>
                    <a:pt x="595" y="270"/>
                  </a:cubicBezTo>
                  <a:cubicBezTo>
                    <a:pt x="596" y="271"/>
                    <a:pt x="596" y="271"/>
                    <a:pt x="596" y="271"/>
                  </a:cubicBezTo>
                  <a:cubicBezTo>
                    <a:pt x="598" y="273"/>
                    <a:pt x="598" y="273"/>
                    <a:pt x="598" y="273"/>
                  </a:cubicBezTo>
                  <a:cubicBezTo>
                    <a:pt x="599" y="274"/>
                    <a:pt x="599" y="274"/>
                    <a:pt x="599" y="274"/>
                  </a:cubicBezTo>
                  <a:cubicBezTo>
                    <a:pt x="601" y="274"/>
                    <a:pt x="601" y="274"/>
                    <a:pt x="601" y="274"/>
                  </a:cubicBezTo>
                  <a:cubicBezTo>
                    <a:pt x="604" y="278"/>
                    <a:pt x="604" y="278"/>
                    <a:pt x="604" y="278"/>
                  </a:cubicBezTo>
                  <a:cubicBezTo>
                    <a:pt x="604" y="283"/>
                    <a:pt x="604" y="283"/>
                    <a:pt x="604" y="283"/>
                  </a:cubicBezTo>
                  <a:cubicBezTo>
                    <a:pt x="604" y="288"/>
                    <a:pt x="604" y="288"/>
                    <a:pt x="604" y="288"/>
                  </a:cubicBezTo>
                  <a:cubicBezTo>
                    <a:pt x="601" y="294"/>
                    <a:pt x="601" y="294"/>
                    <a:pt x="601" y="294"/>
                  </a:cubicBezTo>
                  <a:cubicBezTo>
                    <a:pt x="598" y="298"/>
                    <a:pt x="598" y="298"/>
                    <a:pt x="598" y="298"/>
                  </a:cubicBezTo>
                  <a:cubicBezTo>
                    <a:pt x="594" y="303"/>
                    <a:pt x="594" y="303"/>
                    <a:pt x="594" y="303"/>
                  </a:cubicBezTo>
                  <a:cubicBezTo>
                    <a:pt x="584" y="308"/>
                    <a:pt x="584" y="308"/>
                    <a:pt x="584" y="308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61" y="318"/>
                    <a:pt x="561" y="318"/>
                    <a:pt x="561" y="318"/>
                  </a:cubicBezTo>
                  <a:cubicBezTo>
                    <a:pt x="556" y="318"/>
                    <a:pt x="556" y="318"/>
                    <a:pt x="556" y="318"/>
                  </a:cubicBezTo>
                  <a:cubicBezTo>
                    <a:pt x="553" y="320"/>
                    <a:pt x="553" y="320"/>
                    <a:pt x="553" y="320"/>
                  </a:cubicBezTo>
                  <a:cubicBezTo>
                    <a:pt x="552" y="321"/>
                    <a:pt x="552" y="321"/>
                    <a:pt x="552" y="321"/>
                  </a:cubicBezTo>
                  <a:cubicBezTo>
                    <a:pt x="553" y="321"/>
                    <a:pt x="553" y="321"/>
                    <a:pt x="553" y="321"/>
                  </a:cubicBezTo>
                  <a:cubicBezTo>
                    <a:pt x="553" y="324"/>
                    <a:pt x="553" y="324"/>
                    <a:pt x="553" y="324"/>
                  </a:cubicBezTo>
                  <a:cubicBezTo>
                    <a:pt x="553" y="326"/>
                    <a:pt x="553" y="326"/>
                    <a:pt x="553" y="326"/>
                  </a:cubicBezTo>
                  <a:cubicBezTo>
                    <a:pt x="552" y="327"/>
                    <a:pt x="552" y="327"/>
                    <a:pt x="552" y="327"/>
                  </a:cubicBezTo>
                  <a:cubicBezTo>
                    <a:pt x="555" y="327"/>
                    <a:pt x="555" y="327"/>
                    <a:pt x="555" y="327"/>
                  </a:cubicBezTo>
                  <a:cubicBezTo>
                    <a:pt x="553" y="328"/>
                    <a:pt x="553" y="328"/>
                    <a:pt x="553" y="328"/>
                  </a:cubicBezTo>
                  <a:cubicBezTo>
                    <a:pt x="555" y="328"/>
                    <a:pt x="555" y="328"/>
                    <a:pt x="555" y="328"/>
                  </a:cubicBezTo>
                  <a:cubicBezTo>
                    <a:pt x="553" y="330"/>
                    <a:pt x="553" y="330"/>
                    <a:pt x="553" y="330"/>
                  </a:cubicBezTo>
                  <a:cubicBezTo>
                    <a:pt x="553" y="331"/>
                    <a:pt x="553" y="331"/>
                    <a:pt x="553" y="331"/>
                  </a:cubicBezTo>
                  <a:cubicBezTo>
                    <a:pt x="552" y="331"/>
                    <a:pt x="552" y="331"/>
                    <a:pt x="552" y="331"/>
                  </a:cubicBezTo>
                  <a:cubicBezTo>
                    <a:pt x="551" y="333"/>
                    <a:pt x="551" y="333"/>
                    <a:pt x="551" y="333"/>
                  </a:cubicBezTo>
                  <a:cubicBezTo>
                    <a:pt x="552" y="333"/>
                    <a:pt x="552" y="333"/>
                    <a:pt x="552" y="333"/>
                  </a:cubicBezTo>
                  <a:cubicBezTo>
                    <a:pt x="551" y="334"/>
                    <a:pt x="551" y="334"/>
                    <a:pt x="551" y="334"/>
                  </a:cubicBezTo>
                  <a:cubicBezTo>
                    <a:pt x="552" y="334"/>
                    <a:pt x="552" y="334"/>
                    <a:pt x="552" y="334"/>
                  </a:cubicBezTo>
                  <a:cubicBezTo>
                    <a:pt x="551" y="337"/>
                    <a:pt x="551" y="337"/>
                    <a:pt x="551" y="337"/>
                  </a:cubicBezTo>
                  <a:cubicBezTo>
                    <a:pt x="549" y="340"/>
                    <a:pt x="549" y="340"/>
                    <a:pt x="549" y="340"/>
                  </a:cubicBezTo>
                  <a:cubicBezTo>
                    <a:pt x="548" y="341"/>
                    <a:pt x="548" y="341"/>
                    <a:pt x="548" y="341"/>
                  </a:cubicBezTo>
                  <a:cubicBezTo>
                    <a:pt x="549" y="343"/>
                    <a:pt x="549" y="343"/>
                    <a:pt x="549" y="343"/>
                  </a:cubicBezTo>
                  <a:cubicBezTo>
                    <a:pt x="548" y="343"/>
                    <a:pt x="548" y="343"/>
                    <a:pt x="548" y="343"/>
                  </a:cubicBezTo>
                  <a:cubicBezTo>
                    <a:pt x="549" y="344"/>
                    <a:pt x="549" y="344"/>
                    <a:pt x="549" y="344"/>
                  </a:cubicBezTo>
                  <a:cubicBezTo>
                    <a:pt x="548" y="344"/>
                    <a:pt x="548" y="344"/>
                    <a:pt x="548" y="344"/>
                  </a:cubicBezTo>
                  <a:cubicBezTo>
                    <a:pt x="548" y="347"/>
                    <a:pt x="548" y="347"/>
                    <a:pt x="548" y="347"/>
                  </a:cubicBezTo>
                  <a:cubicBezTo>
                    <a:pt x="548" y="349"/>
                    <a:pt x="548" y="349"/>
                    <a:pt x="548" y="349"/>
                  </a:cubicBezTo>
                  <a:cubicBezTo>
                    <a:pt x="548" y="350"/>
                    <a:pt x="548" y="350"/>
                    <a:pt x="548" y="350"/>
                  </a:cubicBezTo>
                  <a:cubicBezTo>
                    <a:pt x="548" y="351"/>
                    <a:pt x="548" y="351"/>
                    <a:pt x="548" y="351"/>
                  </a:cubicBezTo>
                  <a:cubicBezTo>
                    <a:pt x="545" y="353"/>
                    <a:pt x="545" y="353"/>
                    <a:pt x="545" y="353"/>
                  </a:cubicBezTo>
                  <a:cubicBezTo>
                    <a:pt x="542" y="356"/>
                    <a:pt x="542" y="356"/>
                    <a:pt x="542" y="356"/>
                  </a:cubicBezTo>
                  <a:cubicBezTo>
                    <a:pt x="541" y="356"/>
                    <a:pt x="541" y="356"/>
                    <a:pt x="541" y="356"/>
                  </a:cubicBezTo>
                  <a:cubicBezTo>
                    <a:pt x="541" y="357"/>
                    <a:pt x="541" y="357"/>
                    <a:pt x="541" y="357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39" y="360"/>
                    <a:pt x="539" y="360"/>
                    <a:pt x="539" y="360"/>
                  </a:cubicBezTo>
                  <a:cubicBezTo>
                    <a:pt x="539" y="361"/>
                    <a:pt x="539" y="361"/>
                    <a:pt x="539" y="361"/>
                  </a:cubicBezTo>
                  <a:cubicBezTo>
                    <a:pt x="541" y="361"/>
                    <a:pt x="541" y="361"/>
                    <a:pt x="541" y="361"/>
                  </a:cubicBezTo>
                  <a:cubicBezTo>
                    <a:pt x="538" y="363"/>
                    <a:pt x="538" y="363"/>
                    <a:pt x="538" y="363"/>
                  </a:cubicBezTo>
                  <a:cubicBezTo>
                    <a:pt x="536" y="364"/>
                    <a:pt x="536" y="364"/>
                    <a:pt x="536" y="364"/>
                  </a:cubicBezTo>
                  <a:cubicBezTo>
                    <a:pt x="536" y="363"/>
                    <a:pt x="536" y="363"/>
                    <a:pt x="536" y="363"/>
                  </a:cubicBezTo>
                  <a:cubicBezTo>
                    <a:pt x="536" y="361"/>
                    <a:pt x="536" y="361"/>
                    <a:pt x="536" y="361"/>
                  </a:cubicBezTo>
                  <a:cubicBezTo>
                    <a:pt x="535" y="361"/>
                    <a:pt x="535" y="361"/>
                    <a:pt x="535" y="361"/>
                  </a:cubicBezTo>
                  <a:cubicBezTo>
                    <a:pt x="535" y="360"/>
                    <a:pt x="535" y="360"/>
                    <a:pt x="535" y="360"/>
                  </a:cubicBezTo>
                  <a:cubicBezTo>
                    <a:pt x="533" y="360"/>
                    <a:pt x="533" y="360"/>
                    <a:pt x="533" y="360"/>
                  </a:cubicBezTo>
                  <a:cubicBezTo>
                    <a:pt x="530" y="361"/>
                    <a:pt x="530" y="361"/>
                    <a:pt x="530" y="361"/>
                  </a:cubicBezTo>
                  <a:cubicBezTo>
                    <a:pt x="528" y="364"/>
                    <a:pt x="528" y="364"/>
                    <a:pt x="528" y="364"/>
                  </a:cubicBezTo>
                  <a:cubicBezTo>
                    <a:pt x="528" y="367"/>
                    <a:pt x="528" y="367"/>
                    <a:pt x="528" y="367"/>
                  </a:cubicBezTo>
                  <a:cubicBezTo>
                    <a:pt x="528" y="369"/>
                    <a:pt x="528" y="369"/>
                    <a:pt x="528" y="369"/>
                  </a:cubicBezTo>
                  <a:cubicBezTo>
                    <a:pt x="526" y="366"/>
                    <a:pt x="526" y="366"/>
                    <a:pt x="526" y="366"/>
                  </a:cubicBezTo>
                  <a:cubicBezTo>
                    <a:pt x="523" y="364"/>
                    <a:pt x="523" y="364"/>
                    <a:pt x="523" y="364"/>
                  </a:cubicBezTo>
                  <a:cubicBezTo>
                    <a:pt x="522" y="364"/>
                    <a:pt x="522" y="364"/>
                    <a:pt x="522" y="364"/>
                  </a:cubicBezTo>
                  <a:cubicBezTo>
                    <a:pt x="518" y="366"/>
                    <a:pt x="518" y="366"/>
                    <a:pt x="518" y="366"/>
                  </a:cubicBezTo>
                  <a:cubicBezTo>
                    <a:pt x="515" y="367"/>
                    <a:pt x="515" y="367"/>
                    <a:pt x="515" y="367"/>
                  </a:cubicBezTo>
                  <a:cubicBezTo>
                    <a:pt x="513" y="367"/>
                    <a:pt x="513" y="367"/>
                    <a:pt x="513" y="367"/>
                  </a:cubicBezTo>
                  <a:cubicBezTo>
                    <a:pt x="519" y="364"/>
                    <a:pt x="519" y="364"/>
                    <a:pt x="519" y="364"/>
                  </a:cubicBezTo>
                  <a:cubicBezTo>
                    <a:pt x="522" y="361"/>
                    <a:pt x="522" y="361"/>
                    <a:pt x="522" y="361"/>
                  </a:cubicBezTo>
                  <a:cubicBezTo>
                    <a:pt x="522" y="359"/>
                    <a:pt x="522" y="359"/>
                    <a:pt x="522" y="359"/>
                  </a:cubicBezTo>
                  <a:cubicBezTo>
                    <a:pt x="520" y="356"/>
                    <a:pt x="520" y="356"/>
                    <a:pt x="520" y="356"/>
                  </a:cubicBezTo>
                  <a:cubicBezTo>
                    <a:pt x="518" y="354"/>
                    <a:pt x="518" y="354"/>
                    <a:pt x="518" y="354"/>
                  </a:cubicBezTo>
                  <a:cubicBezTo>
                    <a:pt x="515" y="351"/>
                    <a:pt x="515" y="351"/>
                    <a:pt x="515" y="351"/>
                  </a:cubicBezTo>
                  <a:cubicBezTo>
                    <a:pt x="516" y="351"/>
                    <a:pt x="516" y="351"/>
                    <a:pt x="516" y="351"/>
                  </a:cubicBezTo>
                  <a:cubicBezTo>
                    <a:pt x="516" y="350"/>
                    <a:pt x="516" y="350"/>
                    <a:pt x="516" y="350"/>
                  </a:cubicBezTo>
                  <a:cubicBezTo>
                    <a:pt x="516" y="349"/>
                    <a:pt x="516" y="349"/>
                    <a:pt x="516" y="349"/>
                  </a:cubicBezTo>
                  <a:cubicBezTo>
                    <a:pt x="516" y="346"/>
                    <a:pt x="516" y="346"/>
                    <a:pt x="516" y="346"/>
                  </a:cubicBezTo>
                  <a:cubicBezTo>
                    <a:pt x="513" y="343"/>
                    <a:pt x="513" y="343"/>
                    <a:pt x="513" y="343"/>
                  </a:cubicBezTo>
                  <a:cubicBezTo>
                    <a:pt x="518" y="337"/>
                    <a:pt x="518" y="337"/>
                    <a:pt x="518" y="337"/>
                  </a:cubicBezTo>
                  <a:cubicBezTo>
                    <a:pt x="520" y="331"/>
                    <a:pt x="520" y="331"/>
                    <a:pt x="520" y="331"/>
                  </a:cubicBezTo>
                  <a:cubicBezTo>
                    <a:pt x="522" y="330"/>
                    <a:pt x="522" y="330"/>
                    <a:pt x="522" y="330"/>
                  </a:cubicBezTo>
                  <a:cubicBezTo>
                    <a:pt x="522" y="328"/>
                    <a:pt x="522" y="328"/>
                    <a:pt x="522" y="328"/>
                  </a:cubicBezTo>
                  <a:cubicBezTo>
                    <a:pt x="522" y="326"/>
                    <a:pt x="522" y="326"/>
                    <a:pt x="522" y="326"/>
                  </a:cubicBezTo>
                  <a:cubicBezTo>
                    <a:pt x="525" y="323"/>
                    <a:pt x="525" y="323"/>
                    <a:pt x="525" y="323"/>
                  </a:cubicBezTo>
                  <a:cubicBezTo>
                    <a:pt x="528" y="320"/>
                    <a:pt x="528" y="320"/>
                    <a:pt x="528" y="320"/>
                  </a:cubicBezTo>
                  <a:cubicBezTo>
                    <a:pt x="530" y="314"/>
                    <a:pt x="530" y="314"/>
                    <a:pt x="530" y="314"/>
                  </a:cubicBezTo>
                  <a:cubicBezTo>
                    <a:pt x="529" y="314"/>
                    <a:pt x="529" y="314"/>
                    <a:pt x="529" y="314"/>
                  </a:cubicBezTo>
                  <a:cubicBezTo>
                    <a:pt x="528" y="314"/>
                    <a:pt x="528" y="314"/>
                    <a:pt x="528" y="314"/>
                  </a:cubicBezTo>
                  <a:cubicBezTo>
                    <a:pt x="525" y="314"/>
                    <a:pt x="525" y="314"/>
                    <a:pt x="525" y="314"/>
                  </a:cubicBezTo>
                  <a:cubicBezTo>
                    <a:pt x="522" y="313"/>
                    <a:pt x="522" y="313"/>
                    <a:pt x="522" y="313"/>
                  </a:cubicBezTo>
                  <a:cubicBezTo>
                    <a:pt x="519" y="313"/>
                    <a:pt x="519" y="313"/>
                    <a:pt x="519" y="313"/>
                  </a:cubicBezTo>
                  <a:cubicBezTo>
                    <a:pt x="518" y="313"/>
                    <a:pt x="518" y="313"/>
                    <a:pt x="518" y="313"/>
                  </a:cubicBezTo>
                  <a:cubicBezTo>
                    <a:pt x="518" y="314"/>
                    <a:pt x="518" y="314"/>
                    <a:pt x="518" y="314"/>
                  </a:cubicBezTo>
                  <a:cubicBezTo>
                    <a:pt x="516" y="313"/>
                    <a:pt x="516" y="313"/>
                    <a:pt x="516" y="313"/>
                  </a:cubicBezTo>
                  <a:cubicBezTo>
                    <a:pt x="513" y="313"/>
                    <a:pt x="513" y="313"/>
                    <a:pt x="513" y="313"/>
                  </a:cubicBezTo>
                  <a:cubicBezTo>
                    <a:pt x="508" y="313"/>
                    <a:pt x="508" y="313"/>
                    <a:pt x="508" y="313"/>
                  </a:cubicBezTo>
                  <a:cubicBezTo>
                    <a:pt x="505" y="313"/>
                    <a:pt x="505" y="313"/>
                    <a:pt x="505" y="313"/>
                  </a:cubicBezTo>
                  <a:cubicBezTo>
                    <a:pt x="502" y="313"/>
                    <a:pt x="502" y="313"/>
                    <a:pt x="502" y="313"/>
                  </a:cubicBezTo>
                  <a:cubicBezTo>
                    <a:pt x="503" y="311"/>
                    <a:pt x="503" y="311"/>
                    <a:pt x="503" y="311"/>
                  </a:cubicBezTo>
                  <a:cubicBezTo>
                    <a:pt x="500" y="310"/>
                    <a:pt x="500" y="310"/>
                    <a:pt x="500" y="310"/>
                  </a:cubicBezTo>
                  <a:cubicBezTo>
                    <a:pt x="499" y="308"/>
                    <a:pt x="499" y="308"/>
                    <a:pt x="499" y="308"/>
                  </a:cubicBezTo>
                  <a:cubicBezTo>
                    <a:pt x="498" y="307"/>
                    <a:pt x="498" y="307"/>
                    <a:pt x="498" y="307"/>
                  </a:cubicBezTo>
                  <a:cubicBezTo>
                    <a:pt x="495" y="306"/>
                    <a:pt x="495" y="306"/>
                    <a:pt x="495" y="306"/>
                  </a:cubicBezTo>
                  <a:cubicBezTo>
                    <a:pt x="489" y="304"/>
                    <a:pt x="489" y="304"/>
                    <a:pt x="489" y="304"/>
                  </a:cubicBezTo>
                  <a:cubicBezTo>
                    <a:pt x="486" y="303"/>
                    <a:pt x="486" y="303"/>
                    <a:pt x="486" y="303"/>
                  </a:cubicBezTo>
                  <a:cubicBezTo>
                    <a:pt x="483" y="303"/>
                    <a:pt x="483" y="303"/>
                    <a:pt x="483" y="303"/>
                  </a:cubicBezTo>
                  <a:cubicBezTo>
                    <a:pt x="485" y="301"/>
                    <a:pt x="485" y="301"/>
                    <a:pt x="485" y="301"/>
                  </a:cubicBezTo>
                  <a:cubicBezTo>
                    <a:pt x="483" y="298"/>
                    <a:pt x="483" y="298"/>
                    <a:pt x="483" y="298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3"/>
                    <a:pt x="479" y="293"/>
                    <a:pt x="479" y="293"/>
                  </a:cubicBezTo>
                  <a:cubicBezTo>
                    <a:pt x="476" y="293"/>
                    <a:pt x="476" y="293"/>
                    <a:pt x="476" y="293"/>
                  </a:cubicBezTo>
                  <a:cubicBezTo>
                    <a:pt x="472" y="291"/>
                    <a:pt x="472" y="291"/>
                    <a:pt x="472" y="291"/>
                  </a:cubicBezTo>
                  <a:cubicBezTo>
                    <a:pt x="465" y="288"/>
                    <a:pt x="465" y="288"/>
                    <a:pt x="465" y="288"/>
                  </a:cubicBezTo>
                  <a:cubicBezTo>
                    <a:pt x="462" y="287"/>
                    <a:pt x="462" y="287"/>
                    <a:pt x="462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0" y="290"/>
                    <a:pt x="450" y="290"/>
                    <a:pt x="450" y="290"/>
                  </a:cubicBezTo>
                  <a:cubicBezTo>
                    <a:pt x="443" y="291"/>
                    <a:pt x="443" y="291"/>
                    <a:pt x="443" y="291"/>
                  </a:cubicBezTo>
                  <a:cubicBezTo>
                    <a:pt x="439" y="291"/>
                    <a:pt x="439" y="291"/>
                    <a:pt x="439" y="291"/>
                  </a:cubicBezTo>
                  <a:cubicBezTo>
                    <a:pt x="444" y="288"/>
                    <a:pt x="444" y="288"/>
                    <a:pt x="444" y="288"/>
                  </a:cubicBezTo>
                  <a:cubicBezTo>
                    <a:pt x="447" y="285"/>
                    <a:pt x="447" y="285"/>
                    <a:pt x="447" y="285"/>
                  </a:cubicBezTo>
                  <a:cubicBezTo>
                    <a:pt x="449" y="283"/>
                    <a:pt x="449" y="283"/>
                    <a:pt x="449" y="283"/>
                  </a:cubicBezTo>
                  <a:cubicBezTo>
                    <a:pt x="450" y="277"/>
                    <a:pt x="450" y="277"/>
                    <a:pt x="450" y="277"/>
                  </a:cubicBezTo>
                  <a:cubicBezTo>
                    <a:pt x="452" y="270"/>
                    <a:pt x="452" y="270"/>
                    <a:pt x="452" y="270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49" y="268"/>
                    <a:pt x="449" y="268"/>
                    <a:pt x="449" y="268"/>
                  </a:cubicBezTo>
                  <a:cubicBezTo>
                    <a:pt x="447" y="268"/>
                    <a:pt x="447" y="268"/>
                    <a:pt x="447" y="268"/>
                  </a:cubicBezTo>
                  <a:cubicBezTo>
                    <a:pt x="444" y="268"/>
                    <a:pt x="444" y="268"/>
                    <a:pt x="444" y="268"/>
                  </a:cubicBezTo>
                  <a:cubicBezTo>
                    <a:pt x="443" y="268"/>
                    <a:pt x="443" y="268"/>
                    <a:pt x="443" y="268"/>
                  </a:cubicBezTo>
                  <a:cubicBezTo>
                    <a:pt x="442" y="268"/>
                    <a:pt x="442" y="268"/>
                    <a:pt x="442" y="268"/>
                  </a:cubicBezTo>
                  <a:cubicBezTo>
                    <a:pt x="440" y="267"/>
                    <a:pt x="440" y="267"/>
                    <a:pt x="440" y="267"/>
                  </a:cubicBezTo>
                  <a:cubicBezTo>
                    <a:pt x="439" y="267"/>
                    <a:pt x="439" y="267"/>
                    <a:pt x="439" y="267"/>
                  </a:cubicBezTo>
                  <a:cubicBezTo>
                    <a:pt x="440" y="265"/>
                    <a:pt x="440" y="265"/>
                    <a:pt x="440" y="265"/>
                  </a:cubicBezTo>
                  <a:cubicBezTo>
                    <a:pt x="437" y="264"/>
                    <a:pt x="437" y="264"/>
                    <a:pt x="437" y="264"/>
                  </a:cubicBezTo>
                  <a:cubicBezTo>
                    <a:pt x="440" y="264"/>
                    <a:pt x="440" y="264"/>
                    <a:pt x="440" y="264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4" y="258"/>
                    <a:pt x="444" y="258"/>
                    <a:pt x="444" y="258"/>
                  </a:cubicBezTo>
                  <a:cubicBezTo>
                    <a:pt x="446" y="255"/>
                    <a:pt x="446" y="255"/>
                    <a:pt x="446" y="255"/>
                  </a:cubicBezTo>
                  <a:cubicBezTo>
                    <a:pt x="452" y="251"/>
                    <a:pt x="452" y="251"/>
                    <a:pt x="452" y="251"/>
                  </a:cubicBezTo>
                  <a:cubicBezTo>
                    <a:pt x="453" y="248"/>
                    <a:pt x="453" y="248"/>
                    <a:pt x="453" y="248"/>
                  </a:cubicBezTo>
                  <a:cubicBezTo>
                    <a:pt x="455" y="247"/>
                    <a:pt x="455" y="247"/>
                    <a:pt x="455" y="247"/>
                  </a:cubicBezTo>
                  <a:cubicBezTo>
                    <a:pt x="455" y="245"/>
                    <a:pt x="455" y="245"/>
                    <a:pt x="455" y="245"/>
                  </a:cubicBezTo>
                  <a:cubicBezTo>
                    <a:pt x="457" y="245"/>
                    <a:pt x="457" y="245"/>
                    <a:pt x="457" y="245"/>
                  </a:cubicBezTo>
                  <a:cubicBezTo>
                    <a:pt x="460" y="244"/>
                    <a:pt x="460" y="244"/>
                    <a:pt x="460" y="244"/>
                  </a:cubicBezTo>
                  <a:cubicBezTo>
                    <a:pt x="463" y="241"/>
                    <a:pt x="463" y="241"/>
                    <a:pt x="463" y="241"/>
                  </a:cubicBezTo>
                  <a:cubicBezTo>
                    <a:pt x="466" y="240"/>
                    <a:pt x="466" y="240"/>
                    <a:pt x="466" y="240"/>
                  </a:cubicBezTo>
                  <a:cubicBezTo>
                    <a:pt x="469" y="237"/>
                    <a:pt x="469" y="237"/>
                    <a:pt x="469" y="237"/>
                  </a:cubicBezTo>
                  <a:cubicBezTo>
                    <a:pt x="470" y="237"/>
                    <a:pt x="470" y="237"/>
                    <a:pt x="470" y="237"/>
                  </a:cubicBezTo>
                  <a:cubicBezTo>
                    <a:pt x="470" y="235"/>
                    <a:pt x="470" y="235"/>
                    <a:pt x="470" y="235"/>
                  </a:cubicBezTo>
                  <a:cubicBezTo>
                    <a:pt x="472" y="234"/>
                    <a:pt x="472" y="234"/>
                    <a:pt x="472" y="234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7" y="231"/>
                    <a:pt x="477" y="231"/>
                    <a:pt x="477" y="231"/>
                  </a:cubicBezTo>
                  <a:cubicBezTo>
                    <a:pt x="480" y="230"/>
                    <a:pt x="480" y="230"/>
                    <a:pt x="480" y="230"/>
                  </a:cubicBezTo>
                  <a:cubicBezTo>
                    <a:pt x="479" y="230"/>
                    <a:pt x="479" y="230"/>
                    <a:pt x="479" y="230"/>
                  </a:cubicBezTo>
                  <a:cubicBezTo>
                    <a:pt x="479" y="228"/>
                    <a:pt x="479" y="228"/>
                    <a:pt x="479" y="228"/>
                  </a:cubicBezTo>
                  <a:cubicBezTo>
                    <a:pt x="482" y="228"/>
                    <a:pt x="482" y="228"/>
                    <a:pt x="482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5" y="228"/>
                    <a:pt x="485" y="228"/>
                    <a:pt x="485" y="228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487" y="225"/>
                    <a:pt x="487" y="225"/>
                    <a:pt x="487" y="225"/>
                  </a:cubicBezTo>
                  <a:cubicBezTo>
                    <a:pt x="489" y="225"/>
                    <a:pt x="489" y="225"/>
                    <a:pt x="489" y="225"/>
                  </a:cubicBezTo>
                  <a:cubicBezTo>
                    <a:pt x="489" y="224"/>
                    <a:pt x="489" y="224"/>
                    <a:pt x="489" y="224"/>
                  </a:cubicBezTo>
                  <a:cubicBezTo>
                    <a:pt x="490" y="225"/>
                    <a:pt x="490" y="225"/>
                    <a:pt x="490" y="225"/>
                  </a:cubicBezTo>
                  <a:cubicBezTo>
                    <a:pt x="492" y="224"/>
                    <a:pt x="492" y="224"/>
                    <a:pt x="492" y="224"/>
                  </a:cubicBezTo>
                  <a:cubicBezTo>
                    <a:pt x="490" y="224"/>
                    <a:pt x="490" y="224"/>
                    <a:pt x="490" y="224"/>
                  </a:cubicBezTo>
                  <a:cubicBezTo>
                    <a:pt x="493" y="222"/>
                    <a:pt x="493" y="222"/>
                    <a:pt x="493" y="222"/>
                  </a:cubicBezTo>
                  <a:cubicBezTo>
                    <a:pt x="496" y="221"/>
                    <a:pt x="496" y="221"/>
                    <a:pt x="496" y="221"/>
                  </a:cubicBezTo>
                  <a:cubicBezTo>
                    <a:pt x="498" y="221"/>
                    <a:pt x="498" y="221"/>
                    <a:pt x="498" y="221"/>
                  </a:cubicBezTo>
                  <a:cubicBezTo>
                    <a:pt x="499" y="221"/>
                    <a:pt x="499" y="221"/>
                    <a:pt x="499" y="221"/>
                  </a:cubicBezTo>
                  <a:cubicBezTo>
                    <a:pt x="500" y="221"/>
                    <a:pt x="500" y="221"/>
                    <a:pt x="500" y="221"/>
                  </a:cubicBezTo>
                  <a:cubicBezTo>
                    <a:pt x="502" y="219"/>
                    <a:pt x="502" y="219"/>
                    <a:pt x="502" y="219"/>
                  </a:cubicBezTo>
                  <a:cubicBezTo>
                    <a:pt x="499" y="218"/>
                    <a:pt x="499" y="218"/>
                    <a:pt x="499" y="218"/>
                  </a:cubicBezTo>
                  <a:cubicBezTo>
                    <a:pt x="500" y="217"/>
                    <a:pt x="500" y="217"/>
                    <a:pt x="500" y="217"/>
                  </a:cubicBezTo>
                  <a:cubicBezTo>
                    <a:pt x="508" y="218"/>
                    <a:pt x="508" y="218"/>
                    <a:pt x="508" y="218"/>
                  </a:cubicBezTo>
                  <a:cubicBezTo>
                    <a:pt x="509" y="217"/>
                    <a:pt x="509" y="217"/>
                    <a:pt x="509" y="217"/>
                  </a:cubicBezTo>
                  <a:cubicBezTo>
                    <a:pt x="512" y="217"/>
                    <a:pt x="512" y="217"/>
                    <a:pt x="512" y="217"/>
                  </a:cubicBezTo>
                  <a:cubicBezTo>
                    <a:pt x="513" y="217"/>
                    <a:pt x="513" y="217"/>
                    <a:pt x="513" y="217"/>
                  </a:cubicBezTo>
                  <a:cubicBezTo>
                    <a:pt x="516" y="215"/>
                    <a:pt x="516" y="215"/>
                    <a:pt x="516" y="215"/>
                  </a:cubicBezTo>
                  <a:cubicBezTo>
                    <a:pt x="519" y="212"/>
                    <a:pt x="519" y="212"/>
                    <a:pt x="519" y="21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9" y="211"/>
                    <a:pt x="519" y="211"/>
                    <a:pt x="519" y="211"/>
                  </a:cubicBezTo>
                  <a:cubicBezTo>
                    <a:pt x="518" y="209"/>
                    <a:pt x="518" y="209"/>
                    <a:pt x="518" y="209"/>
                  </a:cubicBezTo>
                  <a:cubicBezTo>
                    <a:pt x="515" y="209"/>
                    <a:pt x="515" y="209"/>
                    <a:pt x="515" y="209"/>
                  </a:cubicBezTo>
                  <a:cubicBezTo>
                    <a:pt x="513" y="207"/>
                    <a:pt x="513" y="207"/>
                    <a:pt x="513" y="207"/>
                  </a:cubicBezTo>
                  <a:cubicBezTo>
                    <a:pt x="519" y="208"/>
                    <a:pt x="519" y="208"/>
                    <a:pt x="519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8" y="208"/>
                    <a:pt x="528" y="208"/>
                    <a:pt x="528" y="208"/>
                  </a:cubicBezTo>
                  <a:cubicBezTo>
                    <a:pt x="530" y="207"/>
                    <a:pt x="530" y="207"/>
                    <a:pt x="530" y="207"/>
                  </a:cubicBezTo>
                  <a:cubicBezTo>
                    <a:pt x="532" y="204"/>
                    <a:pt x="532" y="204"/>
                    <a:pt x="532" y="204"/>
                  </a:cubicBezTo>
                  <a:cubicBezTo>
                    <a:pt x="533" y="204"/>
                    <a:pt x="533" y="204"/>
                    <a:pt x="533" y="204"/>
                  </a:cubicBezTo>
                  <a:cubicBezTo>
                    <a:pt x="533" y="202"/>
                    <a:pt x="533" y="202"/>
                    <a:pt x="533" y="202"/>
                  </a:cubicBezTo>
                  <a:cubicBezTo>
                    <a:pt x="535" y="201"/>
                    <a:pt x="535" y="201"/>
                    <a:pt x="535" y="201"/>
                  </a:cubicBezTo>
                  <a:cubicBezTo>
                    <a:pt x="536" y="201"/>
                    <a:pt x="536" y="201"/>
                    <a:pt x="536" y="201"/>
                  </a:cubicBezTo>
                  <a:cubicBezTo>
                    <a:pt x="535" y="202"/>
                    <a:pt x="535" y="202"/>
                    <a:pt x="535" y="202"/>
                  </a:cubicBezTo>
                  <a:cubicBezTo>
                    <a:pt x="536" y="204"/>
                    <a:pt x="536" y="204"/>
                    <a:pt x="536" y="204"/>
                  </a:cubicBezTo>
                  <a:cubicBezTo>
                    <a:pt x="538" y="202"/>
                    <a:pt x="538" y="202"/>
                    <a:pt x="538" y="202"/>
                  </a:cubicBezTo>
                  <a:cubicBezTo>
                    <a:pt x="541" y="204"/>
                    <a:pt x="541" y="204"/>
                    <a:pt x="541" y="204"/>
                  </a:cubicBezTo>
                  <a:cubicBezTo>
                    <a:pt x="541" y="201"/>
                    <a:pt x="541" y="201"/>
                    <a:pt x="541" y="201"/>
                  </a:cubicBezTo>
                  <a:cubicBezTo>
                    <a:pt x="542" y="202"/>
                    <a:pt x="542" y="202"/>
                    <a:pt x="542" y="202"/>
                  </a:cubicBezTo>
                  <a:cubicBezTo>
                    <a:pt x="543" y="204"/>
                    <a:pt x="543" y="204"/>
                    <a:pt x="543" y="204"/>
                  </a:cubicBezTo>
                  <a:cubicBezTo>
                    <a:pt x="548" y="202"/>
                    <a:pt x="548" y="202"/>
                    <a:pt x="548" y="202"/>
                  </a:cubicBezTo>
                  <a:cubicBezTo>
                    <a:pt x="555" y="199"/>
                    <a:pt x="555" y="199"/>
                    <a:pt x="555" y="199"/>
                  </a:cubicBezTo>
                  <a:cubicBezTo>
                    <a:pt x="559" y="197"/>
                    <a:pt x="559" y="197"/>
                    <a:pt x="559" y="197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8" y="192"/>
                    <a:pt x="568" y="192"/>
                    <a:pt x="568" y="192"/>
                  </a:cubicBezTo>
                  <a:cubicBezTo>
                    <a:pt x="571" y="189"/>
                    <a:pt x="571" y="189"/>
                    <a:pt x="571" y="189"/>
                  </a:cubicBezTo>
                  <a:cubicBezTo>
                    <a:pt x="571" y="188"/>
                    <a:pt x="571" y="188"/>
                    <a:pt x="571" y="188"/>
                  </a:cubicBezTo>
                  <a:cubicBezTo>
                    <a:pt x="569" y="188"/>
                    <a:pt x="569" y="188"/>
                    <a:pt x="569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55" y="187"/>
                    <a:pt x="555" y="187"/>
                    <a:pt x="555" y="187"/>
                  </a:cubicBezTo>
                  <a:cubicBezTo>
                    <a:pt x="552" y="185"/>
                    <a:pt x="552" y="185"/>
                    <a:pt x="552" y="185"/>
                  </a:cubicBezTo>
                  <a:cubicBezTo>
                    <a:pt x="551" y="182"/>
                    <a:pt x="551" y="182"/>
                    <a:pt x="551" y="182"/>
                  </a:cubicBezTo>
                  <a:cubicBezTo>
                    <a:pt x="548" y="181"/>
                    <a:pt x="548" y="181"/>
                    <a:pt x="548" y="181"/>
                  </a:cubicBezTo>
                  <a:cubicBezTo>
                    <a:pt x="551" y="181"/>
                    <a:pt x="551" y="181"/>
                    <a:pt x="551" y="181"/>
                  </a:cubicBezTo>
                  <a:cubicBezTo>
                    <a:pt x="553" y="181"/>
                    <a:pt x="553" y="181"/>
                    <a:pt x="553" y="181"/>
                  </a:cubicBezTo>
                  <a:cubicBezTo>
                    <a:pt x="552" y="179"/>
                    <a:pt x="552" y="179"/>
                    <a:pt x="552" y="179"/>
                  </a:cubicBezTo>
                  <a:cubicBezTo>
                    <a:pt x="555" y="181"/>
                    <a:pt x="555" y="181"/>
                    <a:pt x="555" y="181"/>
                  </a:cubicBezTo>
                  <a:cubicBezTo>
                    <a:pt x="556" y="181"/>
                    <a:pt x="556" y="181"/>
                    <a:pt x="556" y="181"/>
                  </a:cubicBezTo>
                  <a:cubicBezTo>
                    <a:pt x="562" y="184"/>
                    <a:pt x="562" y="184"/>
                    <a:pt x="562" y="184"/>
                  </a:cubicBezTo>
                  <a:cubicBezTo>
                    <a:pt x="559" y="184"/>
                    <a:pt x="559" y="184"/>
                    <a:pt x="559" y="184"/>
                  </a:cubicBezTo>
                  <a:cubicBezTo>
                    <a:pt x="562" y="185"/>
                    <a:pt x="562" y="185"/>
                    <a:pt x="562" y="185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74" y="185"/>
                    <a:pt x="574" y="185"/>
                    <a:pt x="574" y="185"/>
                  </a:cubicBezTo>
                  <a:cubicBezTo>
                    <a:pt x="578" y="184"/>
                    <a:pt x="578" y="184"/>
                    <a:pt x="578" y="184"/>
                  </a:cubicBezTo>
                  <a:cubicBezTo>
                    <a:pt x="582" y="181"/>
                    <a:pt x="582" y="181"/>
                    <a:pt x="582" y="181"/>
                  </a:cubicBezTo>
                  <a:cubicBezTo>
                    <a:pt x="586" y="179"/>
                    <a:pt x="586" y="179"/>
                    <a:pt x="586" y="179"/>
                  </a:cubicBezTo>
                  <a:cubicBezTo>
                    <a:pt x="591" y="178"/>
                    <a:pt x="591" y="178"/>
                    <a:pt x="591" y="178"/>
                  </a:cubicBezTo>
                  <a:cubicBezTo>
                    <a:pt x="589" y="176"/>
                    <a:pt x="589" y="176"/>
                    <a:pt x="589" y="176"/>
                  </a:cubicBezTo>
                  <a:cubicBezTo>
                    <a:pt x="588" y="176"/>
                    <a:pt x="588" y="176"/>
                    <a:pt x="588" y="176"/>
                  </a:cubicBezTo>
                  <a:cubicBezTo>
                    <a:pt x="586" y="175"/>
                    <a:pt x="586" y="175"/>
                    <a:pt x="586" y="175"/>
                  </a:cubicBezTo>
                  <a:cubicBezTo>
                    <a:pt x="585" y="174"/>
                    <a:pt x="585" y="174"/>
                    <a:pt x="585" y="174"/>
                  </a:cubicBezTo>
                  <a:cubicBezTo>
                    <a:pt x="586" y="174"/>
                    <a:pt x="586" y="174"/>
                    <a:pt x="586" y="174"/>
                  </a:cubicBezTo>
                  <a:cubicBezTo>
                    <a:pt x="586" y="172"/>
                    <a:pt x="586" y="172"/>
                    <a:pt x="586" y="172"/>
                  </a:cubicBezTo>
                  <a:cubicBezTo>
                    <a:pt x="591" y="174"/>
                    <a:pt x="591" y="174"/>
                    <a:pt x="591" y="174"/>
                  </a:cubicBezTo>
                  <a:cubicBezTo>
                    <a:pt x="595" y="172"/>
                    <a:pt x="595" y="172"/>
                    <a:pt x="595" y="172"/>
                  </a:cubicBezTo>
                  <a:cubicBezTo>
                    <a:pt x="598" y="172"/>
                    <a:pt x="598" y="172"/>
                    <a:pt x="598" y="172"/>
                  </a:cubicBezTo>
                  <a:cubicBezTo>
                    <a:pt x="598" y="175"/>
                    <a:pt x="598" y="175"/>
                    <a:pt x="598" y="175"/>
                  </a:cubicBezTo>
                  <a:cubicBezTo>
                    <a:pt x="601" y="176"/>
                    <a:pt x="601" y="176"/>
                    <a:pt x="601" y="176"/>
                  </a:cubicBezTo>
                  <a:cubicBezTo>
                    <a:pt x="605" y="176"/>
                    <a:pt x="605" y="176"/>
                    <a:pt x="605" y="176"/>
                  </a:cubicBezTo>
                  <a:cubicBezTo>
                    <a:pt x="604" y="175"/>
                    <a:pt x="604" y="175"/>
                    <a:pt x="604" y="175"/>
                  </a:cubicBezTo>
                  <a:cubicBezTo>
                    <a:pt x="605" y="175"/>
                    <a:pt x="605" y="175"/>
                    <a:pt x="605" y="175"/>
                  </a:cubicBezTo>
                  <a:cubicBezTo>
                    <a:pt x="606" y="175"/>
                    <a:pt x="606" y="175"/>
                    <a:pt x="606" y="175"/>
                  </a:cubicBezTo>
                  <a:cubicBezTo>
                    <a:pt x="606" y="176"/>
                    <a:pt x="606" y="176"/>
                    <a:pt x="606" y="176"/>
                  </a:cubicBezTo>
                  <a:cubicBezTo>
                    <a:pt x="609" y="176"/>
                    <a:pt x="609" y="176"/>
                    <a:pt x="609" y="176"/>
                  </a:cubicBezTo>
                  <a:cubicBezTo>
                    <a:pt x="611" y="176"/>
                    <a:pt x="611" y="176"/>
                    <a:pt x="611" y="176"/>
                  </a:cubicBezTo>
                  <a:cubicBezTo>
                    <a:pt x="611" y="175"/>
                    <a:pt x="611" y="175"/>
                    <a:pt x="611" y="175"/>
                  </a:cubicBezTo>
                  <a:cubicBezTo>
                    <a:pt x="609" y="172"/>
                    <a:pt x="609" y="172"/>
                    <a:pt x="609" y="172"/>
                  </a:cubicBezTo>
                  <a:cubicBezTo>
                    <a:pt x="611" y="171"/>
                    <a:pt x="611" y="171"/>
                    <a:pt x="611" y="171"/>
                  </a:cubicBezTo>
                  <a:cubicBezTo>
                    <a:pt x="609" y="171"/>
                    <a:pt x="609" y="171"/>
                    <a:pt x="609" y="171"/>
                  </a:cubicBezTo>
                  <a:cubicBezTo>
                    <a:pt x="611" y="169"/>
                    <a:pt x="611" y="169"/>
                    <a:pt x="611" y="169"/>
                  </a:cubicBezTo>
                  <a:cubicBezTo>
                    <a:pt x="612" y="171"/>
                    <a:pt x="612" y="171"/>
                    <a:pt x="612" y="171"/>
                  </a:cubicBezTo>
                  <a:cubicBezTo>
                    <a:pt x="615" y="169"/>
                    <a:pt x="615" y="169"/>
                    <a:pt x="615" y="169"/>
                  </a:cubicBezTo>
                  <a:cubicBezTo>
                    <a:pt x="612" y="172"/>
                    <a:pt x="612" y="172"/>
                    <a:pt x="612" y="172"/>
                  </a:cubicBezTo>
                  <a:cubicBezTo>
                    <a:pt x="614" y="174"/>
                    <a:pt x="614" y="174"/>
                    <a:pt x="614" y="174"/>
                  </a:cubicBezTo>
                  <a:cubicBezTo>
                    <a:pt x="614" y="175"/>
                    <a:pt x="614" y="175"/>
                    <a:pt x="614" y="175"/>
                  </a:cubicBezTo>
                  <a:cubicBezTo>
                    <a:pt x="621" y="174"/>
                    <a:pt x="621" y="174"/>
                    <a:pt x="621" y="174"/>
                  </a:cubicBezTo>
                  <a:cubicBezTo>
                    <a:pt x="627" y="171"/>
                    <a:pt x="627" y="171"/>
                    <a:pt x="627" y="171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4" y="168"/>
                    <a:pt x="634" y="168"/>
                    <a:pt x="634" y="168"/>
                  </a:cubicBezTo>
                  <a:cubicBezTo>
                    <a:pt x="637" y="166"/>
                    <a:pt x="637" y="166"/>
                    <a:pt x="637" y="166"/>
                  </a:cubicBezTo>
                  <a:cubicBezTo>
                    <a:pt x="642" y="165"/>
                    <a:pt x="642" y="165"/>
                    <a:pt x="642" y="165"/>
                  </a:cubicBezTo>
                  <a:cubicBezTo>
                    <a:pt x="644" y="162"/>
                    <a:pt x="644" y="162"/>
                    <a:pt x="644" y="162"/>
                  </a:cubicBezTo>
                  <a:cubicBezTo>
                    <a:pt x="644" y="161"/>
                    <a:pt x="644" y="161"/>
                    <a:pt x="644" y="161"/>
                  </a:cubicBezTo>
                  <a:cubicBezTo>
                    <a:pt x="641" y="156"/>
                    <a:pt x="641" y="156"/>
                    <a:pt x="641" y="156"/>
                  </a:cubicBezTo>
                  <a:cubicBezTo>
                    <a:pt x="642" y="155"/>
                    <a:pt x="642" y="155"/>
                    <a:pt x="642" y="155"/>
                  </a:cubicBezTo>
                  <a:cubicBezTo>
                    <a:pt x="644" y="154"/>
                    <a:pt x="644" y="154"/>
                    <a:pt x="644" y="154"/>
                  </a:cubicBezTo>
                  <a:cubicBezTo>
                    <a:pt x="642" y="154"/>
                    <a:pt x="642" y="154"/>
                    <a:pt x="642" y="154"/>
                  </a:cubicBezTo>
                  <a:cubicBezTo>
                    <a:pt x="641" y="152"/>
                    <a:pt x="641" y="152"/>
                    <a:pt x="641" y="152"/>
                  </a:cubicBezTo>
                  <a:cubicBezTo>
                    <a:pt x="642" y="152"/>
                    <a:pt x="642" y="152"/>
                    <a:pt x="642" y="152"/>
                  </a:cubicBezTo>
                  <a:cubicBezTo>
                    <a:pt x="641" y="151"/>
                    <a:pt x="641" y="151"/>
                    <a:pt x="641" y="151"/>
                  </a:cubicBezTo>
                  <a:cubicBezTo>
                    <a:pt x="647" y="149"/>
                    <a:pt x="647" y="149"/>
                    <a:pt x="647" y="149"/>
                  </a:cubicBezTo>
                  <a:cubicBezTo>
                    <a:pt x="647" y="151"/>
                    <a:pt x="647" y="151"/>
                    <a:pt x="647" y="151"/>
                  </a:cubicBezTo>
                  <a:cubicBezTo>
                    <a:pt x="649" y="149"/>
                    <a:pt x="649" y="149"/>
                    <a:pt x="649" y="149"/>
                  </a:cubicBezTo>
                  <a:cubicBezTo>
                    <a:pt x="654" y="149"/>
                    <a:pt x="654" y="149"/>
                    <a:pt x="654" y="149"/>
                  </a:cubicBezTo>
                  <a:cubicBezTo>
                    <a:pt x="655" y="148"/>
                    <a:pt x="655" y="148"/>
                    <a:pt x="655" y="148"/>
                  </a:cubicBezTo>
                  <a:cubicBezTo>
                    <a:pt x="657" y="146"/>
                    <a:pt x="657" y="146"/>
                    <a:pt x="657" y="146"/>
                  </a:cubicBezTo>
                  <a:cubicBezTo>
                    <a:pt x="649" y="145"/>
                    <a:pt x="649" y="145"/>
                    <a:pt x="649" y="145"/>
                  </a:cubicBezTo>
                  <a:cubicBezTo>
                    <a:pt x="655" y="145"/>
                    <a:pt x="655" y="145"/>
                    <a:pt x="655" y="145"/>
                  </a:cubicBezTo>
                  <a:cubicBezTo>
                    <a:pt x="658" y="144"/>
                    <a:pt x="658" y="144"/>
                    <a:pt x="658" y="144"/>
                  </a:cubicBezTo>
                  <a:cubicBezTo>
                    <a:pt x="660" y="142"/>
                    <a:pt x="660" y="142"/>
                    <a:pt x="660" y="142"/>
                  </a:cubicBezTo>
                  <a:cubicBezTo>
                    <a:pt x="655" y="141"/>
                    <a:pt x="655" y="141"/>
                    <a:pt x="655" y="141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52" y="139"/>
                    <a:pt x="652" y="139"/>
                    <a:pt x="652" y="139"/>
                  </a:cubicBezTo>
                  <a:cubicBezTo>
                    <a:pt x="654" y="139"/>
                    <a:pt x="654" y="139"/>
                    <a:pt x="654" y="139"/>
                  </a:cubicBezTo>
                  <a:cubicBezTo>
                    <a:pt x="647" y="138"/>
                    <a:pt x="647" y="138"/>
                    <a:pt x="647" y="138"/>
                  </a:cubicBezTo>
                  <a:cubicBezTo>
                    <a:pt x="649" y="138"/>
                    <a:pt x="649" y="138"/>
                    <a:pt x="649" y="138"/>
                  </a:cubicBezTo>
                  <a:cubicBezTo>
                    <a:pt x="652" y="138"/>
                    <a:pt x="652" y="138"/>
                    <a:pt x="652" y="138"/>
                  </a:cubicBezTo>
                  <a:cubicBezTo>
                    <a:pt x="654" y="136"/>
                    <a:pt x="654" y="136"/>
                    <a:pt x="654" y="136"/>
                  </a:cubicBezTo>
                  <a:cubicBezTo>
                    <a:pt x="647" y="136"/>
                    <a:pt x="647" y="136"/>
                    <a:pt x="647" y="136"/>
                  </a:cubicBezTo>
                  <a:cubicBezTo>
                    <a:pt x="639" y="135"/>
                    <a:pt x="639" y="135"/>
                    <a:pt x="639" y="135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2" y="135"/>
                    <a:pt x="632" y="135"/>
                    <a:pt x="632" y="135"/>
                  </a:cubicBezTo>
                  <a:cubicBezTo>
                    <a:pt x="631" y="135"/>
                    <a:pt x="631" y="135"/>
                    <a:pt x="631" y="135"/>
                  </a:cubicBezTo>
                  <a:cubicBezTo>
                    <a:pt x="629" y="135"/>
                    <a:pt x="629" y="135"/>
                    <a:pt x="629" y="135"/>
                  </a:cubicBezTo>
                  <a:cubicBezTo>
                    <a:pt x="628" y="135"/>
                    <a:pt x="628" y="135"/>
                    <a:pt x="628" y="135"/>
                  </a:cubicBezTo>
                  <a:cubicBezTo>
                    <a:pt x="628" y="136"/>
                    <a:pt x="628" y="136"/>
                    <a:pt x="628" y="136"/>
                  </a:cubicBezTo>
                  <a:cubicBezTo>
                    <a:pt x="628" y="138"/>
                    <a:pt x="628" y="138"/>
                    <a:pt x="628" y="138"/>
                  </a:cubicBezTo>
                  <a:cubicBezTo>
                    <a:pt x="625" y="138"/>
                    <a:pt x="625" y="138"/>
                    <a:pt x="625" y="138"/>
                  </a:cubicBezTo>
                  <a:cubicBezTo>
                    <a:pt x="625" y="139"/>
                    <a:pt x="625" y="139"/>
                    <a:pt x="625" y="139"/>
                  </a:cubicBezTo>
                  <a:cubicBezTo>
                    <a:pt x="625" y="141"/>
                    <a:pt x="625" y="141"/>
                    <a:pt x="625" y="141"/>
                  </a:cubicBezTo>
                  <a:cubicBezTo>
                    <a:pt x="624" y="141"/>
                    <a:pt x="624" y="141"/>
                    <a:pt x="624" y="141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27" y="142"/>
                    <a:pt x="627" y="142"/>
                    <a:pt x="627" y="142"/>
                  </a:cubicBezTo>
                  <a:cubicBezTo>
                    <a:pt x="629" y="144"/>
                    <a:pt x="629" y="144"/>
                    <a:pt x="629" y="144"/>
                  </a:cubicBezTo>
                  <a:cubicBezTo>
                    <a:pt x="627" y="144"/>
                    <a:pt x="627" y="144"/>
                    <a:pt x="627" y="144"/>
                  </a:cubicBezTo>
                  <a:cubicBezTo>
                    <a:pt x="625" y="144"/>
                    <a:pt x="625" y="144"/>
                    <a:pt x="625" y="144"/>
                  </a:cubicBezTo>
                  <a:cubicBezTo>
                    <a:pt x="627" y="145"/>
                    <a:pt x="627" y="145"/>
                    <a:pt x="627" y="145"/>
                  </a:cubicBezTo>
                  <a:cubicBezTo>
                    <a:pt x="625" y="145"/>
                    <a:pt x="625" y="145"/>
                    <a:pt x="625" y="145"/>
                  </a:cubicBezTo>
                  <a:cubicBezTo>
                    <a:pt x="624" y="145"/>
                    <a:pt x="624" y="145"/>
                    <a:pt x="624" y="145"/>
                  </a:cubicBezTo>
                  <a:cubicBezTo>
                    <a:pt x="622" y="145"/>
                    <a:pt x="622" y="145"/>
                    <a:pt x="622" y="145"/>
                  </a:cubicBezTo>
                  <a:cubicBezTo>
                    <a:pt x="625" y="146"/>
                    <a:pt x="625" y="146"/>
                    <a:pt x="625" y="146"/>
                  </a:cubicBezTo>
                  <a:cubicBezTo>
                    <a:pt x="622" y="148"/>
                    <a:pt x="622" y="148"/>
                    <a:pt x="622" y="148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7" y="148"/>
                    <a:pt x="617" y="148"/>
                    <a:pt x="617" y="148"/>
                  </a:cubicBezTo>
                  <a:cubicBezTo>
                    <a:pt x="615" y="149"/>
                    <a:pt x="615" y="149"/>
                    <a:pt x="615" y="149"/>
                  </a:cubicBezTo>
                  <a:cubicBezTo>
                    <a:pt x="612" y="152"/>
                    <a:pt x="612" y="152"/>
                    <a:pt x="612" y="152"/>
                  </a:cubicBezTo>
                  <a:cubicBezTo>
                    <a:pt x="609" y="154"/>
                    <a:pt x="609" y="154"/>
                    <a:pt x="609" y="154"/>
                  </a:cubicBezTo>
                  <a:cubicBezTo>
                    <a:pt x="602" y="158"/>
                    <a:pt x="602" y="158"/>
                    <a:pt x="602" y="158"/>
                  </a:cubicBezTo>
                  <a:cubicBezTo>
                    <a:pt x="599" y="161"/>
                    <a:pt x="599" y="161"/>
                    <a:pt x="599" y="161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4" y="162"/>
                    <a:pt x="594" y="162"/>
                    <a:pt x="594" y="162"/>
                  </a:cubicBezTo>
                  <a:cubicBezTo>
                    <a:pt x="592" y="164"/>
                    <a:pt x="592" y="164"/>
                    <a:pt x="592" y="164"/>
                  </a:cubicBezTo>
                  <a:cubicBezTo>
                    <a:pt x="591" y="165"/>
                    <a:pt x="591" y="165"/>
                    <a:pt x="591" y="165"/>
                  </a:cubicBezTo>
                  <a:cubicBezTo>
                    <a:pt x="588" y="165"/>
                    <a:pt x="588" y="165"/>
                    <a:pt x="588" y="165"/>
                  </a:cubicBezTo>
                  <a:cubicBezTo>
                    <a:pt x="586" y="165"/>
                    <a:pt x="586" y="165"/>
                    <a:pt x="586" y="165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6" y="162"/>
                    <a:pt x="586" y="162"/>
                    <a:pt x="586" y="162"/>
                  </a:cubicBezTo>
                  <a:cubicBezTo>
                    <a:pt x="585" y="159"/>
                    <a:pt x="585" y="159"/>
                    <a:pt x="585" y="159"/>
                  </a:cubicBezTo>
                  <a:cubicBezTo>
                    <a:pt x="585" y="156"/>
                    <a:pt x="585" y="156"/>
                    <a:pt x="585" y="156"/>
                  </a:cubicBezTo>
                  <a:cubicBezTo>
                    <a:pt x="586" y="155"/>
                    <a:pt x="586" y="155"/>
                    <a:pt x="586" y="155"/>
                  </a:cubicBezTo>
                  <a:cubicBezTo>
                    <a:pt x="591" y="152"/>
                    <a:pt x="591" y="152"/>
                    <a:pt x="591" y="152"/>
                  </a:cubicBezTo>
                  <a:cubicBezTo>
                    <a:pt x="592" y="152"/>
                    <a:pt x="592" y="152"/>
                    <a:pt x="592" y="152"/>
                  </a:cubicBezTo>
                  <a:cubicBezTo>
                    <a:pt x="594" y="152"/>
                    <a:pt x="594" y="152"/>
                    <a:pt x="594" y="152"/>
                  </a:cubicBezTo>
                  <a:cubicBezTo>
                    <a:pt x="596" y="148"/>
                    <a:pt x="596" y="148"/>
                    <a:pt x="596" y="148"/>
                  </a:cubicBezTo>
                  <a:cubicBezTo>
                    <a:pt x="596" y="146"/>
                    <a:pt x="596" y="146"/>
                    <a:pt x="596" y="146"/>
                  </a:cubicBezTo>
                  <a:cubicBezTo>
                    <a:pt x="595" y="144"/>
                    <a:pt x="595" y="144"/>
                    <a:pt x="595" y="144"/>
                  </a:cubicBezTo>
                  <a:cubicBezTo>
                    <a:pt x="592" y="142"/>
                    <a:pt x="592" y="142"/>
                    <a:pt x="592" y="142"/>
                  </a:cubicBezTo>
                  <a:cubicBezTo>
                    <a:pt x="591" y="141"/>
                    <a:pt x="591" y="141"/>
                    <a:pt x="591" y="141"/>
                  </a:cubicBezTo>
                  <a:cubicBezTo>
                    <a:pt x="589" y="142"/>
                    <a:pt x="589" y="142"/>
                    <a:pt x="589" y="142"/>
                  </a:cubicBezTo>
                  <a:cubicBezTo>
                    <a:pt x="585" y="144"/>
                    <a:pt x="585" y="144"/>
                    <a:pt x="585" y="144"/>
                  </a:cubicBezTo>
                  <a:cubicBezTo>
                    <a:pt x="584" y="145"/>
                    <a:pt x="584" y="145"/>
                    <a:pt x="584" y="145"/>
                  </a:cubicBezTo>
                  <a:cubicBezTo>
                    <a:pt x="582" y="146"/>
                    <a:pt x="582" y="146"/>
                    <a:pt x="582" y="146"/>
                  </a:cubicBezTo>
                  <a:cubicBezTo>
                    <a:pt x="581" y="148"/>
                    <a:pt x="581" y="148"/>
                    <a:pt x="581" y="148"/>
                  </a:cubicBezTo>
                  <a:cubicBezTo>
                    <a:pt x="578" y="148"/>
                    <a:pt x="578" y="148"/>
                    <a:pt x="578" y="148"/>
                  </a:cubicBezTo>
                  <a:cubicBezTo>
                    <a:pt x="578" y="149"/>
                    <a:pt x="578" y="149"/>
                    <a:pt x="578" y="149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76" y="151"/>
                    <a:pt x="576" y="151"/>
                    <a:pt x="576" y="151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2" y="152"/>
                    <a:pt x="572" y="152"/>
                    <a:pt x="572" y="152"/>
                  </a:cubicBezTo>
                  <a:cubicBezTo>
                    <a:pt x="571" y="152"/>
                    <a:pt x="571" y="152"/>
                    <a:pt x="571" y="152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4" y="149"/>
                    <a:pt x="574" y="149"/>
                    <a:pt x="574" y="149"/>
                  </a:cubicBezTo>
                  <a:cubicBezTo>
                    <a:pt x="575" y="148"/>
                    <a:pt x="575" y="148"/>
                    <a:pt x="575" y="148"/>
                  </a:cubicBezTo>
                  <a:cubicBezTo>
                    <a:pt x="575" y="146"/>
                    <a:pt x="575" y="146"/>
                    <a:pt x="575" y="146"/>
                  </a:cubicBezTo>
                  <a:cubicBezTo>
                    <a:pt x="576" y="145"/>
                    <a:pt x="576" y="145"/>
                    <a:pt x="576" y="145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4" y="141"/>
                    <a:pt x="574" y="141"/>
                    <a:pt x="574" y="141"/>
                  </a:cubicBezTo>
                  <a:cubicBezTo>
                    <a:pt x="575" y="141"/>
                    <a:pt x="575" y="141"/>
                    <a:pt x="575" y="141"/>
                  </a:cubicBezTo>
                  <a:cubicBezTo>
                    <a:pt x="576" y="141"/>
                    <a:pt x="576" y="141"/>
                    <a:pt x="576" y="141"/>
                  </a:cubicBezTo>
                  <a:cubicBezTo>
                    <a:pt x="578" y="141"/>
                    <a:pt x="578" y="141"/>
                    <a:pt x="578" y="141"/>
                  </a:cubicBezTo>
                  <a:cubicBezTo>
                    <a:pt x="581" y="139"/>
                    <a:pt x="581" y="139"/>
                    <a:pt x="581" y="139"/>
                  </a:cubicBezTo>
                  <a:cubicBezTo>
                    <a:pt x="584" y="139"/>
                    <a:pt x="584" y="139"/>
                    <a:pt x="584" y="139"/>
                  </a:cubicBezTo>
                  <a:cubicBezTo>
                    <a:pt x="581" y="138"/>
                    <a:pt x="581" y="138"/>
                    <a:pt x="581" y="138"/>
                  </a:cubicBezTo>
                  <a:cubicBezTo>
                    <a:pt x="579" y="138"/>
                    <a:pt x="579" y="138"/>
                    <a:pt x="579" y="138"/>
                  </a:cubicBezTo>
                  <a:cubicBezTo>
                    <a:pt x="574" y="138"/>
                    <a:pt x="574" y="138"/>
                    <a:pt x="574" y="138"/>
                  </a:cubicBezTo>
                  <a:cubicBezTo>
                    <a:pt x="578" y="136"/>
                    <a:pt x="578" y="136"/>
                    <a:pt x="578" y="136"/>
                  </a:cubicBezTo>
                  <a:cubicBezTo>
                    <a:pt x="575" y="136"/>
                    <a:pt x="575" y="136"/>
                    <a:pt x="575" y="136"/>
                  </a:cubicBezTo>
                  <a:cubicBezTo>
                    <a:pt x="574" y="136"/>
                    <a:pt x="574" y="136"/>
                    <a:pt x="574" y="136"/>
                  </a:cubicBezTo>
                  <a:cubicBezTo>
                    <a:pt x="572" y="138"/>
                    <a:pt x="572" y="138"/>
                    <a:pt x="572" y="138"/>
                  </a:cubicBezTo>
                  <a:cubicBezTo>
                    <a:pt x="571" y="138"/>
                    <a:pt x="571" y="138"/>
                    <a:pt x="571" y="138"/>
                  </a:cubicBezTo>
                  <a:cubicBezTo>
                    <a:pt x="568" y="136"/>
                    <a:pt x="568" y="136"/>
                    <a:pt x="568" y="136"/>
                  </a:cubicBezTo>
                  <a:cubicBezTo>
                    <a:pt x="566" y="136"/>
                    <a:pt x="566" y="136"/>
                    <a:pt x="566" y="136"/>
                  </a:cubicBezTo>
                  <a:cubicBezTo>
                    <a:pt x="563" y="136"/>
                    <a:pt x="563" y="136"/>
                    <a:pt x="563" y="136"/>
                  </a:cubicBezTo>
                  <a:cubicBezTo>
                    <a:pt x="569" y="133"/>
                    <a:pt x="569" y="133"/>
                    <a:pt x="569" y="133"/>
                  </a:cubicBezTo>
                  <a:cubicBezTo>
                    <a:pt x="575" y="132"/>
                    <a:pt x="575" y="132"/>
                    <a:pt x="575" y="132"/>
                  </a:cubicBezTo>
                  <a:cubicBezTo>
                    <a:pt x="572" y="132"/>
                    <a:pt x="572" y="132"/>
                    <a:pt x="572" y="132"/>
                  </a:cubicBezTo>
                  <a:cubicBezTo>
                    <a:pt x="571" y="132"/>
                    <a:pt x="571" y="132"/>
                    <a:pt x="571" y="132"/>
                  </a:cubicBezTo>
                  <a:cubicBezTo>
                    <a:pt x="574" y="131"/>
                    <a:pt x="574" y="131"/>
                    <a:pt x="574" y="131"/>
                  </a:cubicBezTo>
                  <a:cubicBezTo>
                    <a:pt x="575" y="131"/>
                    <a:pt x="575" y="131"/>
                    <a:pt x="575" y="131"/>
                  </a:cubicBezTo>
                  <a:cubicBezTo>
                    <a:pt x="581" y="131"/>
                    <a:pt x="581" y="131"/>
                    <a:pt x="581" y="131"/>
                  </a:cubicBezTo>
                  <a:cubicBezTo>
                    <a:pt x="579" y="129"/>
                    <a:pt x="579" y="129"/>
                    <a:pt x="579" y="129"/>
                  </a:cubicBezTo>
                  <a:cubicBezTo>
                    <a:pt x="576" y="129"/>
                    <a:pt x="576" y="129"/>
                    <a:pt x="576" y="129"/>
                  </a:cubicBezTo>
                  <a:cubicBezTo>
                    <a:pt x="578" y="128"/>
                    <a:pt x="578" y="128"/>
                    <a:pt x="578" y="128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78" y="125"/>
                    <a:pt x="578" y="125"/>
                    <a:pt x="578" y="125"/>
                  </a:cubicBezTo>
                  <a:cubicBezTo>
                    <a:pt x="576" y="125"/>
                    <a:pt x="576" y="125"/>
                    <a:pt x="576" y="125"/>
                  </a:cubicBezTo>
                  <a:cubicBezTo>
                    <a:pt x="576" y="123"/>
                    <a:pt x="576" y="123"/>
                    <a:pt x="576" y="123"/>
                  </a:cubicBezTo>
                  <a:cubicBezTo>
                    <a:pt x="575" y="123"/>
                    <a:pt x="575" y="123"/>
                    <a:pt x="575" y="123"/>
                  </a:cubicBezTo>
                  <a:cubicBezTo>
                    <a:pt x="578" y="122"/>
                    <a:pt x="578" y="122"/>
                    <a:pt x="578" y="122"/>
                  </a:cubicBezTo>
                  <a:cubicBezTo>
                    <a:pt x="579" y="119"/>
                    <a:pt x="579" y="119"/>
                    <a:pt x="579" y="119"/>
                  </a:cubicBezTo>
                  <a:cubicBezTo>
                    <a:pt x="581" y="118"/>
                    <a:pt x="581" y="118"/>
                    <a:pt x="581" y="118"/>
                  </a:cubicBezTo>
                  <a:cubicBezTo>
                    <a:pt x="579" y="116"/>
                    <a:pt x="579" y="116"/>
                    <a:pt x="579" y="116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8" y="113"/>
                    <a:pt x="578" y="113"/>
                    <a:pt x="578" y="113"/>
                  </a:cubicBezTo>
                  <a:cubicBezTo>
                    <a:pt x="575" y="113"/>
                    <a:pt x="575" y="113"/>
                    <a:pt x="575" y="113"/>
                  </a:cubicBezTo>
                  <a:cubicBezTo>
                    <a:pt x="572" y="113"/>
                    <a:pt x="572" y="113"/>
                    <a:pt x="572" y="113"/>
                  </a:cubicBezTo>
                  <a:cubicBezTo>
                    <a:pt x="574" y="112"/>
                    <a:pt x="574" y="112"/>
                    <a:pt x="574" y="112"/>
                  </a:cubicBezTo>
                  <a:cubicBezTo>
                    <a:pt x="572" y="112"/>
                    <a:pt x="572" y="112"/>
                    <a:pt x="572" y="112"/>
                  </a:cubicBezTo>
                  <a:cubicBezTo>
                    <a:pt x="575" y="111"/>
                    <a:pt x="575" y="111"/>
                    <a:pt x="575" y="111"/>
                  </a:cubicBezTo>
                  <a:cubicBezTo>
                    <a:pt x="578" y="111"/>
                    <a:pt x="578" y="111"/>
                    <a:pt x="578" y="111"/>
                  </a:cubicBezTo>
                  <a:cubicBezTo>
                    <a:pt x="578" y="109"/>
                    <a:pt x="578" y="109"/>
                    <a:pt x="578" y="109"/>
                  </a:cubicBezTo>
                  <a:cubicBezTo>
                    <a:pt x="588" y="106"/>
                    <a:pt x="588" y="106"/>
                    <a:pt x="588" y="106"/>
                  </a:cubicBezTo>
                  <a:cubicBezTo>
                    <a:pt x="589" y="105"/>
                    <a:pt x="589" y="105"/>
                    <a:pt x="589" y="105"/>
                  </a:cubicBezTo>
                  <a:cubicBezTo>
                    <a:pt x="589" y="103"/>
                    <a:pt x="589" y="103"/>
                    <a:pt x="589" y="103"/>
                  </a:cubicBezTo>
                  <a:cubicBezTo>
                    <a:pt x="585" y="102"/>
                    <a:pt x="585" y="102"/>
                    <a:pt x="585" y="102"/>
                  </a:cubicBezTo>
                  <a:cubicBezTo>
                    <a:pt x="589" y="101"/>
                    <a:pt x="589" y="101"/>
                    <a:pt x="589" y="101"/>
                  </a:cubicBezTo>
                  <a:cubicBezTo>
                    <a:pt x="594" y="102"/>
                    <a:pt x="594" y="102"/>
                    <a:pt x="594" y="102"/>
                  </a:cubicBezTo>
                  <a:cubicBezTo>
                    <a:pt x="602" y="102"/>
                    <a:pt x="602" y="102"/>
                    <a:pt x="602" y="102"/>
                  </a:cubicBezTo>
                  <a:cubicBezTo>
                    <a:pt x="605" y="102"/>
                    <a:pt x="605" y="102"/>
                    <a:pt x="605" y="102"/>
                  </a:cubicBezTo>
                  <a:cubicBezTo>
                    <a:pt x="608" y="101"/>
                    <a:pt x="608" y="101"/>
                    <a:pt x="608" y="101"/>
                  </a:cubicBezTo>
                  <a:cubicBezTo>
                    <a:pt x="612" y="98"/>
                    <a:pt x="612" y="98"/>
                    <a:pt x="612" y="98"/>
                  </a:cubicBezTo>
                  <a:cubicBezTo>
                    <a:pt x="614" y="98"/>
                    <a:pt x="614" y="98"/>
                    <a:pt x="614" y="98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22" y="93"/>
                    <a:pt x="622" y="93"/>
                    <a:pt x="622" y="93"/>
                  </a:cubicBezTo>
                  <a:cubicBezTo>
                    <a:pt x="625" y="92"/>
                    <a:pt x="625" y="92"/>
                    <a:pt x="625" y="92"/>
                  </a:cubicBezTo>
                  <a:cubicBezTo>
                    <a:pt x="627" y="90"/>
                    <a:pt x="627" y="90"/>
                    <a:pt x="627" y="90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32" y="89"/>
                    <a:pt x="632" y="89"/>
                    <a:pt x="632" y="89"/>
                  </a:cubicBezTo>
                  <a:cubicBezTo>
                    <a:pt x="627" y="88"/>
                    <a:pt x="627" y="88"/>
                    <a:pt x="627" y="88"/>
                  </a:cubicBezTo>
                  <a:cubicBezTo>
                    <a:pt x="619" y="88"/>
                    <a:pt x="619" y="88"/>
                    <a:pt x="619" y="88"/>
                  </a:cubicBezTo>
                  <a:cubicBezTo>
                    <a:pt x="618" y="89"/>
                    <a:pt x="618" y="89"/>
                    <a:pt x="618" y="89"/>
                  </a:cubicBezTo>
                  <a:cubicBezTo>
                    <a:pt x="615" y="88"/>
                    <a:pt x="615" y="88"/>
                    <a:pt x="615" y="88"/>
                  </a:cubicBezTo>
                  <a:cubicBezTo>
                    <a:pt x="612" y="86"/>
                    <a:pt x="612" y="86"/>
                    <a:pt x="612" y="86"/>
                  </a:cubicBezTo>
                  <a:cubicBezTo>
                    <a:pt x="606" y="86"/>
                    <a:pt x="606" y="86"/>
                    <a:pt x="606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5" y="88"/>
                    <a:pt x="595" y="88"/>
                    <a:pt x="595" y="88"/>
                  </a:cubicBezTo>
                  <a:cubicBezTo>
                    <a:pt x="592" y="88"/>
                    <a:pt x="592" y="88"/>
                    <a:pt x="592" y="88"/>
                  </a:cubicBezTo>
                  <a:cubicBezTo>
                    <a:pt x="591" y="89"/>
                    <a:pt x="591" y="89"/>
                    <a:pt x="591" y="89"/>
                  </a:cubicBezTo>
                  <a:cubicBezTo>
                    <a:pt x="592" y="89"/>
                    <a:pt x="592" y="89"/>
                    <a:pt x="592" y="89"/>
                  </a:cubicBezTo>
                  <a:cubicBezTo>
                    <a:pt x="591" y="90"/>
                    <a:pt x="591" y="90"/>
                    <a:pt x="591" y="90"/>
                  </a:cubicBezTo>
                  <a:cubicBezTo>
                    <a:pt x="592" y="92"/>
                    <a:pt x="592" y="92"/>
                    <a:pt x="592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89" y="90"/>
                    <a:pt x="589" y="90"/>
                    <a:pt x="589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5" y="90"/>
                    <a:pt x="585" y="90"/>
                    <a:pt x="585" y="90"/>
                  </a:cubicBezTo>
                  <a:cubicBezTo>
                    <a:pt x="582" y="95"/>
                    <a:pt x="582" y="95"/>
                    <a:pt x="582" y="95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6" y="99"/>
                    <a:pt x="576" y="99"/>
                    <a:pt x="576" y="99"/>
                  </a:cubicBezTo>
                  <a:cubicBezTo>
                    <a:pt x="575" y="101"/>
                    <a:pt x="575" y="101"/>
                    <a:pt x="575" y="101"/>
                  </a:cubicBezTo>
                  <a:cubicBezTo>
                    <a:pt x="575" y="102"/>
                    <a:pt x="575" y="102"/>
                    <a:pt x="575" y="102"/>
                  </a:cubicBezTo>
                  <a:cubicBezTo>
                    <a:pt x="575" y="103"/>
                    <a:pt x="575" y="103"/>
                    <a:pt x="575" y="103"/>
                  </a:cubicBezTo>
                  <a:cubicBezTo>
                    <a:pt x="574" y="105"/>
                    <a:pt x="574" y="105"/>
                    <a:pt x="574" y="105"/>
                  </a:cubicBezTo>
                  <a:cubicBezTo>
                    <a:pt x="571" y="108"/>
                    <a:pt x="571" y="108"/>
                    <a:pt x="571" y="108"/>
                  </a:cubicBezTo>
                  <a:cubicBezTo>
                    <a:pt x="574" y="108"/>
                    <a:pt x="574" y="108"/>
                    <a:pt x="574" y="108"/>
                  </a:cubicBezTo>
                  <a:cubicBezTo>
                    <a:pt x="569" y="109"/>
                    <a:pt x="569" y="109"/>
                    <a:pt x="569" y="109"/>
                  </a:cubicBezTo>
                  <a:cubicBezTo>
                    <a:pt x="572" y="111"/>
                    <a:pt x="572" y="111"/>
                    <a:pt x="572" y="111"/>
                  </a:cubicBezTo>
                  <a:cubicBezTo>
                    <a:pt x="571" y="111"/>
                    <a:pt x="571" y="111"/>
                    <a:pt x="571" y="111"/>
                  </a:cubicBezTo>
                  <a:cubicBezTo>
                    <a:pt x="568" y="111"/>
                    <a:pt x="568" y="111"/>
                    <a:pt x="568" y="111"/>
                  </a:cubicBezTo>
                  <a:cubicBezTo>
                    <a:pt x="569" y="112"/>
                    <a:pt x="569" y="112"/>
                    <a:pt x="569" y="112"/>
                  </a:cubicBezTo>
                  <a:cubicBezTo>
                    <a:pt x="568" y="112"/>
                    <a:pt x="568" y="112"/>
                    <a:pt x="568" y="112"/>
                  </a:cubicBezTo>
                  <a:cubicBezTo>
                    <a:pt x="565" y="113"/>
                    <a:pt x="565" y="113"/>
                    <a:pt x="565" y="113"/>
                  </a:cubicBezTo>
                  <a:cubicBezTo>
                    <a:pt x="561" y="113"/>
                    <a:pt x="561" y="113"/>
                    <a:pt x="561" y="113"/>
                  </a:cubicBezTo>
                  <a:cubicBezTo>
                    <a:pt x="558" y="115"/>
                    <a:pt x="558" y="115"/>
                    <a:pt x="558" y="115"/>
                  </a:cubicBezTo>
                  <a:cubicBezTo>
                    <a:pt x="559" y="115"/>
                    <a:pt x="559" y="115"/>
                    <a:pt x="559" y="115"/>
                  </a:cubicBezTo>
                  <a:cubicBezTo>
                    <a:pt x="562" y="115"/>
                    <a:pt x="562" y="115"/>
                    <a:pt x="562" y="115"/>
                  </a:cubicBezTo>
                  <a:cubicBezTo>
                    <a:pt x="559" y="116"/>
                    <a:pt x="559" y="116"/>
                    <a:pt x="559" y="116"/>
                  </a:cubicBezTo>
                  <a:cubicBezTo>
                    <a:pt x="558" y="118"/>
                    <a:pt x="558" y="118"/>
                    <a:pt x="558" y="118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5" y="116"/>
                    <a:pt x="555" y="116"/>
                    <a:pt x="555" y="116"/>
                  </a:cubicBezTo>
                  <a:cubicBezTo>
                    <a:pt x="551" y="118"/>
                    <a:pt x="551" y="118"/>
                    <a:pt x="551" y="118"/>
                  </a:cubicBezTo>
                  <a:cubicBezTo>
                    <a:pt x="549" y="119"/>
                    <a:pt x="549" y="119"/>
                    <a:pt x="549" y="119"/>
                  </a:cubicBezTo>
                  <a:cubicBezTo>
                    <a:pt x="546" y="122"/>
                    <a:pt x="546" y="122"/>
                    <a:pt x="546" y="122"/>
                  </a:cubicBezTo>
                  <a:cubicBezTo>
                    <a:pt x="545" y="122"/>
                    <a:pt x="545" y="122"/>
                    <a:pt x="545" y="122"/>
                  </a:cubicBezTo>
                  <a:cubicBezTo>
                    <a:pt x="543" y="123"/>
                    <a:pt x="543" y="123"/>
                    <a:pt x="543" y="123"/>
                  </a:cubicBezTo>
                  <a:cubicBezTo>
                    <a:pt x="545" y="125"/>
                    <a:pt x="545" y="125"/>
                    <a:pt x="545" y="125"/>
                  </a:cubicBezTo>
                  <a:cubicBezTo>
                    <a:pt x="546" y="125"/>
                    <a:pt x="546" y="125"/>
                    <a:pt x="546" y="125"/>
                  </a:cubicBezTo>
                  <a:cubicBezTo>
                    <a:pt x="548" y="126"/>
                    <a:pt x="548" y="126"/>
                    <a:pt x="548" y="126"/>
                  </a:cubicBezTo>
                  <a:cubicBezTo>
                    <a:pt x="543" y="126"/>
                    <a:pt x="543" y="126"/>
                    <a:pt x="543" y="126"/>
                  </a:cubicBezTo>
                  <a:cubicBezTo>
                    <a:pt x="539" y="129"/>
                    <a:pt x="539" y="129"/>
                    <a:pt x="539" y="129"/>
                  </a:cubicBezTo>
                  <a:cubicBezTo>
                    <a:pt x="536" y="131"/>
                    <a:pt x="536" y="131"/>
                    <a:pt x="536" y="131"/>
                  </a:cubicBezTo>
                  <a:cubicBezTo>
                    <a:pt x="536" y="132"/>
                    <a:pt x="536" y="132"/>
                    <a:pt x="536" y="132"/>
                  </a:cubicBezTo>
                  <a:cubicBezTo>
                    <a:pt x="538" y="133"/>
                    <a:pt x="538" y="133"/>
                    <a:pt x="538" y="133"/>
                  </a:cubicBezTo>
                  <a:cubicBezTo>
                    <a:pt x="536" y="133"/>
                    <a:pt x="536" y="133"/>
                    <a:pt x="536" y="133"/>
                  </a:cubicBezTo>
                  <a:cubicBezTo>
                    <a:pt x="539" y="135"/>
                    <a:pt x="539" y="135"/>
                    <a:pt x="539" y="135"/>
                  </a:cubicBezTo>
                  <a:cubicBezTo>
                    <a:pt x="541" y="135"/>
                    <a:pt x="541" y="135"/>
                    <a:pt x="541" y="135"/>
                  </a:cubicBezTo>
                  <a:cubicBezTo>
                    <a:pt x="542" y="136"/>
                    <a:pt x="542" y="136"/>
                    <a:pt x="542" y="136"/>
                  </a:cubicBezTo>
                  <a:cubicBezTo>
                    <a:pt x="545" y="138"/>
                    <a:pt x="545" y="138"/>
                    <a:pt x="545" y="138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8" y="136"/>
                    <a:pt x="548" y="136"/>
                    <a:pt x="548" y="136"/>
                  </a:cubicBezTo>
                  <a:cubicBezTo>
                    <a:pt x="548" y="138"/>
                    <a:pt x="548" y="138"/>
                    <a:pt x="548" y="138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8" y="142"/>
                    <a:pt x="548" y="142"/>
                    <a:pt x="548" y="142"/>
                  </a:cubicBezTo>
                  <a:cubicBezTo>
                    <a:pt x="545" y="144"/>
                    <a:pt x="545" y="144"/>
                    <a:pt x="545" y="144"/>
                  </a:cubicBezTo>
                  <a:cubicBezTo>
                    <a:pt x="542" y="144"/>
                    <a:pt x="542" y="144"/>
                    <a:pt x="542" y="144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39" y="146"/>
                    <a:pt x="539" y="146"/>
                    <a:pt x="539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5" y="146"/>
                    <a:pt x="545" y="146"/>
                    <a:pt x="545" y="146"/>
                  </a:cubicBezTo>
                  <a:cubicBezTo>
                    <a:pt x="546" y="144"/>
                    <a:pt x="546" y="144"/>
                    <a:pt x="546" y="144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9" y="144"/>
                    <a:pt x="549" y="144"/>
                    <a:pt x="549" y="144"/>
                  </a:cubicBezTo>
                  <a:cubicBezTo>
                    <a:pt x="549" y="145"/>
                    <a:pt x="549" y="145"/>
                    <a:pt x="549" y="145"/>
                  </a:cubicBezTo>
                  <a:cubicBezTo>
                    <a:pt x="548" y="146"/>
                    <a:pt x="548" y="146"/>
                    <a:pt x="548" y="146"/>
                  </a:cubicBezTo>
                  <a:cubicBezTo>
                    <a:pt x="545" y="148"/>
                    <a:pt x="545" y="148"/>
                    <a:pt x="545" y="148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42" y="151"/>
                    <a:pt x="542" y="151"/>
                    <a:pt x="542" y="151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0" y="155"/>
                    <a:pt x="530" y="155"/>
                    <a:pt x="530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9" y="161"/>
                    <a:pt x="519" y="161"/>
                    <a:pt x="519" y="161"/>
                  </a:cubicBezTo>
                  <a:cubicBezTo>
                    <a:pt x="519" y="162"/>
                    <a:pt x="519" y="162"/>
                    <a:pt x="519" y="162"/>
                  </a:cubicBezTo>
                  <a:cubicBezTo>
                    <a:pt x="518" y="162"/>
                    <a:pt x="518" y="162"/>
                    <a:pt x="518" y="162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6" y="165"/>
                    <a:pt x="516" y="165"/>
                    <a:pt x="516" y="165"/>
                  </a:cubicBezTo>
                  <a:cubicBezTo>
                    <a:pt x="515" y="166"/>
                    <a:pt x="515" y="166"/>
                    <a:pt x="515" y="166"/>
                  </a:cubicBezTo>
                  <a:cubicBezTo>
                    <a:pt x="513" y="168"/>
                    <a:pt x="513" y="168"/>
                    <a:pt x="513" y="168"/>
                  </a:cubicBezTo>
                  <a:cubicBezTo>
                    <a:pt x="512" y="168"/>
                    <a:pt x="512" y="168"/>
                    <a:pt x="512" y="168"/>
                  </a:cubicBezTo>
                  <a:cubicBezTo>
                    <a:pt x="513" y="166"/>
                    <a:pt x="513" y="166"/>
                    <a:pt x="513" y="166"/>
                  </a:cubicBezTo>
                  <a:cubicBezTo>
                    <a:pt x="515" y="165"/>
                    <a:pt x="515" y="165"/>
                    <a:pt x="515" y="165"/>
                  </a:cubicBezTo>
                  <a:cubicBezTo>
                    <a:pt x="512" y="165"/>
                    <a:pt x="512" y="165"/>
                    <a:pt x="512" y="165"/>
                  </a:cubicBezTo>
                  <a:cubicBezTo>
                    <a:pt x="515" y="164"/>
                    <a:pt x="515" y="164"/>
                    <a:pt x="515" y="164"/>
                  </a:cubicBezTo>
                  <a:cubicBezTo>
                    <a:pt x="513" y="164"/>
                    <a:pt x="513" y="164"/>
                    <a:pt x="513" y="164"/>
                  </a:cubicBezTo>
                  <a:cubicBezTo>
                    <a:pt x="512" y="164"/>
                    <a:pt x="512" y="164"/>
                    <a:pt x="512" y="164"/>
                  </a:cubicBezTo>
                  <a:cubicBezTo>
                    <a:pt x="509" y="165"/>
                    <a:pt x="509" y="165"/>
                    <a:pt x="509" y="165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12" y="162"/>
                    <a:pt x="512" y="162"/>
                    <a:pt x="512" y="162"/>
                  </a:cubicBezTo>
                  <a:cubicBezTo>
                    <a:pt x="509" y="162"/>
                    <a:pt x="509" y="162"/>
                    <a:pt x="509" y="162"/>
                  </a:cubicBezTo>
                  <a:cubicBezTo>
                    <a:pt x="515" y="158"/>
                    <a:pt x="515" y="158"/>
                    <a:pt x="515" y="158"/>
                  </a:cubicBezTo>
                  <a:cubicBezTo>
                    <a:pt x="518" y="155"/>
                    <a:pt x="518" y="155"/>
                    <a:pt x="518" y="155"/>
                  </a:cubicBezTo>
                  <a:cubicBezTo>
                    <a:pt x="522" y="152"/>
                    <a:pt x="522" y="152"/>
                    <a:pt x="522" y="152"/>
                  </a:cubicBezTo>
                  <a:cubicBezTo>
                    <a:pt x="516" y="154"/>
                    <a:pt x="516" y="154"/>
                    <a:pt x="516" y="154"/>
                  </a:cubicBezTo>
                  <a:cubicBezTo>
                    <a:pt x="513" y="155"/>
                    <a:pt x="513" y="155"/>
                    <a:pt x="513" y="155"/>
                  </a:cubicBezTo>
                  <a:cubicBezTo>
                    <a:pt x="518" y="152"/>
                    <a:pt x="518" y="152"/>
                    <a:pt x="518" y="152"/>
                  </a:cubicBezTo>
                  <a:cubicBezTo>
                    <a:pt x="515" y="152"/>
                    <a:pt x="515" y="152"/>
                    <a:pt x="515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2" y="151"/>
                    <a:pt x="512" y="151"/>
                    <a:pt x="512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08" y="149"/>
                    <a:pt x="508" y="149"/>
                    <a:pt x="508" y="149"/>
                  </a:cubicBezTo>
                  <a:cubicBezTo>
                    <a:pt x="506" y="151"/>
                    <a:pt x="506" y="151"/>
                    <a:pt x="506" y="151"/>
                  </a:cubicBezTo>
                  <a:cubicBezTo>
                    <a:pt x="503" y="152"/>
                    <a:pt x="503" y="152"/>
                    <a:pt x="503" y="152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8" y="154"/>
                    <a:pt x="498" y="154"/>
                    <a:pt x="498" y="154"/>
                  </a:cubicBezTo>
                  <a:cubicBezTo>
                    <a:pt x="498" y="155"/>
                    <a:pt x="498" y="155"/>
                    <a:pt x="498" y="155"/>
                  </a:cubicBezTo>
                  <a:cubicBezTo>
                    <a:pt x="498" y="158"/>
                    <a:pt x="498" y="158"/>
                    <a:pt x="498" y="158"/>
                  </a:cubicBezTo>
                  <a:cubicBezTo>
                    <a:pt x="496" y="155"/>
                    <a:pt x="496" y="155"/>
                    <a:pt x="496" y="155"/>
                  </a:cubicBezTo>
                  <a:cubicBezTo>
                    <a:pt x="495" y="155"/>
                    <a:pt x="495" y="155"/>
                    <a:pt x="495" y="155"/>
                  </a:cubicBezTo>
                  <a:cubicBezTo>
                    <a:pt x="495" y="156"/>
                    <a:pt x="495" y="156"/>
                    <a:pt x="495" y="156"/>
                  </a:cubicBezTo>
                  <a:cubicBezTo>
                    <a:pt x="495" y="158"/>
                    <a:pt x="495" y="158"/>
                    <a:pt x="495" y="158"/>
                  </a:cubicBezTo>
                  <a:cubicBezTo>
                    <a:pt x="492" y="159"/>
                    <a:pt x="492" y="159"/>
                    <a:pt x="492" y="159"/>
                  </a:cubicBezTo>
                  <a:cubicBezTo>
                    <a:pt x="487" y="159"/>
                    <a:pt x="487" y="159"/>
                    <a:pt x="487" y="159"/>
                  </a:cubicBezTo>
                  <a:cubicBezTo>
                    <a:pt x="482" y="158"/>
                    <a:pt x="482" y="158"/>
                    <a:pt x="482" y="158"/>
                  </a:cubicBezTo>
                  <a:cubicBezTo>
                    <a:pt x="475" y="158"/>
                    <a:pt x="475" y="158"/>
                    <a:pt x="475" y="158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65" y="158"/>
                    <a:pt x="465" y="158"/>
                    <a:pt x="465" y="158"/>
                  </a:cubicBezTo>
                  <a:cubicBezTo>
                    <a:pt x="460" y="159"/>
                    <a:pt x="460" y="159"/>
                    <a:pt x="460" y="159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7" y="158"/>
                    <a:pt x="457" y="158"/>
                    <a:pt x="457" y="158"/>
                  </a:cubicBezTo>
                  <a:cubicBezTo>
                    <a:pt x="455" y="156"/>
                    <a:pt x="455" y="156"/>
                    <a:pt x="455" y="156"/>
                  </a:cubicBezTo>
                  <a:cubicBezTo>
                    <a:pt x="455" y="155"/>
                    <a:pt x="455" y="155"/>
                    <a:pt x="455" y="155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47" y="155"/>
                    <a:pt x="447" y="155"/>
                    <a:pt x="447" y="155"/>
                  </a:cubicBezTo>
                  <a:cubicBezTo>
                    <a:pt x="444" y="155"/>
                    <a:pt x="444" y="155"/>
                    <a:pt x="444" y="155"/>
                  </a:cubicBezTo>
                  <a:cubicBezTo>
                    <a:pt x="443" y="154"/>
                    <a:pt x="443" y="154"/>
                    <a:pt x="443" y="154"/>
                  </a:cubicBezTo>
                  <a:cubicBezTo>
                    <a:pt x="444" y="152"/>
                    <a:pt x="444" y="152"/>
                    <a:pt x="444" y="152"/>
                  </a:cubicBezTo>
                  <a:cubicBezTo>
                    <a:pt x="442" y="154"/>
                    <a:pt x="442" y="154"/>
                    <a:pt x="442" y="154"/>
                  </a:cubicBezTo>
                  <a:cubicBezTo>
                    <a:pt x="443" y="152"/>
                    <a:pt x="443" y="152"/>
                    <a:pt x="443" y="152"/>
                  </a:cubicBezTo>
                  <a:cubicBezTo>
                    <a:pt x="442" y="152"/>
                    <a:pt x="442" y="152"/>
                    <a:pt x="442" y="152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40" y="151"/>
                    <a:pt x="440" y="151"/>
                    <a:pt x="440" y="151"/>
                  </a:cubicBezTo>
                  <a:cubicBezTo>
                    <a:pt x="442" y="148"/>
                    <a:pt x="442" y="148"/>
                    <a:pt x="442" y="148"/>
                  </a:cubicBezTo>
                  <a:cubicBezTo>
                    <a:pt x="442" y="146"/>
                    <a:pt x="442" y="146"/>
                    <a:pt x="442" y="146"/>
                  </a:cubicBezTo>
                  <a:cubicBezTo>
                    <a:pt x="442" y="145"/>
                    <a:pt x="442" y="145"/>
                    <a:pt x="442" y="145"/>
                  </a:cubicBezTo>
                  <a:cubicBezTo>
                    <a:pt x="439" y="145"/>
                    <a:pt x="439" y="145"/>
                    <a:pt x="439" y="145"/>
                  </a:cubicBezTo>
                  <a:cubicBezTo>
                    <a:pt x="436" y="145"/>
                    <a:pt x="436" y="145"/>
                    <a:pt x="436" y="145"/>
                  </a:cubicBezTo>
                  <a:cubicBezTo>
                    <a:pt x="432" y="146"/>
                    <a:pt x="432" y="146"/>
                    <a:pt x="432" y="146"/>
                  </a:cubicBezTo>
                  <a:cubicBezTo>
                    <a:pt x="420" y="148"/>
                    <a:pt x="420" y="148"/>
                    <a:pt x="420" y="148"/>
                  </a:cubicBezTo>
                  <a:cubicBezTo>
                    <a:pt x="414" y="149"/>
                    <a:pt x="414" y="149"/>
                    <a:pt x="414" y="149"/>
                  </a:cubicBezTo>
                  <a:cubicBezTo>
                    <a:pt x="409" y="152"/>
                    <a:pt x="409" y="152"/>
                    <a:pt x="409" y="152"/>
                  </a:cubicBezTo>
                  <a:cubicBezTo>
                    <a:pt x="410" y="152"/>
                    <a:pt x="410" y="152"/>
                    <a:pt x="410" y="152"/>
                  </a:cubicBezTo>
                  <a:cubicBezTo>
                    <a:pt x="410" y="154"/>
                    <a:pt x="410" y="154"/>
                    <a:pt x="410" y="154"/>
                  </a:cubicBezTo>
                  <a:cubicBezTo>
                    <a:pt x="412" y="154"/>
                    <a:pt x="412" y="154"/>
                    <a:pt x="412" y="154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7" y="154"/>
                    <a:pt x="417" y="154"/>
                    <a:pt x="417" y="154"/>
                  </a:cubicBezTo>
                  <a:cubicBezTo>
                    <a:pt x="416" y="152"/>
                    <a:pt x="416" y="152"/>
                    <a:pt x="416" y="152"/>
                  </a:cubicBezTo>
                  <a:cubicBezTo>
                    <a:pt x="417" y="152"/>
                    <a:pt x="417" y="152"/>
                    <a:pt x="417" y="152"/>
                  </a:cubicBezTo>
                  <a:cubicBezTo>
                    <a:pt x="419" y="152"/>
                    <a:pt x="419" y="152"/>
                    <a:pt x="419" y="152"/>
                  </a:cubicBezTo>
                  <a:cubicBezTo>
                    <a:pt x="423" y="152"/>
                    <a:pt x="423" y="152"/>
                    <a:pt x="423" y="152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27" y="152"/>
                    <a:pt x="427" y="152"/>
                    <a:pt x="427" y="152"/>
                  </a:cubicBezTo>
                  <a:cubicBezTo>
                    <a:pt x="429" y="151"/>
                    <a:pt x="429" y="151"/>
                    <a:pt x="429" y="151"/>
                  </a:cubicBezTo>
                  <a:cubicBezTo>
                    <a:pt x="432" y="149"/>
                    <a:pt x="432" y="149"/>
                    <a:pt x="432" y="149"/>
                  </a:cubicBezTo>
                  <a:cubicBezTo>
                    <a:pt x="434" y="149"/>
                    <a:pt x="434" y="149"/>
                    <a:pt x="434" y="149"/>
                  </a:cubicBezTo>
                  <a:cubicBezTo>
                    <a:pt x="440" y="148"/>
                    <a:pt x="440" y="148"/>
                    <a:pt x="440" y="148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4" y="151"/>
                    <a:pt x="434" y="151"/>
                    <a:pt x="434" y="151"/>
                  </a:cubicBezTo>
                  <a:cubicBezTo>
                    <a:pt x="430" y="152"/>
                    <a:pt x="430" y="152"/>
                    <a:pt x="430" y="152"/>
                  </a:cubicBezTo>
                  <a:cubicBezTo>
                    <a:pt x="427" y="154"/>
                    <a:pt x="427" y="154"/>
                    <a:pt x="427" y="154"/>
                  </a:cubicBezTo>
                  <a:cubicBezTo>
                    <a:pt x="423" y="154"/>
                    <a:pt x="423" y="154"/>
                    <a:pt x="423" y="154"/>
                  </a:cubicBezTo>
                  <a:cubicBezTo>
                    <a:pt x="420" y="155"/>
                    <a:pt x="420" y="155"/>
                    <a:pt x="420" y="155"/>
                  </a:cubicBezTo>
                  <a:cubicBezTo>
                    <a:pt x="414" y="155"/>
                    <a:pt x="414" y="155"/>
                    <a:pt x="414" y="155"/>
                  </a:cubicBezTo>
                  <a:cubicBezTo>
                    <a:pt x="413" y="155"/>
                    <a:pt x="413" y="155"/>
                    <a:pt x="413" y="155"/>
                  </a:cubicBezTo>
                  <a:cubicBezTo>
                    <a:pt x="413" y="156"/>
                    <a:pt x="413" y="156"/>
                    <a:pt x="413" y="156"/>
                  </a:cubicBezTo>
                  <a:cubicBezTo>
                    <a:pt x="412" y="156"/>
                    <a:pt x="412" y="156"/>
                    <a:pt x="412" y="156"/>
                  </a:cubicBezTo>
                  <a:cubicBezTo>
                    <a:pt x="410" y="158"/>
                    <a:pt x="410" y="158"/>
                    <a:pt x="410" y="158"/>
                  </a:cubicBezTo>
                  <a:cubicBezTo>
                    <a:pt x="409" y="159"/>
                    <a:pt x="409" y="159"/>
                    <a:pt x="409" y="159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09" y="162"/>
                    <a:pt x="409" y="162"/>
                  </a:cubicBezTo>
                  <a:cubicBezTo>
                    <a:pt x="407" y="165"/>
                    <a:pt x="407" y="165"/>
                    <a:pt x="407" y="165"/>
                  </a:cubicBezTo>
                  <a:cubicBezTo>
                    <a:pt x="407" y="166"/>
                    <a:pt x="407" y="166"/>
                    <a:pt x="407" y="166"/>
                  </a:cubicBezTo>
                  <a:cubicBezTo>
                    <a:pt x="407" y="168"/>
                    <a:pt x="407" y="168"/>
                    <a:pt x="407" y="168"/>
                  </a:cubicBezTo>
                  <a:cubicBezTo>
                    <a:pt x="406" y="169"/>
                    <a:pt x="406" y="169"/>
                    <a:pt x="406" y="169"/>
                  </a:cubicBezTo>
                  <a:cubicBezTo>
                    <a:pt x="406" y="168"/>
                    <a:pt x="406" y="168"/>
                    <a:pt x="406" y="168"/>
                  </a:cubicBezTo>
                  <a:cubicBezTo>
                    <a:pt x="404" y="169"/>
                    <a:pt x="404" y="169"/>
                    <a:pt x="404" y="169"/>
                  </a:cubicBezTo>
                  <a:cubicBezTo>
                    <a:pt x="403" y="169"/>
                    <a:pt x="403" y="169"/>
                    <a:pt x="403" y="169"/>
                  </a:cubicBezTo>
                  <a:cubicBezTo>
                    <a:pt x="403" y="168"/>
                    <a:pt x="403" y="168"/>
                    <a:pt x="403" y="16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71"/>
                    <a:pt x="400" y="171"/>
                    <a:pt x="400" y="171"/>
                  </a:cubicBezTo>
                  <a:cubicBezTo>
                    <a:pt x="400" y="172"/>
                    <a:pt x="400" y="172"/>
                    <a:pt x="400" y="172"/>
                  </a:cubicBezTo>
                  <a:cubicBezTo>
                    <a:pt x="400" y="175"/>
                    <a:pt x="400" y="175"/>
                    <a:pt x="400" y="175"/>
                  </a:cubicBezTo>
                  <a:cubicBezTo>
                    <a:pt x="399" y="172"/>
                    <a:pt x="399" y="172"/>
                    <a:pt x="399" y="172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7" y="171"/>
                    <a:pt x="397" y="171"/>
                    <a:pt x="397" y="171"/>
                  </a:cubicBezTo>
                  <a:cubicBezTo>
                    <a:pt x="397" y="169"/>
                    <a:pt x="397" y="169"/>
                    <a:pt x="397" y="169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7" y="166"/>
                    <a:pt x="397" y="166"/>
                    <a:pt x="397" y="166"/>
                  </a:cubicBezTo>
                  <a:cubicBezTo>
                    <a:pt x="396" y="166"/>
                    <a:pt x="396" y="166"/>
                    <a:pt x="396" y="166"/>
                  </a:cubicBezTo>
                  <a:cubicBezTo>
                    <a:pt x="396" y="165"/>
                    <a:pt x="396" y="165"/>
                    <a:pt x="396" y="165"/>
                  </a:cubicBezTo>
                  <a:cubicBezTo>
                    <a:pt x="400" y="166"/>
                    <a:pt x="400" y="166"/>
                    <a:pt x="400" y="166"/>
                  </a:cubicBezTo>
                  <a:cubicBezTo>
                    <a:pt x="403" y="166"/>
                    <a:pt x="403" y="166"/>
                    <a:pt x="403" y="166"/>
                  </a:cubicBezTo>
                  <a:cubicBezTo>
                    <a:pt x="403" y="165"/>
                    <a:pt x="403" y="165"/>
                    <a:pt x="403" y="165"/>
                  </a:cubicBezTo>
                  <a:cubicBezTo>
                    <a:pt x="403" y="164"/>
                    <a:pt x="403" y="164"/>
                    <a:pt x="403" y="164"/>
                  </a:cubicBezTo>
                  <a:cubicBezTo>
                    <a:pt x="401" y="162"/>
                    <a:pt x="401" y="162"/>
                    <a:pt x="401" y="162"/>
                  </a:cubicBezTo>
                  <a:cubicBezTo>
                    <a:pt x="400" y="164"/>
                    <a:pt x="400" y="164"/>
                    <a:pt x="400" y="164"/>
                  </a:cubicBezTo>
                  <a:cubicBezTo>
                    <a:pt x="401" y="161"/>
                    <a:pt x="401" y="161"/>
                    <a:pt x="401" y="161"/>
                  </a:cubicBezTo>
                  <a:cubicBezTo>
                    <a:pt x="400" y="161"/>
                    <a:pt x="400" y="161"/>
                    <a:pt x="400" y="161"/>
                  </a:cubicBezTo>
                  <a:cubicBezTo>
                    <a:pt x="399" y="161"/>
                    <a:pt x="399" y="161"/>
                    <a:pt x="399" y="161"/>
                  </a:cubicBezTo>
                  <a:cubicBezTo>
                    <a:pt x="397" y="164"/>
                    <a:pt x="397" y="164"/>
                    <a:pt x="397" y="164"/>
                  </a:cubicBezTo>
                  <a:cubicBezTo>
                    <a:pt x="397" y="162"/>
                    <a:pt x="397" y="162"/>
                    <a:pt x="397" y="162"/>
                  </a:cubicBezTo>
                  <a:cubicBezTo>
                    <a:pt x="397" y="161"/>
                    <a:pt x="397" y="161"/>
                    <a:pt x="397" y="161"/>
                  </a:cubicBezTo>
                  <a:cubicBezTo>
                    <a:pt x="399" y="159"/>
                    <a:pt x="399" y="159"/>
                    <a:pt x="399" y="159"/>
                  </a:cubicBezTo>
                  <a:cubicBezTo>
                    <a:pt x="394" y="159"/>
                    <a:pt x="394" y="159"/>
                    <a:pt x="394" y="159"/>
                  </a:cubicBezTo>
                  <a:cubicBezTo>
                    <a:pt x="394" y="158"/>
                    <a:pt x="394" y="158"/>
                    <a:pt x="394" y="158"/>
                  </a:cubicBezTo>
                  <a:cubicBezTo>
                    <a:pt x="393" y="158"/>
                    <a:pt x="393" y="158"/>
                    <a:pt x="393" y="158"/>
                  </a:cubicBezTo>
                  <a:cubicBezTo>
                    <a:pt x="394" y="156"/>
                    <a:pt x="394" y="156"/>
                    <a:pt x="394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89" y="156"/>
                    <a:pt x="389" y="156"/>
                    <a:pt x="389" y="156"/>
                  </a:cubicBezTo>
                  <a:cubicBezTo>
                    <a:pt x="381" y="158"/>
                    <a:pt x="381" y="158"/>
                    <a:pt x="381" y="158"/>
                  </a:cubicBezTo>
                  <a:cubicBezTo>
                    <a:pt x="380" y="158"/>
                    <a:pt x="380" y="158"/>
                    <a:pt x="380" y="158"/>
                  </a:cubicBezTo>
                  <a:cubicBezTo>
                    <a:pt x="377" y="159"/>
                    <a:pt x="377" y="159"/>
                    <a:pt x="377" y="159"/>
                  </a:cubicBezTo>
                  <a:cubicBezTo>
                    <a:pt x="374" y="159"/>
                    <a:pt x="374" y="159"/>
                    <a:pt x="374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66" y="159"/>
                    <a:pt x="366" y="159"/>
                    <a:pt x="366" y="159"/>
                  </a:cubicBezTo>
                  <a:cubicBezTo>
                    <a:pt x="354" y="159"/>
                    <a:pt x="354" y="159"/>
                    <a:pt x="354" y="159"/>
                  </a:cubicBezTo>
                  <a:cubicBezTo>
                    <a:pt x="348" y="158"/>
                    <a:pt x="348" y="158"/>
                    <a:pt x="348" y="158"/>
                  </a:cubicBezTo>
                  <a:cubicBezTo>
                    <a:pt x="344" y="156"/>
                    <a:pt x="344" y="156"/>
                    <a:pt x="344" y="156"/>
                  </a:cubicBezTo>
                  <a:cubicBezTo>
                    <a:pt x="348" y="155"/>
                    <a:pt x="348" y="155"/>
                    <a:pt x="348" y="155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53" y="154"/>
                    <a:pt x="353" y="154"/>
                    <a:pt x="353" y="154"/>
                  </a:cubicBezTo>
                  <a:cubicBezTo>
                    <a:pt x="356" y="154"/>
                    <a:pt x="356" y="154"/>
                    <a:pt x="356" y="154"/>
                  </a:cubicBezTo>
                  <a:cubicBezTo>
                    <a:pt x="358" y="152"/>
                    <a:pt x="358" y="152"/>
                    <a:pt x="358" y="152"/>
                  </a:cubicBezTo>
                  <a:cubicBezTo>
                    <a:pt x="361" y="152"/>
                    <a:pt x="361" y="152"/>
                    <a:pt x="361" y="152"/>
                  </a:cubicBezTo>
                  <a:cubicBezTo>
                    <a:pt x="363" y="151"/>
                    <a:pt x="363" y="151"/>
                    <a:pt x="363" y="151"/>
                  </a:cubicBezTo>
                  <a:cubicBezTo>
                    <a:pt x="364" y="149"/>
                    <a:pt x="364" y="149"/>
                    <a:pt x="364" y="149"/>
                  </a:cubicBezTo>
                  <a:cubicBezTo>
                    <a:pt x="363" y="148"/>
                    <a:pt x="363" y="148"/>
                    <a:pt x="363" y="148"/>
                  </a:cubicBezTo>
                  <a:cubicBezTo>
                    <a:pt x="360" y="146"/>
                    <a:pt x="360" y="146"/>
                    <a:pt x="360" y="146"/>
                  </a:cubicBezTo>
                  <a:cubicBezTo>
                    <a:pt x="357" y="145"/>
                    <a:pt x="357" y="145"/>
                    <a:pt x="357" y="145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0" y="145"/>
                    <a:pt x="350" y="145"/>
                    <a:pt x="350" y="145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6" y="146"/>
                    <a:pt x="346" y="146"/>
                    <a:pt x="346" y="146"/>
                  </a:cubicBezTo>
                  <a:cubicBezTo>
                    <a:pt x="341" y="145"/>
                    <a:pt x="341" y="145"/>
                    <a:pt x="341" y="145"/>
                  </a:cubicBezTo>
                  <a:cubicBezTo>
                    <a:pt x="338" y="145"/>
                    <a:pt x="338" y="145"/>
                    <a:pt x="338" y="145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331" y="141"/>
                    <a:pt x="331" y="141"/>
                    <a:pt x="331" y="141"/>
                  </a:cubicBezTo>
                  <a:cubicBezTo>
                    <a:pt x="327" y="141"/>
                    <a:pt x="327" y="141"/>
                    <a:pt x="327" y="141"/>
                  </a:cubicBezTo>
                  <a:cubicBezTo>
                    <a:pt x="323" y="139"/>
                    <a:pt x="323" y="139"/>
                    <a:pt x="323" y="139"/>
                  </a:cubicBezTo>
                  <a:cubicBezTo>
                    <a:pt x="320" y="138"/>
                    <a:pt x="320" y="138"/>
                    <a:pt x="320" y="138"/>
                  </a:cubicBezTo>
                  <a:cubicBezTo>
                    <a:pt x="317" y="135"/>
                    <a:pt x="317" y="135"/>
                    <a:pt x="317" y="135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07" y="135"/>
                    <a:pt x="307" y="135"/>
                    <a:pt x="307" y="135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0" y="141"/>
                    <a:pt x="290" y="141"/>
                    <a:pt x="290" y="141"/>
                  </a:cubicBezTo>
                  <a:cubicBezTo>
                    <a:pt x="284" y="139"/>
                    <a:pt x="284" y="139"/>
                    <a:pt x="284" y="139"/>
                  </a:cubicBezTo>
                  <a:cubicBezTo>
                    <a:pt x="288" y="138"/>
                    <a:pt x="288" y="138"/>
                    <a:pt x="288" y="138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0" y="136"/>
                    <a:pt x="290" y="136"/>
                    <a:pt x="290" y="136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87" y="133"/>
                    <a:pt x="287" y="133"/>
                    <a:pt x="287" y="133"/>
                  </a:cubicBezTo>
                  <a:cubicBezTo>
                    <a:pt x="282" y="135"/>
                    <a:pt x="282" y="135"/>
                    <a:pt x="282" y="135"/>
                  </a:cubicBezTo>
                  <a:cubicBezTo>
                    <a:pt x="280" y="136"/>
                    <a:pt x="280" y="136"/>
                    <a:pt x="280" y="136"/>
                  </a:cubicBezTo>
                  <a:cubicBezTo>
                    <a:pt x="280" y="138"/>
                    <a:pt x="280" y="138"/>
                    <a:pt x="280" y="138"/>
                  </a:cubicBezTo>
                  <a:cubicBezTo>
                    <a:pt x="278" y="138"/>
                    <a:pt x="278" y="138"/>
                    <a:pt x="278" y="138"/>
                  </a:cubicBezTo>
                  <a:cubicBezTo>
                    <a:pt x="275" y="139"/>
                    <a:pt x="275" y="139"/>
                    <a:pt x="275" y="139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5"/>
                    <a:pt x="271" y="135"/>
                    <a:pt x="271" y="135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272" y="129"/>
                    <a:pt x="272" y="129"/>
                    <a:pt x="272" y="129"/>
                  </a:cubicBezTo>
                  <a:cubicBezTo>
                    <a:pt x="271" y="126"/>
                    <a:pt x="271" y="126"/>
                    <a:pt x="271" y="126"/>
                  </a:cubicBezTo>
                  <a:cubicBezTo>
                    <a:pt x="268" y="128"/>
                    <a:pt x="268" y="128"/>
                    <a:pt x="268" y="128"/>
                  </a:cubicBezTo>
                  <a:cubicBezTo>
                    <a:pt x="267" y="129"/>
                    <a:pt x="267" y="129"/>
                    <a:pt x="267" y="129"/>
                  </a:cubicBezTo>
                  <a:cubicBezTo>
                    <a:pt x="270" y="129"/>
                    <a:pt x="270" y="129"/>
                    <a:pt x="270" y="129"/>
                  </a:cubicBezTo>
                  <a:cubicBezTo>
                    <a:pt x="265" y="131"/>
                    <a:pt x="265" y="131"/>
                    <a:pt x="265" y="131"/>
                  </a:cubicBezTo>
                  <a:cubicBezTo>
                    <a:pt x="262" y="131"/>
                    <a:pt x="262" y="131"/>
                    <a:pt x="262" y="131"/>
                  </a:cubicBezTo>
                  <a:cubicBezTo>
                    <a:pt x="257" y="133"/>
                    <a:pt x="257" y="133"/>
                    <a:pt x="257" y="133"/>
                  </a:cubicBezTo>
                  <a:cubicBezTo>
                    <a:pt x="252" y="135"/>
                    <a:pt x="252" y="135"/>
                    <a:pt x="252" y="135"/>
                  </a:cubicBezTo>
                  <a:cubicBezTo>
                    <a:pt x="251" y="136"/>
                    <a:pt x="251" y="136"/>
                    <a:pt x="251" y="136"/>
                  </a:cubicBezTo>
                  <a:cubicBezTo>
                    <a:pt x="248" y="135"/>
                    <a:pt x="248" y="135"/>
                    <a:pt x="248" y="135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37" y="136"/>
                    <a:pt x="237" y="136"/>
                    <a:pt x="237" y="136"/>
                  </a:cubicBezTo>
                  <a:cubicBezTo>
                    <a:pt x="231" y="139"/>
                    <a:pt x="231" y="139"/>
                    <a:pt x="231" y="139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27" y="139"/>
                    <a:pt x="227" y="139"/>
                    <a:pt x="227" y="139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50" y="132"/>
                    <a:pt x="250" y="132"/>
                    <a:pt x="250" y="132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1" y="131"/>
                    <a:pt x="251" y="131"/>
                    <a:pt x="251" y="131"/>
                  </a:cubicBezTo>
                  <a:cubicBezTo>
                    <a:pt x="251" y="129"/>
                    <a:pt x="251" y="129"/>
                    <a:pt x="251" y="129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1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4" y="133"/>
                    <a:pt x="234" y="133"/>
                    <a:pt x="234" y="133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5" y="135"/>
                    <a:pt x="225" y="135"/>
                    <a:pt x="225" y="135"/>
                  </a:cubicBezTo>
                  <a:cubicBezTo>
                    <a:pt x="222" y="136"/>
                    <a:pt x="222" y="136"/>
                    <a:pt x="222" y="136"/>
                  </a:cubicBezTo>
                  <a:cubicBezTo>
                    <a:pt x="221" y="135"/>
                    <a:pt x="221" y="135"/>
                    <a:pt x="221" y="135"/>
                  </a:cubicBezTo>
                  <a:cubicBezTo>
                    <a:pt x="218" y="136"/>
                    <a:pt x="218" y="136"/>
                    <a:pt x="218" y="136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2" y="138"/>
                    <a:pt x="212" y="138"/>
                    <a:pt x="212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196" y="142"/>
                    <a:pt x="196" y="142"/>
                    <a:pt x="196" y="142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6"/>
                    <a:pt x="181" y="146"/>
                    <a:pt x="181" y="146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65" y="144"/>
                    <a:pt x="165" y="144"/>
                    <a:pt x="165" y="144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13" y="250"/>
                    <a:pt x="13" y="250"/>
                    <a:pt x="13" y="250"/>
                  </a:cubicBezTo>
                  <a:cubicBezTo>
                    <a:pt x="14" y="250"/>
                    <a:pt x="14" y="250"/>
                    <a:pt x="14" y="250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3" y="251"/>
                    <a:pt x="23" y="251"/>
                    <a:pt x="23" y="251"/>
                  </a:cubicBezTo>
                  <a:cubicBezTo>
                    <a:pt x="23" y="252"/>
                    <a:pt x="23" y="252"/>
                    <a:pt x="23" y="252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3" y="265"/>
                    <a:pt x="23" y="265"/>
                    <a:pt x="23" y="265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8" y="261"/>
                    <a:pt x="38" y="261"/>
                    <a:pt x="38" y="261"/>
                  </a:cubicBezTo>
                  <a:cubicBezTo>
                    <a:pt x="39" y="260"/>
                    <a:pt x="39" y="260"/>
                    <a:pt x="39" y="260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57"/>
                    <a:pt x="43" y="257"/>
                    <a:pt x="43" y="257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8" y="257"/>
                    <a:pt x="48" y="257"/>
                    <a:pt x="48" y="257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6" y="257"/>
                    <a:pt x="56" y="257"/>
                    <a:pt x="56" y="257"/>
                  </a:cubicBezTo>
                  <a:cubicBezTo>
                    <a:pt x="55" y="258"/>
                    <a:pt x="55" y="258"/>
                    <a:pt x="55" y="258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1"/>
                    <a:pt x="53" y="261"/>
                    <a:pt x="53" y="261"/>
                  </a:cubicBezTo>
                  <a:cubicBezTo>
                    <a:pt x="55" y="262"/>
                    <a:pt x="55" y="262"/>
                    <a:pt x="55" y="262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55" y="267"/>
                    <a:pt x="55" y="267"/>
                    <a:pt x="55" y="267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6" y="271"/>
                    <a:pt x="56" y="271"/>
                    <a:pt x="56" y="271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3" y="283"/>
                    <a:pt x="53" y="283"/>
                    <a:pt x="53" y="283"/>
                  </a:cubicBezTo>
                  <a:cubicBezTo>
                    <a:pt x="53" y="285"/>
                    <a:pt x="53" y="285"/>
                    <a:pt x="53" y="285"/>
                  </a:cubicBezTo>
                  <a:cubicBezTo>
                    <a:pt x="53" y="287"/>
                    <a:pt x="53" y="287"/>
                    <a:pt x="53" y="287"/>
                  </a:cubicBezTo>
                  <a:cubicBezTo>
                    <a:pt x="52" y="288"/>
                    <a:pt x="52" y="288"/>
                    <a:pt x="52" y="288"/>
                  </a:cubicBezTo>
                  <a:cubicBezTo>
                    <a:pt x="52" y="290"/>
                    <a:pt x="52" y="290"/>
                    <a:pt x="52" y="290"/>
                  </a:cubicBezTo>
                  <a:cubicBezTo>
                    <a:pt x="50" y="293"/>
                    <a:pt x="50" y="293"/>
                    <a:pt x="50" y="293"/>
                  </a:cubicBezTo>
                  <a:cubicBezTo>
                    <a:pt x="50" y="295"/>
                    <a:pt x="50" y="295"/>
                    <a:pt x="50" y="295"/>
                  </a:cubicBezTo>
                  <a:cubicBezTo>
                    <a:pt x="52" y="296"/>
                    <a:pt x="52" y="296"/>
                    <a:pt x="52" y="296"/>
                  </a:cubicBezTo>
                  <a:cubicBezTo>
                    <a:pt x="53" y="297"/>
                    <a:pt x="53" y="297"/>
                    <a:pt x="53" y="297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9" y="301"/>
                    <a:pt x="59" y="301"/>
                    <a:pt x="59" y="301"/>
                  </a:cubicBezTo>
                  <a:cubicBezTo>
                    <a:pt x="60" y="301"/>
                    <a:pt x="60" y="301"/>
                    <a:pt x="60" y="301"/>
                  </a:cubicBezTo>
                  <a:cubicBezTo>
                    <a:pt x="59" y="304"/>
                    <a:pt x="59" y="304"/>
                    <a:pt x="59" y="304"/>
                  </a:cubicBezTo>
                  <a:cubicBezTo>
                    <a:pt x="56" y="306"/>
                    <a:pt x="56" y="306"/>
                    <a:pt x="56" y="306"/>
                  </a:cubicBezTo>
                  <a:cubicBezTo>
                    <a:pt x="55" y="308"/>
                    <a:pt x="55" y="308"/>
                    <a:pt x="55" y="30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49" y="314"/>
                    <a:pt x="49" y="314"/>
                    <a:pt x="49" y="314"/>
                  </a:cubicBezTo>
                  <a:cubicBezTo>
                    <a:pt x="47" y="316"/>
                    <a:pt x="47" y="316"/>
                    <a:pt x="47" y="316"/>
                  </a:cubicBezTo>
                  <a:cubicBezTo>
                    <a:pt x="52" y="313"/>
                    <a:pt x="52" y="313"/>
                    <a:pt x="52" y="313"/>
                  </a:cubicBezTo>
                  <a:cubicBezTo>
                    <a:pt x="52" y="314"/>
                    <a:pt x="52" y="314"/>
                    <a:pt x="52" y="314"/>
                  </a:cubicBezTo>
                  <a:cubicBezTo>
                    <a:pt x="49" y="316"/>
                    <a:pt x="49" y="316"/>
                    <a:pt x="49" y="316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6" y="318"/>
                    <a:pt x="46" y="318"/>
                    <a:pt x="46" y="318"/>
                  </a:cubicBezTo>
                  <a:cubicBezTo>
                    <a:pt x="43" y="320"/>
                    <a:pt x="43" y="320"/>
                    <a:pt x="43" y="320"/>
                  </a:cubicBezTo>
                  <a:cubicBezTo>
                    <a:pt x="40" y="320"/>
                    <a:pt x="40" y="320"/>
                    <a:pt x="40" y="320"/>
                  </a:cubicBezTo>
                  <a:cubicBezTo>
                    <a:pt x="40" y="321"/>
                    <a:pt x="40" y="321"/>
                    <a:pt x="40" y="321"/>
                  </a:cubicBezTo>
                  <a:cubicBezTo>
                    <a:pt x="42" y="323"/>
                    <a:pt x="42" y="323"/>
                    <a:pt x="42" y="323"/>
                  </a:cubicBezTo>
                  <a:cubicBezTo>
                    <a:pt x="40" y="326"/>
                    <a:pt x="40" y="326"/>
                    <a:pt x="40" y="326"/>
                  </a:cubicBezTo>
                  <a:cubicBezTo>
                    <a:pt x="39" y="321"/>
                    <a:pt x="39" y="321"/>
                    <a:pt x="39" y="321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37" y="324"/>
                    <a:pt x="37" y="324"/>
                    <a:pt x="37" y="324"/>
                  </a:cubicBezTo>
                  <a:cubicBezTo>
                    <a:pt x="36" y="326"/>
                    <a:pt x="36" y="326"/>
                    <a:pt x="36" y="326"/>
                  </a:cubicBezTo>
                  <a:cubicBezTo>
                    <a:pt x="40" y="327"/>
                    <a:pt x="40" y="327"/>
                    <a:pt x="40" y="327"/>
                  </a:cubicBezTo>
                  <a:cubicBezTo>
                    <a:pt x="39" y="327"/>
                    <a:pt x="39" y="327"/>
                    <a:pt x="39" y="327"/>
                  </a:cubicBezTo>
                  <a:cubicBezTo>
                    <a:pt x="39" y="328"/>
                    <a:pt x="39" y="328"/>
                    <a:pt x="39" y="328"/>
                  </a:cubicBezTo>
                  <a:cubicBezTo>
                    <a:pt x="37" y="327"/>
                    <a:pt x="37" y="327"/>
                    <a:pt x="37" y="327"/>
                  </a:cubicBezTo>
                  <a:cubicBezTo>
                    <a:pt x="36" y="328"/>
                    <a:pt x="36" y="328"/>
                    <a:pt x="36" y="328"/>
                  </a:cubicBezTo>
                  <a:cubicBezTo>
                    <a:pt x="36" y="333"/>
                    <a:pt x="36" y="333"/>
                    <a:pt x="36" y="333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42" y="333"/>
                    <a:pt x="42" y="333"/>
                    <a:pt x="42" y="333"/>
                  </a:cubicBezTo>
                  <a:cubicBezTo>
                    <a:pt x="45" y="331"/>
                    <a:pt x="45" y="331"/>
                    <a:pt x="45" y="331"/>
                  </a:cubicBezTo>
                  <a:cubicBezTo>
                    <a:pt x="46" y="330"/>
                    <a:pt x="46" y="330"/>
                    <a:pt x="46" y="330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49" y="330"/>
                    <a:pt x="49" y="330"/>
                    <a:pt x="49" y="330"/>
                  </a:cubicBezTo>
                  <a:cubicBezTo>
                    <a:pt x="49" y="331"/>
                    <a:pt x="49" y="331"/>
                    <a:pt x="49" y="331"/>
                  </a:cubicBezTo>
                  <a:cubicBezTo>
                    <a:pt x="46" y="333"/>
                    <a:pt x="46" y="333"/>
                    <a:pt x="46" y="333"/>
                  </a:cubicBezTo>
                  <a:cubicBezTo>
                    <a:pt x="45" y="334"/>
                    <a:pt x="45" y="334"/>
                    <a:pt x="45" y="334"/>
                  </a:cubicBezTo>
                  <a:cubicBezTo>
                    <a:pt x="45" y="336"/>
                    <a:pt x="45" y="336"/>
                    <a:pt x="45" y="336"/>
                  </a:cubicBezTo>
                  <a:cubicBezTo>
                    <a:pt x="46" y="336"/>
                    <a:pt x="46" y="336"/>
                    <a:pt x="46" y="336"/>
                  </a:cubicBezTo>
                  <a:cubicBezTo>
                    <a:pt x="45" y="337"/>
                    <a:pt x="45" y="337"/>
                    <a:pt x="45" y="337"/>
                  </a:cubicBezTo>
                  <a:cubicBezTo>
                    <a:pt x="43" y="336"/>
                    <a:pt x="43" y="336"/>
                    <a:pt x="43" y="336"/>
                  </a:cubicBezTo>
                  <a:cubicBezTo>
                    <a:pt x="43" y="334"/>
                    <a:pt x="43" y="334"/>
                    <a:pt x="43" y="334"/>
                  </a:cubicBezTo>
                  <a:cubicBezTo>
                    <a:pt x="42" y="336"/>
                    <a:pt x="42" y="336"/>
                    <a:pt x="42" y="336"/>
                  </a:cubicBezTo>
                  <a:cubicBezTo>
                    <a:pt x="40" y="338"/>
                    <a:pt x="40" y="338"/>
                    <a:pt x="40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6" y="340"/>
                    <a:pt x="36" y="340"/>
                    <a:pt x="36" y="340"/>
                  </a:cubicBezTo>
                  <a:cubicBezTo>
                    <a:pt x="33" y="343"/>
                    <a:pt x="33" y="343"/>
                    <a:pt x="33" y="343"/>
                  </a:cubicBezTo>
                  <a:cubicBezTo>
                    <a:pt x="32" y="344"/>
                    <a:pt x="32" y="344"/>
                    <a:pt x="32" y="344"/>
                  </a:cubicBezTo>
                  <a:cubicBezTo>
                    <a:pt x="33" y="346"/>
                    <a:pt x="33" y="346"/>
                    <a:pt x="33" y="346"/>
                  </a:cubicBezTo>
                  <a:cubicBezTo>
                    <a:pt x="35" y="346"/>
                    <a:pt x="35" y="346"/>
                    <a:pt x="35" y="346"/>
                  </a:cubicBezTo>
                  <a:cubicBezTo>
                    <a:pt x="36" y="344"/>
                    <a:pt x="36" y="344"/>
                    <a:pt x="36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0" y="344"/>
                    <a:pt x="40" y="344"/>
                    <a:pt x="40" y="344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35" y="351"/>
                    <a:pt x="35" y="351"/>
                    <a:pt x="35" y="351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39" y="350"/>
                    <a:pt x="39" y="350"/>
                    <a:pt x="39" y="350"/>
                  </a:cubicBezTo>
                  <a:cubicBezTo>
                    <a:pt x="39" y="351"/>
                    <a:pt x="39" y="351"/>
                    <a:pt x="39" y="351"/>
                  </a:cubicBezTo>
                  <a:cubicBezTo>
                    <a:pt x="39" y="353"/>
                    <a:pt x="39" y="353"/>
                    <a:pt x="39" y="353"/>
                  </a:cubicBezTo>
                  <a:cubicBezTo>
                    <a:pt x="47" y="349"/>
                    <a:pt x="47" y="349"/>
                    <a:pt x="47" y="349"/>
                  </a:cubicBezTo>
                  <a:cubicBezTo>
                    <a:pt x="47" y="350"/>
                    <a:pt x="47" y="350"/>
                    <a:pt x="47" y="350"/>
                  </a:cubicBezTo>
                  <a:cubicBezTo>
                    <a:pt x="52" y="350"/>
                    <a:pt x="52" y="350"/>
                    <a:pt x="52" y="350"/>
                  </a:cubicBezTo>
                  <a:cubicBezTo>
                    <a:pt x="49" y="351"/>
                    <a:pt x="49" y="351"/>
                    <a:pt x="49" y="351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47" y="351"/>
                    <a:pt x="47" y="351"/>
                    <a:pt x="47" y="351"/>
                  </a:cubicBezTo>
                  <a:cubicBezTo>
                    <a:pt x="45" y="351"/>
                    <a:pt x="45" y="351"/>
                    <a:pt x="45" y="351"/>
                  </a:cubicBezTo>
                  <a:cubicBezTo>
                    <a:pt x="40" y="353"/>
                    <a:pt x="40" y="353"/>
                    <a:pt x="40" y="353"/>
                  </a:cubicBezTo>
                  <a:cubicBezTo>
                    <a:pt x="37" y="356"/>
                    <a:pt x="37" y="356"/>
                    <a:pt x="37" y="356"/>
                  </a:cubicBezTo>
                  <a:cubicBezTo>
                    <a:pt x="35" y="357"/>
                    <a:pt x="35" y="357"/>
                    <a:pt x="35" y="357"/>
                  </a:cubicBezTo>
                  <a:cubicBezTo>
                    <a:pt x="33" y="359"/>
                    <a:pt x="33" y="359"/>
                    <a:pt x="33" y="359"/>
                  </a:cubicBezTo>
                  <a:cubicBezTo>
                    <a:pt x="32" y="363"/>
                    <a:pt x="32" y="363"/>
                    <a:pt x="32" y="363"/>
                  </a:cubicBezTo>
                  <a:cubicBezTo>
                    <a:pt x="30" y="364"/>
                    <a:pt x="30" y="364"/>
                    <a:pt x="30" y="364"/>
                  </a:cubicBezTo>
                  <a:cubicBezTo>
                    <a:pt x="32" y="364"/>
                    <a:pt x="32" y="364"/>
                    <a:pt x="32" y="364"/>
                  </a:cubicBezTo>
                  <a:cubicBezTo>
                    <a:pt x="29" y="366"/>
                    <a:pt x="29" y="366"/>
                    <a:pt x="29" y="366"/>
                  </a:cubicBezTo>
                  <a:cubicBezTo>
                    <a:pt x="29" y="367"/>
                    <a:pt x="29" y="367"/>
                    <a:pt x="29" y="367"/>
                  </a:cubicBezTo>
                  <a:cubicBezTo>
                    <a:pt x="30" y="367"/>
                    <a:pt x="30" y="367"/>
                    <a:pt x="30" y="367"/>
                  </a:cubicBezTo>
                  <a:cubicBezTo>
                    <a:pt x="29" y="369"/>
                    <a:pt x="29" y="369"/>
                    <a:pt x="29" y="369"/>
                  </a:cubicBezTo>
                  <a:cubicBezTo>
                    <a:pt x="30" y="370"/>
                    <a:pt x="30" y="370"/>
                    <a:pt x="30" y="370"/>
                  </a:cubicBezTo>
                  <a:cubicBezTo>
                    <a:pt x="33" y="370"/>
                    <a:pt x="33" y="370"/>
                    <a:pt x="33" y="370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6" y="370"/>
                    <a:pt x="36" y="370"/>
                    <a:pt x="36" y="370"/>
                  </a:cubicBezTo>
                  <a:cubicBezTo>
                    <a:pt x="39" y="369"/>
                    <a:pt x="39" y="369"/>
                    <a:pt x="39" y="369"/>
                  </a:cubicBezTo>
                  <a:cubicBezTo>
                    <a:pt x="40" y="367"/>
                    <a:pt x="40" y="367"/>
                    <a:pt x="40" y="367"/>
                  </a:cubicBezTo>
                  <a:cubicBezTo>
                    <a:pt x="40" y="369"/>
                    <a:pt x="40" y="369"/>
                    <a:pt x="40" y="369"/>
                  </a:cubicBezTo>
                  <a:cubicBezTo>
                    <a:pt x="39" y="370"/>
                    <a:pt x="39" y="370"/>
                    <a:pt x="39" y="370"/>
                  </a:cubicBezTo>
                  <a:cubicBezTo>
                    <a:pt x="40" y="370"/>
                    <a:pt x="40" y="370"/>
                    <a:pt x="40" y="370"/>
                  </a:cubicBezTo>
                  <a:cubicBezTo>
                    <a:pt x="42" y="370"/>
                    <a:pt x="42" y="370"/>
                    <a:pt x="42" y="370"/>
                  </a:cubicBezTo>
                  <a:cubicBezTo>
                    <a:pt x="42" y="371"/>
                    <a:pt x="42" y="371"/>
                    <a:pt x="42" y="371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42" y="373"/>
                    <a:pt x="42" y="373"/>
                    <a:pt x="42" y="373"/>
                  </a:cubicBezTo>
                  <a:cubicBezTo>
                    <a:pt x="39" y="374"/>
                    <a:pt x="39" y="374"/>
                    <a:pt x="39" y="374"/>
                  </a:cubicBezTo>
                  <a:cubicBezTo>
                    <a:pt x="40" y="374"/>
                    <a:pt x="40" y="374"/>
                    <a:pt x="40" y="374"/>
                  </a:cubicBezTo>
                  <a:cubicBezTo>
                    <a:pt x="42" y="374"/>
                    <a:pt x="42" y="374"/>
                    <a:pt x="42" y="374"/>
                  </a:cubicBezTo>
                  <a:cubicBezTo>
                    <a:pt x="43" y="376"/>
                    <a:pt x="43" y="376"/>
                    <a:pt x="43" y="376"/>
                  </a:cubicBezTo>
                  <a:cubicBezTo>
                    <a:pt x="45" y="373"/>
                    <a:pt x="45" y="373"/>
                    <a:pt x="45" y="373"/>
                  </a:cubicBezTo>
                  <a:cubicBezTo>
                    <a:pt x="46" y="373"/>
                    <a:pt x="46" y="373"/>
                    <a:pt x="46" y="373"/>
                  </a:cubicBezTo>
                  <a:cubicBezTo>
                    <a:pt x="45" y="376"/>
                    <a:pt x="45" y="376"/>
                    <a:pt x="45" y="376"/>
                  </a:cubicBezTo>
                  <a:cubicBezTo>
                    <a:pt x="46" y="376"/>
                    <a:pt x="46" y="376"/>
                    <a:pt x="46" y="376"/>
                  </a:cubicBezTo>
                  <a:cubicBezTo>
                    <a:pt x="49" y="376"/>
                    <a:pt x="49" y="376"/>
                    <a:pt x="49" y="376"/>
                  </a:cubicBezTo>
                  <a:cubicBezTo>
                    <a:pt x="49" y="377"/>
                    <a:pt x="49" y="377"/>
                    <a:pt x="49" y="377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3" y="376"/>
                    <a:pt x="53" y="376"/>
                    <a:pt x="53" y="376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7" y="381"/>
                    <a:pt x="47" y="381"/>
                    <a:pt x="47" y="381"/>
                  </a:cubicBezTo>
                  <a:cubicBezTo>
                    <a:pt x="47" y="383"/>
                    <a:pt x="47" y="383"/>
                    <a:pt x="47" y="383"/>
                  </a:cubicBezTo>
                  <a:cubicBezTo>
                    <a:pt x="49" y="384"/>
                    <a:pt x="49" y="384"/>
                    <a:pt x="49" y="384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5" y="383"/>
                    <a:pt x="55" y="383"/>
                    <a:pt x="55" y="383"/>
                  </a:cubicBezTo>
                  <a:cubicBezTo>
                    <a:pt x="55" y="381"/>
                    <a:pt x="55" y="381"/>
                    <a:pt x="55" y="381"/>
                  </a:cubicBezTo>
                  <a:cubicBezTo>
                    <a:pt x="56" y="381"/>
                    <a:pt x="56" y="381"/>
                    <a:pt x="56" y="381"/>
                  </a:cubicBezTo>
                  <a:cubicBezTo>
                    <a:pt x="55" y="384"/>
                    <a:pt x="55" y="384"/>
                    <a:pt x="55" y="384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53" y="387"/>
                    <a:pt x="53" y="387"/>
                    <a:pt x="53" y="387"/>
                  </a:cubicBezTo>
                  <a:cubicBezTo>
                    <a:pt x="53" y="386"/>
                    <a:pt x="53" y="386"/>
                    <a:pt x="53" y="386"/>
                  </a:cubicBezTo>
                  <a:cubicBezTo>
                    <a:pt x="52" y="386"/>
                    <a:pt x="52" y="386"/>
                    <a:pt x="52" y="386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9"/>
                    <a:pt x="53" y="389"/>
                    <a:pt x="53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7" y="392"/>
                    <a:pt x="57" y="392"/>
                    <a:pt x="57" y="392"/>
                  </a:cubicBezTo>
                  <a:cubicBezTo>
                    <a:pt x="56" y="393"/>
                    <a:pt x="56" y="393"/>
                    <a:pt x="56" y="393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6" y="394"/>
                    <a:pt x="56" y="394"/>
                    <a:pt x="56" y="394"/>
                  </a:cubicBezTo>
                  <a:cubicBezTo>
                    <a:pt x="57" y="394"/>
                    <a:pt x="57" y="394"/>
                    <a:pt x="57" y="394"/>
                  </a:cubicBezTo>
                  <a:cubicBezTo>
                    <a:pt x="59" y="396"/>
                    <a:pt x="59" y="396"/>
                    <a:pt x="59" y="396"/>
                  </a:cubicBezTo>
                  <a:cubicBezTo>
                    <a:pt x="59" y="394"/>
                    <a:pt x="59" y="394"/>
                    <a:pt x="59" y="394"/>
                  </a:cubicBezTo>
                  <a:cubicBezTo>
                    <a:pt x="351" y="394"/>
                    <a:pt x="351" y="394"/>
                    <a:pt x="351" y="394"/>
                  </a:cubicBezTo>
                  <a:cubicBezTo>
                    <a:pt x="353" y="390"/>
                    <a:pt x="353" y="390"/>
                    <a:pt x="353" y="390"/>
                  </a:cubicBezTo>
                  <a:cubicBezTo>
                    <a:pt x="354" y="389"/>
                    <a:pt x="354" y="389"/>
                    <a:pt x="354" y="389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4" y="396"/>
                    <a:pt x="354" y="396"/>
                    <a:pt x="354" y="396"/>
                  </a:cubicBezTo>
                  <a:cubicBezTo>
                    <a:pt x="354" y="397"/>
                    <a:pt x="354" y="397"/>
                    <a:pt x="354" y="397"/>
                  </a:cubicBezTo>
                  <a:cubicBezTo>
                    <a:pt x="356" y="399"/>
                    <a:pt x="356" y="399"/>
                    <a:pt x="356" y="399"/>
                  </a:cubicBezTo>
                  <a:cubicBezTo>
                    <a:pt x="358" y="399"/>
                    <a:pt x="358" y="399"/>
                    <a:pt x="358" y="399"/>
                  </a:cubicBezTo>
                  <a:cubicBezTo>
                    <a:pt x="360" y="399"/>
                    <a:pt x="360" y="399"/>
                    <a:pt x="360" y="399"/>
                  </a:cubicBezTo>
                  <a:cubicBezTo>
                    <a:pt x="361" y="400"/>
                    <a:pt x="361" y="400"/>
                    <a:pt x="361" y="400"/>
                  </a:cubicBezTo>
                  <a:cubicBezTo>
                    <a:pt x="361" y="402"/>
                    <a:pt x="361" y="402"/>
                    <a:pt x="361" y="402"/>
                  </a:cubicBezTo>
                  <a:cubicBezTo>
                    <a:pt x="364" y="400"/>
                    <a:pt x="364" y="400"/>
                    <a:pt x="364" y="400"/>
                  </a:cubicBezTo>
                  <a:cubicBezTo>
                    <a:pt x="367" y="399"/>
                    <a:pt x="367" y="399"/>
                    <a:pt x="367" y="399"/>
                  </a:cubicBezTo>
                  <a:cubicBezTo>
                    <a:pt x="370" y="400"/>
                    <a:pt x="370" y="400"/>
                    <a:pt x="370" y="400"/>
                  </a:cubicBezTo>
                  <a:cubicBezTo>
                    <a:pt x="373" y="400"/>
                    <a:pt x="373" y="400"/>
                    <a:pt x="373" y="400"/>
                  </a:cubicBezTo>
                  <a:cubicBezTo>
                    <a:pt x="373" y="402"/>
                    <a:pt x="373" y="402"/>
                    <a:pt x="373" y="402"/>
                  </a:cubicBezTo>
                  <a:cubicBezTo>
                    <a:pt x="374" y="403"/>
                    <a:pt x="374" y="403"/>
                    <a:pt x="374" y="403"/>
                  </a:cubicBezTo>
                  <a:cubicBezTo>
                    <a:pt x="374" y="404"/>
                    <a:pt x="374" y="404"/>
                    <a:pt x="374" y="404"/>
                  </a:cubicBezTo>
                  <a:cubicBezTo>
                    <a:pt x="376" y="403"/>
                    <a:pt x="376" y="403"/>
                    <a:pt x="376" y="403"/>
                  </a:cubicBezTo>
                  <a:cubicBezTo>
                    <a:pt x="377" y="404"/>
                    <a:pt x="377" y="404"/>
                    <a:pt x="377" y="404"/>
                  </a:cubicBezTo>
                  <a:cubicBezTo>
                    <a:pt x="379" y="404"/>
                    <a:pt x="379" y="404"/>
                    <a:pt x="379" y="404"/>
                  </a:cubicBezTo>
                  <a:cubicBezTo>
                    <a:pt x="380" y="406"/>
                    <a:pt x="380" y="406"/>
                    <a:pt x="380" y="406"/>
                  </a:cubicBezTo>
                  <a:cubicBezTo>
                    <a:pt x="381" y="407"/>
                    <a:pt x="381" y="407"/>
                    <a:pt x="381" y="407"/>
                  </a:cubicBezTo>
                  <a:cubicBezTo>
                    <a:pt x="386" y="406"/>
                    <a:pt x="386" y="406"/>
                    <a:pt x="386" y="406"/>
                  </a:cubicBezTo>
                  <a:cubicBezTo>
                    <a:pt x="390" y="404"/>
                    <a:pt x="390" y="404"/>
                    <a:pt x="390" y="404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1" y="406"/>
                    <a:pt x="391" y="406"/>
                    <a:pt x="391" y="406"/>
                  </a:cubicBezTo>
                  <a:cubicBezTo>
                    <a:pt x="394" y="406"/>
                    <a:pt x="394" y="406"/>
                    <a:pt x="394" y="406"/>
                  </a:cubicBezTo>
                  <a:cubicBezTo>
                    <a:pt x="395" y="406"/>
                    <a:pt x="395" y="406"/>
                    <a:pt x="395" y="406"/>
                  </a:cubicBezTo>
                  <a:cubicBezTo>
                    <a:pt x="397" y="407"/>
                    <a:pt x="397" y="407"/>
                    <a:pt x="397" y="407"/>
                  </a:cubicBezTo>
                  <a:cubicBezTo>
                    <a:pt x="400" y="407"/>
                    <a:pt x="400" y="407"/>
                    <a:pt x="400" y="407"/>
                  </a:cubicBezTo>
                  <a:cubicBezTo>
                    <a:pt x="404" y="406"/>
                    <a:pt x="404" y="406"/>
                    <a:pt x="404" y="406"/>
                  </a:cubicBezTo>
                  <a:cubicBezTo>
                    <a:pt x="407" y="404"/>
                    <a:pt x="407" y="404"/>
                    <a:pt x="407" y="404"/>
                  </a:cubicBezTo>
                  <a:cubicBezTo>
                    <a:pt x="410" y="402"/>
                    <a:pt x="410" y="402"/>
                    <a:pt x="410" y="402"/>
                  </a:cubicBezTo>
                  <a:cubicBezTo>
                    <a:pt x="414" y="400"/>
                    <a:pt x="414" y="400"/>
                    <a:pt x="414" y="400"/>
                  </a:cubicBezTo>
                  <a:cubicBezTo>
                    <a:pt x="412" y="403"/>
                    <a:pt x="412" y="403"/>
                    <a:pt x="412" y="403"/>
                  </a:cubicBezTo>
                  <a:cubicBezTo>
                    <a:pt x="413" y="403"/>
                    <a:pt x="413" y="403"/>
                    <a:pt x="413" y="403"/>
                  </a:cubicBezTo>
                  <a:cubicBezTo>
                    <a:pt x="414" y="402"/>
                    <a:pt x="414" y="402"/>
                    <a:pt x="414" y="402"/>
                  </a:cubicBezTo>
                  <a:cubicBezTo>
                    <a:pt x="419" y="397"/>
                    <a:pt x="419" y="397"/>
                    <a:pt x="419" y="397"/>
                  </a:cubicBezTo>
                  <a:cubicBezTo>
                    <a:pt x="420" y="397"/>
                    <a:pt x="420" y="397"/>
                    <a:pt x="420" y="397"/>
                  </a:cubicBezTo>
                  <a:cubicBezTo>
                    <a:pt x="419" y="399"/>
                    <a:pt x="419" y="399"/>
                    <a:pt x="419" y="399"/>
                  </a:cubicBezTo>
                  <a:cubicBezTo>
                    <a:pt x="417" y="400"/>
                    <a:pt x="417" y="400"/>
                    <a:pt x="417" y="400"/>
                  </a:cubicBezTo>
                  <a:cubicBezTo>
                    <a:pt x="416" y="402"/>
                    <a:pt x="416" y="402"/>
                    <a:pt x="416" y="402"/>
                  </a:cubicBezTo>
                  <a:cubicBezTo>
                    <a:pt x="419" y="400"/>
                    <a:pt x="419" y="400"/>
                    <a:pt x="419" y="400"/>
                  </a:cubicBezTo>
                  <a:cubicBezTo>
                    <a:pt x="422" y="400"/>
                    <a:pt x="422" y="400"/>
                    <a:pt x="422" y="400"/>
                  </a:cubicBezTo>
                  <a:cubicBezTo>
                    <a:pt x="423" y="399"/>
                    <a:pt x="423" y="399"/>
                    <a:pt x="423" y="399"/>
                  </a:cubicBezTo>
                  <a:cubicBezTo>
                    <a:pt x="423" y="396"/>
                    <a:pt x="423" y="396"/>
                    <a:pt x="423" y="396"/>
                  </a:cubicBezTo>
                  <a:cubicBezTo>
                    <a:pt x="423" y="394"/>
                    <a:pt x="423" y="394"/>
                    <a:pt x="423" y="394"/>
                  </a:cubicBezTo>
                  <a:cubicBezTo>
                    <a:pt x="424" y="394"/>
                    <a:pt x="424" y="394"/>
                    <a:pt x="424" y="394"/>
                  </a:cubicBezTo>
                  <a:cubicBezTo>
                    <a:pt x="430" y="397"/>
                    <a:pt x="430" y="397"/>
                    <a:pt x="430" y="397"/>
                  </a:cubicBezTo>
                  <a:cubicBezTo>
                    <a:pt x="432" y="397"/>
                    <a:pt x="432" y="397"/>
                    <a:pt x="432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40" y="399"/>
                    <a:pt x="440" y="399"/>
                    <a:pt x="440" y="399"/>
                  </a:cubicBezTo>
                  <a:cubicBezTo>
                    <a:pt x="442" y="399"/>
                    <a:pt x="442" y="399"/>
                    <a:pt x="442" y="399"/>
                  </a:cubicBezTo>
                  <a:cubicBezTo>
                    <a:pt x="442" y="402"/>
                    <a:pt x="442" y="402"/>
                    <a:pt x="442" y="402"/>
                  </a:cubicBezTo>
                  <a:cubicBezTo>
                    <a:pt x="440" y="404"/>
                    <a:pt x="440" y="404"/>
                    <a:pt x="440" y="404"/>
                  </a:cubicBezTo>
                  <a:cubicBezTo>
                    <a:pt x="440" y="406"/>
                    <a:pt x="440" y="406"/>
                    <a:pt x="440" y="406"/>
                  </a:cubicBezTo>
                  <a:cubicBezTo>
                    <a:pt x="442" y="407"/>
                    <a:pt x="442" y="407"/>
                    <a:pt x="442" y="407"/>
                  </a:cubicBezTo>
                  <a:cubicBezTo>
                    <a:pt x="443" y="409"/>
                    <a:pt x="443" y="409"/>
                    <a:pt x="443" y="409"/>
                  </a:cubicBezTo>
                  <a:cubicBezTo>
                    <a:pt x="446" y="409"/>
                    <a:pt x="446" y="409"/>
                    <a:pt x="446" y="409"/>
                  </a:cubicBezTo>
                  <a:cubicBezTo>
                    <a:pt x="452" y="409"/>
                    <a:pt x="452" y="409"/>
                    <a:pt x="452" y="409"/>
                  </a:cubicBezTo>
                  <a:cubicBezTo>
                    <a:pt x="449" y="412"/>
                    <a:pt x="449" y="412"/>
                    <a:pt x="449" y="412"/>
                  </a:cubicBezTo>
                  <a:cubicBezTo>
                    <a:pt x="449" y="413"/>
                    <a:pt x="449" y="413"/>
                    <a:pt x="449" y="413"/>
                  </a:cubicBezTo>
                  <a:cubicBezTo>
                    <a:pt x="449" y="414"/>
                    <a:pt x="449" y="414"/>
                    <a:pt x="449" y="414"/>
                  </a:cubicBezTo>
                  <a:cubicBezTo>
                    <a:pt x="450" y="416"/>
                    <a:pt x="450" y="416"/>
                    <a:pt x="450" y="416"/>
                  </a:cubicBezTo>
                  <a:cubicBezTo>
                    <a:pt x="449" y="419"/>
                    <a:pt x="449" y="419"/>
                    <a:pt x="449" y="419"/>
                  </a:cubicBezTo>
                  <a:cubicBezTo>
                    <a:pt x="447" y="420"/>
                    <a:pt x="447" y="420"/>
                    <a:pt x="447" y="420"/>
                  </a:cubicBezTo>
                  <a:cubicBezTo>
                    <a:pt x="447" y="422"/>
                    <a:pt x="447" y="422"/>
                    <a:pt x="447" y="422"/>
                  </a:cubicBezTo>
                  <a:cubicBezTo>
                    <a:pt x="449" y="422"/>
                    <a:pt x="449" y="422"/>
                    <a:pt x="449" y="422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449" y="423"/>
                    <a:pt x="449" y="423"/>
                    <a:pt x="449" y="423"/>
                  </a:cubicBezTo>
                  <a:cubicBezTo>
                    <a:pt x="447" y="424"/>
                    <a:pt x="447" y="424"/>
                    <a:pt x="447" y="424"/>
                  </a:cubicBezTo>
                  <a:cubicBezTo>
                    <a:pt x="449" y="424"/>
                    <a:pt x="449" y="424"/>
                    <a:pt x="449" y="424"/>
                  </a:cubicBezTo>
                  <a:cubicBezTo>
                    <a:pt x="446" y="427"/>
                    <a:pt x="446" y="427"/>
                    <a:pt x="446" y="427"/>
                  </a:cubicBezTo>
                  <a:cubicBezTo>
                    <a:pt x="447" y="427"/>
                    <a:pt x="447" y="427"/>
                    <a:pt x="447" y="427"/>
                  </a:cubicBezTo>
                  <a:cubicBezTo>
                    <a:pt x="449" y="427"/>
                    <a:pt x="449" y="427"/>
                    <a:pt x="449" y="427"/>
                  </a:cubicBezTo>
                  <a:cubicBezTo>
                    <a:pt x="450" y="429"/>
                    <a:pt x="450" y="429"/>
                    <a:pt x="450" y="429"/>
                  </a:cubicBezTo>
                  <a:cubicBezTo>
                    <a:pt x="449" y="430"/>
                    <a:pt x="449" y="430"/>
                    <a:pt x="449" y="430"/>
                  </a:cubicBezTo>
                  <a:cubicBezTo>
                    <a:pt x="452" y="430"/>
                    <a:pt x="452" y="430"/>
                    <a:pt x="452" y="430"/>
                  </a:cubicBezTo>
                  <a:cubicBezTo>
                    <a:pt x="455" y="430"/>
                    <a:pt x="455" y="430"/>
                    <a:pt x="455" y="430"/>
                  </a:cubicBezTo>
                  <a:cubicBezTo>
                    <a:pt x="462" y="432"/>
                    <a:pt x="462" y="432"/>
                    <a:pt x="462" y="432"/>
                  </a:cubicBezTo>
                  <a:cubicBezTo>
                    <a:pt x="465" y="432"/>
                    <a:pt x="465" y="432"/>
                    <a:pt x="465" y="432"/>
                  </a:cubicBezTo>
                  <a:cubicBezTo>
                    <a:pt x="469" y="432"/>
                    <a:pt x="469" y="432"/>
                    <a:pt x="469" y="432"/>
                  </a:cubicBezTo>
                  <a:cubicBezTo>
                    <a:pt x="472" y="433"/>
                    <a:pt x="472" y="433"/>
                    <a:pt x="472" y="433"/>
                  </a:cubicBezTo>
                  <a:cubicBezTo>
                    <a:pt x="473" y="433"/>
                    <a:pt x="473" y="433"/>
                    <a:pt x="473" y="433"/>
                  </a:cubicBezTo>
                  <a:cubicBezTo>
                    <a:pt x="473" y="435"/>
                    <a:pt x="473" y="435"/>
                    <a:pt x="473" y="435"/>
                  </a:cubicBezTo>
                  <a:cubicBezTo>
                    <a:pt x="475" y="435"/>
                    <a:pt x="475" y="435"/>
                    <a:pt x="475" y="435"/>
                  </a:cubicBezTo>
                  <a:cubicBezTo>
                    <a:pt x="476" y="435"/>
                    <a:pt x="476" y="435"/>
                    <a:pt x="476" y="435"/>
                  </a:cubicBezTo>
                  <a:cubicBezTo>
                    <a:pt x="477" y="435"/>
                    <a:pt x="477" y="435"/>
                    <a:pt x="477" y="435"/>
                  </a:cubicBezTo>
                  <a:cubicBezTo>
                    <a:pt x="479" y="435"/>
                    <a:pt x="479" y="435"/>
                    <a:pt x="479" y="435"/>
                  </a:cubicBezTo>
                  <a:cubicBezTo>
                    <a:pt x="479" y="436"/>
                    <a:pt x="479" y="436"/>
                    <a:pt x="479" y="436"/>
                  </a:cubicBezTo>
                  <a:cubicBezTo>
                    <a:pt x="482" y="436"/>
                    <a:pt x="482" y="436"/>
                    <a:pt x="482" y="436"/>
                  </a:cubicBezTo>
                  <a:cubicBezTo>
                    <a:pt x="483" y="437"/>
                    <a:pt x="483" y="437"/>
                    <a:pt x="483" y="437"/>
                  </a:cubicBezTo>
                  <a:cubicBezTo>
                    <a:pt x="483" y="439"/>
                    <a:pt x="483" y="439"/>
                    <a:pt x="483" y="439"/>
                  </a:cubicBezTo>
                  <a:cubicBezTo>
                    <a:pt x="483" y="440"/>
                    <a:pt x="483" y="440"/>
                    <a:pt x="483" y="440"/>
                  </a:cubicBezTo>
                  <a:cubicBezTo>
                    <a:pt x="485" y="440"/>
                    <a:pt x="485" y="440"/>
                    <a:pt x="485" y="440"/>
                  </a:cubicBezTo>
                  <a:cubicBezTo>
                    <a:pt x="485" y="442"/>
                    <a:pt x="485" y="442"/>
                    <a:pt x="485" y="442"/>
                  </a:cubicBezTo>
                  <a:cubicBezTo>
                    <a:pt x="485" y="443"/>
                    <a:pt x="485" y="443"/>
                    <a:pt x="485" y="443"/>
                  </a:cubicBezTo>
                  <a:cubicBezTo>
                    <a:pt x="486" y="443"/>
                    <a:pt x="486" y="443"/>
                    <a:pt x="486" y="443"/>
                  </a:cubicBezTo>
                  <a:cubicBezTo>
                    <a:pt x="486" y="445"/>
                    <a:pt x="486" y="445"/>
                    <a:pt x="486" y="445"/>
                  </a:cubicBezTo>
                  <a:cubicBezTo>
                    <a:pt x="486" y="446"/>
                    <a:pt x="486" y="446"/>
                    <a:pt x="486" y="446"/>
                  </a:cubicBezTo>
                  <a:cubicBezTo>
                    <a:pt x="485" y="446"/>
                    <a:pt x="485" y="446"/>
                    <a:pt x="485" y="446"/>
                  </a:cubicBezTo>
                  <a:cubicBezTo>
                    <a:pt x="486" y="447"/>
                    <a:pt x="486" y="447"/>
                    <a:pt x="486" y="447"/>
                  </a:cubicBezTo>
                  <a:cubicBezTo>
                    <a:pt x="487" y="450"/>
                    <a:pt x="487" y="450"/>
                    <a:pt x="487" y="450"/>
                  </a:cubicBezTo>
                  <a:cubicBezTo>
                    <a:pt x="486" y="450"/>
                    <a:pt x="486" y="450"/>
                    <a:pt x="486" y="450"/>
                  </a:cubicBezTo>
                  <a:cubicBezTo>
                    <a:pt x="485" y="450"/>
                    <a:pt x="485" y="450"/>
                    <a:pt x="485" y="450"/>
                  </a:cubicBezTo>
                  <a:cubicBezTo>
                    <a:pt x="483" y="450"/>
                    <a:pt x="483" y="450"/>
                    <a:pt x="483" y="450"/>
                  </a:cubicBezTo>
                  <a:cubicBezTo>
                    <a:pt x="483" y="453"/>
                    <a:pt x="483" y="453"/>
                    <a:pt x="483" y="453"/>
                  </a:cubicBezTo>
                  <a:cubicBezTo>
                    <a:pt x="483" y="455"/>
                    <a:pt x="483" y="455"/>
                    <a:pt x="483" y="455"/>
                  </a:cubicBezTo>
                  <a:cubicBezTo>
                    <a:pt x="482" y="455"/>
                    <a:pt x="482" y="455"/>
                    <a:pt x="482" y="455"/>
                  </a:cubicBezTo>
                  <a:cubicBezTo>
                    <a:pt x="479" y="455"/>
                    <a:pt x="479" y="455"/>
                    <a:pt x="479" y="455"/>
                  </a:cubicBezTo>
                  <a:cubicBezTo>
                    <a:pt x="477" y="453"/>
                    <a:pt x="477" y="453"/>
                    <a:pt x="477" y="453"/>
                  </a:cubicBezTo>
                  <a:cubicBezTo>
                    <a:pt x="476" y="452"/>
                    <a:pt x="476" y="452"/>
                    <a:pt x="476" y="452"/>
                  </a:cubicBezTo>
                  <a:cubicBezTo>
                    <a:pt x="473" y="453"/>
                    <a:pt x="473" y="453"/>
                    <a:pt x="473" y="453"/>
                  </a:cubicBezTo>
                  <a:cubicBezTo>
                    <a:pt x="475" y="450"/>
                    <a:pt x="475" y="450"/>
                    <a:pt x="475" y="450"/>
                  </a:cubicBezTo>
                  <a:cubicBezTo>
                    <a:pt x="472" y="452"/>
                    <a:pt x="472" y="452"/>
                    <a:pt x="472" y="452"/>
                  </a:cubicBezTo>
                  <a:cubicBezTo>
                    <a:pt x="475" y="449"/>
                    <a:pt x="475" y="449"/>
                    <a:pt x="475" y="449"/>
                  </a:cubicBezTo>
                  <a:cubicBezTo>
                    <a:pt x="473" y="449"/>
                    <a:pt x="473" y="449"/>
                    <a:pt x="473" y="449"/>
                  </a:cubicBezTo>
                  <a:cubicBezTo>
                    <a:pt x="472" y="446"/>
                    <a:pt x="472" y="446"/>
                    <a:pt x="472" y="446"/>
                  </a:cubicBezTo>
                  <a:cubicBezTo>
                    <a:pt x="470" y="445"/>
                    <a:pt x="470" y="445"/>
                    <a:pt x="470" y="445"/>
                  </a:cubicBezTo>
                  <a:cubicBezTo>
                    <a:pt x="469" y="445"/>
                    <a:pt x="469" y="445"/>
                    <a:pt x="469" y="445"/>
                  </a:cubicBezTo>
                  <a:cubicBezTo>
                    <a:pt x="470" y="447"/>
                    <a:pt x="470" y="447"/>
                    <a:pt x="470" y="447"/>
                  </a:cubicBezTo>
                  <a:cubicBezTo>
                    <a:pt x="470" y="450"/>
                    <a:pt x="470" y="450"/>
                    <a:pt x="470" y="450"/>
                  </a:cubicBezTo>
                  <a:cubicBezTo>
                    <a:pt x="469" y="453"/>
                    <a:pt x="469" y="453"/>
                    <a:pt x="469" y="453"/>
                  </a:cubicBezTo>
                  <a:cubicBezTo>
                    <a:pt x="466" y="456"/>
                    <a:pt x="466" y="456"/>
                    <a:pt x="466" y="456"/>
                  </a:cubicBezTo>
                  <a:cubicBezTo>
                    <a:pt x="462" y="460"/>
                    <a:pt x="462" y="460"/>
                    <a:pt x="462" y="460"/>
                  </a:cubicBezTo>
                  <a:cubicBezTo>
                    <a:pt x="459" y="466"/>
                    <a:pt x="459" y="466"/>
                    <a:pt x="459" y="466"/>
                  </a:cubicBezTo>
                  <a:cubicBezTo>
                    <a:pt x="457" y="469"/>
                    <a:pt x="457" y="469"/>
                    <a:pt x="457" y="469"/>
                  </a:cubicBezTo>
                  <a:cubicBezTo>
                    <a:pt x="456" y="470"/>
                    <a:pt x="456" y="470"/>
                    <a:pt x="456" y="470"/>
                  </a:cubicBezTo>
                  <a:cubicBezTo>
                    <a:pt x="449" y="475"/>
                    <a:pt x="449" y="475"/>
                    <a:pt x="449" y="475"/>
                  </a:cubicBezTo>
                  <a:cubicBezTo>
                    <a:pt x="447" y="476"/>
                    <a:pt x="447" y="476"/>
                    <a:pt x="447" y="476"/>
                  </a:cubicBezTo>
                  <a:cubicBezTo>
                    <a:pt x="446" y="478"/>
                    <a:pt x="446" y="478"/>
                    <a:pt x="446" y="478"/>
                  </a:cubicBezTo>
                  <a:cubicBezTo>
                    <a:pt x="444" y="480"/>
                    <a:pt x="444" y="480"/>
                    <a:pt x="444" y="480"/>
                  </a:cubicBezTo>
                  <a:cubicBezTo>
                    <a:pt x="443" y="480"/>
                    <a:pt x="443" y="480"/>
                    <a:pt x="443" y="480"/>
                  </a:cubicBezTo>
                  <a:cubicBezTo>
                    <a:pt x="444" y="483"/>
                    <a:pt x="444" y="483"/>
                    <a:pt x="444" y="483"/>
                  </a:cubicBezTo>
                  <a:cubicBezTo>
                    <a:pt x="443" y="483"/>
                    <a:pt x="443" y="483"/>
                    <a:pt x="443" y="483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36" y="486"/>
                    <a:pt x="436" y="486"/>
                    <a:pt x="436" y="486"/>
                  </a:cubicBezTo>
                  <a:cubicBezTo>
                    <a:pt x="434" y="488"/>
                    <a:pt x="434" y="488"/>
                    <a:pt x="434" y="488"/>
                  </a:cubicBezTo>
                  <a:cubicBezTo>
                    <a:pt x="436" y="488"/>
                    <a:pt x="436" y="488"/>
                    <a:pt x="436" y="488"/>
                  </a:cubicBezTo>
                  <a:cubicBezTo>
                    <a:pt x="439" y="488"/>
                    <a:pt x="439" y="488"/>
                    <a:pt x="439" y="488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443" y="486"/>
                    <a:pt x="443" y="486"/>
                    <a:pt x="443" y="486"/>
                  </a:cubicBezTo>
                  <a:cubicBezTo>
                    <a:pt x="447" y="485"/>
                    <a:pt x="447" y="485"/>
                    <a:pt x="447" y="485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5" y="480"/>
                    <a:pt x="455" y="480"/>
                    <a:pt x="455" y="480"/>
                  </a:cubicBezTo>
                  <a:cubicBezTo>
                    <a:pt x="459" y="480"/>
                    <a:pt x="459" y="480"/>
                    <a:pt x="459" y="480"/>
                  </a:cubicBezTo>
                  <a:cubicBezTo>
                    <a:pt x="463" y="480"/>
                    <a:pt x="463" y="480"/>
                    <a:pt x="463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72" y="478"/>
                    <a:pt x="472" y="478"/>
                    <a:pt x="472" y="478"/>
                  </a:cubicBezTo>
                  <a:cubicBezTo>
                    <a:pt x="476" y="476"/>
                    <a:pt x="476" y="476"/>
                    <a:pt x="476" y="476"/>
                  </a:cubicBezTo>
                  <a:cubicBezTo>
                    <a:pt x="480" y="476"/>
                    <a:pt x="480" y="476"/>
                    <a:pt x="480" y="476"/>
                  </a:cubicBezTo>
                  <a:cubicBezTo>
                    <a:pt x="486" y="476"/>
                    <a:pt x="486" y="476"/>
                    <a:pt x="486" y="476"/>
                  </a:cubicBezTo>
                  <a:cubicBezTo>
                    <a:pt x="485" y="475"/>
                    <a:pt x="485" y="475"/>
                    <a:pt x="485" y="475"/>
                  </a:cubicBezTo>
                  <a:cubicBezTo>
                    <a:pt x="485" y="473"/>
                    <a:pt x="485" y="473"/>
                    <a:pt x="485" y="473"/>
                  </a:cubicBezTo>
                  <a:cubicBezTo>
                    <a:pt x="486" y="472"/>
                    <a:pt x="486" y="472"/>
                    <a:pt x="486" y="472"/>
                  </a:cubicBezTo>
                  <a:cubicBezTo>
                    <a:pt x="480" y="472"/>
                    <a:pt x="480" y="472"/>
                    <a:pt x="480" y="472"/>
                  </a:cubicBezTo>
                  <a:cubicBezTo>
                    <a:pt x="479" y="472"/>
                    <a:pt x="479" y="472"/>
                    <a:pt x="479" y="472"/>
                  </a:cubicBezTo>
                  <a:cubicBezTo>
                    <a:pt x="480" y="469"/>
                    <a:pt x="480" y="469"/>
                    <a:pt x="480" y="469"/>
                  </a:cubicBezTo>
                  <a:cubicBezTo>
                    <a:pt x="485" y="466"/>
                    <a:pt x="485" y="466"/>
                    <a:pt x="485" y="466"/>
                  </a:cubicBezTo>
                  <a:cubicBezTo>
                    <a:pt x="489" y="463"/>
                    <a:pt x="489" y="463"/>
                    <a:pt x="489" y="463"/>
                  </a:cubicBezTo>
                  <a:cubicBezTo>
                    <a:pt x="503" y="462"/>
                    <a:pt x="503" y="462"/>
                    <a:pt x="503" y="462"/>
                  </a:cubicBezTo>
                  <a:cubicBezTo>
                    <a:pt x="508" y="462"/>
                    <a:pt x="508" y="462"/>
                    <a:pt x="508" y="462"/>
                  </a:cubicBezTo>
                  <a:cubicBezTo>
                    <a:pt x="509" y="462"/>
                    <a:pt x="509" y="462"/>
                    <a:pt x="509" y="462"/>
                  </a:cubicBezTo>
                  <a:cubicBezTo>
                    <a:pt x="510" y="463"/>
                    <a:pt x="510" y="463"/>
                    <a:pt x="510" y="463"/>
                  </a:cubicBezTo>
                  <a:cubicBezTo>
                    <a:pt x="513" y="462"/>
                    <a:pt x="513" y="462"/>
                    <a:pt x="513" y="462"/>
                  </a:cubicBezTo>
                  <a:cubicBezTo>
                    <a:pt x="512" y="462"/>
                    <a:pt x="512" y="462"/>
                    <a:pt x="512" y="462"/>
                  </a:cubicBezTo>
                  <a:cubicBezTo>
                    <a:pt x="515" y="460"/>
                    <a:pt x="515" y="460"/>
                    <a:pt x="515" y="460"/>
                  </a:cubicBezTo>
                  <a:cubicBezTo>
                    <a:pt x="513" y="460"/>
                    <a:pt x="513" y="460"/>
                    <a:pt x="513" y="460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8" y="459"/>
                    <a:pt x="518" y="459"/>
                    <a:pt x="518" y="459"/>
                  </a:cubicBezTo>
                  <a:cubicBezTo>
                    <a:pt x="522" y="457"/>
                    <a:pt x="522" y="457"/>
                    <a:pt x="522" y="457"/>
                  </a:cubicBezTo>
                  <a:cubicBezTo>
                    <a:pt x="526" y="455"/>
                    <a:pt x="526" y="455"/>
                    <a:pt x="526" y="455"/>
                  </a:cubicBezTo>
                  <a:cubicBezTo>
                    <a:pt x="527" y="455"/>
                    <a:pt x="527" y="455"/>
                    <a:pt x="527" y="455"/>
                  </a:cubicBezTo>
                  <a:cubicBezTo>
                    <a:pt x="532" y="452"/>
                    <a:pt x="532" y="452"/>
                    <a:pt x="532" y="452"/>
                  </a:cubicBezTo>
                  <a:cubicBezTo>
                    <a:pt x="542" y="447"/>
                    <a:pt x="542" y="447"/>
                    <a:pt x="542" y="447"/>
                  </a:cubicBezTo>
                  <a:cubicBezTo>
                    <a:pt x="578" y="447"/>
                    <a:pt x="578" y="447"/>
                    <a:pt x="578" y="447"/>
                  </a:cubicBezTo>
                  <a:cubicBezTo>
                    <a:pt x="581" y="445"/>
                    <a:pt x="581" y="445"/>
                    <a:pt x="581" y="445"/>
                  </a:cubicBezTo>
                  <a:cubicBezTo>
                    <a:pt x="585" y="443"/>
                    <a:pt x="585" y="443"/>
                    <a:pt x="585" y="443"/>
                  </a:cubicBezTo>
                  <a:cubicBezTo>
                    <a:pt x="585" y="445"/>
                    <a:pt x="585" y="445"/>
                    <a:pt x="585" y="445"/>
                  </a:cubicBezTo>
                  <a:cubicBezTo>
                    <a:pt x="586" y="443"/>
                    <a:pt x="586" y="443"/>
                    <a:pt x="586" y="443"/>
                  </a:cubicBezTo>
                  <a:cubicBezTo>
                    <a:pt x="588" y="443"/>
                    <a:pt x="588" y="443"/>
                    <a:pt x="588" y="443"/>
                  </a:cubicBezTo>
                  <a:cubicBezTo>
                    <a:pt x="589" y="440"/>
                    <a:pt x="589" y="440"/>
                    <a:pt x="589" y="440"/>
                  </a:cubicBezTo>
                  <a:cubicBezTo>
                    <a:pt x="592" y="437"/>
                    <a:pt x="592" y="437"/>
                    <a:pt x="592" y="437"/>
                  </a:cubicBezTo>
                  <a:cubicBezTo>
                    <a:pt x="595" y="436"/>
                    <a:pt x="595" y="436"/>
                    <a:pt x="595" y="436"/>
                  </a:cubicBezTo>
                  <a:cubicBezTo>
                    <a:pt x="596" y="433"/>
                    <a:pt x="596" y="433"/>
                    <a:pt x="596" y="433"/>
                  </a:cubicBezTo>
                  <a:cubicBezTo>
                    <a:pt x="599" y="430"/>
                    <a:pt x="599" y="430"/>
                    <a:pt x="599" y="430"/>
                  </a:cubicBezTo>
                  <a:cubicBezTo>
                    <a:pt x="601" y="427"/>
                    <a:pt x="601" y="427"/>
                    <a:pt x="601" y="427"/>
                  </a:cubicBezTo>
                  <a:cubicBezTo>
                    <a:pt x="602" y="424"/>
                    <a:pt x="602" y="424"/>
                    <a:pt x="602" y="424"/>
                  </a:cubicBezTo>
                  <a:cubicBezTo>
                    <a:pt x="609" y="420"/>
                    <a:pt x="609" y="420"/>
                    <a:pt x="609" y="420"/>
                  </a:cubicBezTo>
                  <a:cubicBezTo>
                    <a:pt x="614" y="416"/>
                    <a:pt x="614" y="416"/>
                    <a:pt x="614" y="416"/>
                  </a:cubicBezTo>
                  <a:cubicBezTo>
                    <a:pt x="615" y="414"/>
                    <a:pt x="615" y="414"/>
                    <a:pt x="615" y="414"/>
                  </a:cubicBezTo>
                  <a:cubicBezTo>
                    <a:pt x="617" y="417"/>
                    <a:pt x="617" y="417"/>
                    <a:pt x="617" y="417"/>
                  </a:cubicBezTo>
                  <a:cubicBezTo>
                    <a:pt x="617" y="419"/>
                    <a:pt x="617" y="419"/>
                    <a:pt x="617" y="419"/>
                  </a:cubicBezTo>
                  <a:cubicBezTo>
                    <a:pt x="619" y="417"/>
                    <a:pt x="619" y="417"/>
                    <a:pt x="619" y="417"/>
                  </a:cubicBezTo>
                  <a:cubicBezTo>
                    <a:pt x="624" y="417"/>
                    <a:pt x="624" y="417"/>
                    <a:pt x="624" y="417"/>
                  </a:cubicBezTo>
                  <a:cubicBezTo>
                    <a:pt x="627" y="417"/>
                    <a:pt x="627" y="417"/>
                    <a:pt x="627" y="417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27" y="424"/>
                    <a:pt x="627" y="424"/>
                    <a:pt x="627" y="424"/>
                  </a:cubicBezTo>
                  <a:cubicBezTo>
                    <a:pt x="624" y="432"/>
                    <a:pt x="624" y="432"/>
                    <a:pt x="624" y="432"/>
                  </a:cubicBezTo>
                  <a:cubicBezTo>
                    <a:pt x="622" y="436"/>
                    <a:pt x="622" y="436"/>
                    <a:pt x="622" y="436"/>
                  </a:cubicBezTo>
                  <a:cubicBezTo>
                    <a:pt x="622" y="439"/>
                    <a:pt x="622" y="439"/>
                    <a:pt x="622" y="439"/>
                  </a:cubicBezTo>
                  <a:cubicBezTo>
                    <a:pt x="624" y="440"/>
                    <a:pt x="624" y="440"/>
                    <a:pt x="624" y="440"/>
                  </a:cubicBezTo>
                  <a:cubicBezTo>
                    <a:pt x="624" y="442"/>
                    <a:pt x="624" y="442"/>
                    <a:pt x="624" y="442"/>
                  </a:cubicBezTo>
                  <a:cubicBezTo>
                    <a:pt x="622" y="443"/>
                    <a:pt x="622" y="443"/>
                    <a:pt x="622" y="443"/>
                  </a:cubicBezTo>
                  <a:cubicBezTo>
                    <a:pt x="624" y="446"/>
                    <a:pt x="624" y="446"/>
                    <a:pt x="624" y="446"/>
                  </a:cubicBezTo>
                  <a:cubicBezTo>
                    <a:pt x="625" y="446"/>
                    <a:pt x="625" y="446"/>
                    <a:pt x="625" y="446"/>
                  </a:cubicBezTo>
                  <a:cubicBezTo>
                    <a:pt x="628" y="446"/>
                    <a:pt x="628" y="446"/>
                    <a:pt x="628" y="446"/>
                  </a:cubicBezTo>
                  <a:cubicBezTo>
                    <a:pt x="628" y="447"/>
                    <a:pt x="628" y="447"/>
                    <a:pt x="628" y="447"/>
                  </a:cubicBezTo>
                  <a:cubicBezTo>
                    <a:pt x="631" y="446"/>
                    <a:pt x="631" y="446"/>
                    <a:pt x="631" y="446"/>
                  </a:cubicBezTo>
                  <a:cubicBezTo>
                    <a:pt x="632" y="446"/>
                    <a:pt x="632" y="446"/>
                    <a:pt x="632" y="446"/>
                  </a:cubicBezTo>
                  <a:cubicBezTo>
                    <a:pt x="634" y="446"/>
                    <a:pt x="634" y="446"/>
                    <a:pt x="634" y="446"/>
                  </a:cubicBezTo>
                  <a:cubicBezTo>
                    <a:pt x="637" y="445"/>
                    <a:pt x="637" y="445"/>
                    <a:pt x="637" y="445"/>
                  </a:cubicBezTo>
                  <a:cubicBezTo>
                    <a:pt x="637" y="443"/>
                    <a:pt x="637" y="443"/>
                    <a:pt x="637" y="443"/>
                  </a:cubicBezTo>
                  <a:cubicBezTo>
                    <a:pt x="639" y="442"/>
                    <a:pt x="639" y="442"/>
                    <a:pt x="639" y="442"/>
                  </a:cubicBezTo>
                  <a:cubicBezTo>
                    <a:pt x="638" y="445"/>
                    <a:pt x="638" y="445"/>
                    <a:pt x="638" y="445"/>
                  </a:cubicBezTo>
                  <a:cubicBezTo>
                    <a:pt x="639" y="445"/>
                    <a:pt x="639" y="445"/>
                    <a:pt x="639" y="445"/>
                  </a:cubicBezTo>
                  <a:cubicBezTo>
                    <a:pt x="642" y="445"/>
                    <a:pt x="642" y="445"/>
                    <a:pt x="642" y="445"/>
                  </a:cubicBezTo>
                  <a:cubicBezTo>
                    <a:pt x="647" y="442"/>
                    <a:pt x="647" y="442"/>
                    <a:pt x="647" y="442"/>
                  </a:cubicBezTo>
                  <a:cubicBezTo>
                    <a:pt x="651" y="440"/>
                    <a:pt x="651" y="440"/>
                    <a:pt x="651" y="440"/>
                  </a:cubicBezTo>
                  <a:cubicBezTo>
                    <a:pt x="654" y="439"/>
                    <a:pt x="654" y="439"/>
                    <a:pt x="654" y="439"/>
                  </a:cubicBezTo>
                  <a:cubicBezTo>
                    <a:pt x="655" y="437"/>
                    <a:pt x="655" y="437"/>
                    <a:pt x="655" y="437"/>
                  </a:cubicBezTo>
                  <a:cubicBezTo>
                    <a:pt x="657" y="435"/>
                    <a:pt x="657" y="435"/>
                    <a:pt x="657" y="435"/>
                  </a:cubicBezTo>
                  <a:cubicBezTo>
                    <a:pt x="658" y="437"/>
                    <a:pt x="658" y="437"/>
                    <a:pt x="658" y="437"/>
                  </a:cubicBezTo>
                  <a:cubicBezTo>
                    <a:pt x="660" y="437"/>
                    <a:pt x="660" y="437"/>
                    <a:pt x="660" y="437"/>
                  </a:cubicBezTo>
                  <a:cubicBezTo>
                    <a:pt x="652" y="442"/>
                    <a:pt x="652" y="442"/>
                    <a:pt x="652" y="442"/>
                  </a:cubicBezTo>
                  <a:cubicBezTo>
                    <a:pt x="651" y="443"/>
                    <a:pt x="651" y="443"/>
                    <a:pt x="651" y="443"/>
                  </a:cubicBezTo>
                  <a:cubicBezTo>
                    <a:pt x="652" y="443"/>
                    <a:pt x="652" y="443"/>
                    <a:pt x="652" y="443"/>
                  </a:cubicBezTo>
                  <a:cubicBezTo>
                    <a:pt x="655" y="443"/>
                    <a:pt x="655" y="443"/>
                    <a:pt x="655" y="443"/>
                  </a:cubicBezTo>
                  <a:cubicBezTo>
                    <a:pt x="660" y="443"/>
                    <a:pt x="660" y="443"/>
                    <a:pt x="660" y="443"/>
                  </a:cubicBezTo>
                  <a:cubicBezTo>
                    <a:pt x="667" y="443"/>
                    <a:pt x="667" y="443"/>
                    <a:pt x="667" y="443"/>
                  </a:cubicBezTo>
                  <a:cubicBezTo>
                    <a:pt x="661" y="445"/>
                    <a:pt x="661" y="445"/>
                    <a:pt x="661" y="445"/>
                  </a:cubicBezTo>
                  <a:cubicBezTo>
                    <a:pt x="658" y="446"/>
                    <a:pt x="658" y="446"/>
                    <a:pt x="658" y="446"/>
                  </a:cubicBezTo>
                  <a:cubicBezTo>
                    <a:pt x="658" y="447"/>
                    <a:pt x="658" y="447"/>
                    <a:pt x="658" y="447"/>
                  </a:cubicBezTo>
                  <a:cubicBezTo>
                    <a:pt x="657" y="447"/>
                    <a:pt x="657" y="447"/>
                    <a:pt x="657" y="447"/>
                  </a:cubicBezTo>
                  <a:cubicBezTo>
                    <a:pt x="657" y="446"/>
                    <a:pt x="657" y="446"/>
                    <a:pt x="657" y="446"/>
                  </a:cubicBezTo>
                  <a:cubicBezTo>
                    <a:pt x="655" y="446"/>
                    <a:pt x="655" y="446"/>
                    <a:pt x="655" y="446"/>
                  </a:cubicBezTo>
                  <a:cubicBezTo>
                    <a:pt x="655" y="445"/>
                    <a:pt x="655" y="445"/>
                    <a:pt x="655" y="445"/>
                  </a:cubicBezTo>
                  <a:cubicBezTo>
                    <a:pt x="647" y="447"/>
                    <a:pt x="647" y="447"/>
                    <a:pt x="647" y="447"/>
                  </a:cubicBezTo>
                  <a:cubicBezTo>
                    <a:pt x="642" y="449"/>
                    <a:pt x="642" y="449"/>
                    <a:pt x="642" y="449"/>
                  </a:cubicBezTo>
                  <a:cubicBezTo>
                    <a:pt x="639" y="452"/>
                    <a:pt x="639" y="452"/>
                    <a:pt x="639" y="452"/>
                  </a:cubicBezTo>
                  <a:cubicBezTo>
                    <a:pt x="641" y="452"/>
                    <a:pt x="641" y="452"/>
                    <a:pt x="641" y="452"/>
                  </a:cubicBezTo>
                  <a:cubicBezTo>
                    <a:pt x="639" y="453"/>
                    <a:pt x="639" y="453"/>
                    <a:pt x="639" y="453"/>
                  </a:cubicBezTo>
                  <a:cubicBezTo>
                    <a:pt x="638" y="453"/>
                    <a:pt x="638" y="453"/>
                    <a:pt x="638" y="453"/>
                  </a:cubicBezTo>
                  <a:cubicBezTo>
                    <a:pt x="638" y="452"/>
                    <a:pt x="638" y="452"/>
                    <a:pt x="638" y="452"/>
                  </a:cubicBezTo>
                  <a:cubicBezTo>
                    <a:pt x="637" y="453"/>
                    <a:pt x="637" y="453"/>
                    <a:pt x="637" y="453"/>
                  </a:cubicBezTo>
                  <a:cubicBezTo>
                    <a:pt x="634" y="455"/>
                    <a:pt x="634" y="455"/>
                    <a:pt x="634" y="455"/>
                  </a:cubicBezTo>
                  <a:cubicBezTo>
                    <a:pt x="632" y="456"/>
                    <a:pt x="632" y="456"/>
                    <a:pt x="632" y="456"/>
                  </a:cubicBezTo>
                  <a:cubicBezTo>
                    <a:pt x="635" y="455"/>
                    <a:pt x="635" y="455"/>
                    <a:pt x="635" y="455"/>
                  </a:cubicBezTo>
                  <a:cubicBezTo>
                    <a:pt x="631" y="459"/>
                    <a:pt x="631" y="459"/>
                    <a:pt x="631" y="459"/>
                  </a:cubicBezTo>
                  <a:cubicBezTo>
                    <a:pt x="629" y="462"/>
                    <a:pt x="629" y="462"/>
                    <a:pt x="629" y="462"/>
                  </a:cubicBezTo>
                  <a:cubicBezTo>
                    <a:pt x="631" y="466"/>
                    <a:pt x="631" y="466"/>
                    <a:pt x="631" y="466"/>
                  </a:cubicBezTo>
                  <a:cubicBezTo>
                    <a:pt x="632" y="465"/>
                    <a:pt x="632" y="465"/>
                    <a:pt x="632" y="465"/>
                  </a:cubicBezTo>
                  <a:cubicBezTo>
                    <a:pt x="632" y="467"/>
                    <a:pt x="632" y="467"/>
                    <a:pt x="632" y="467"/>
                  </a:cubicBezTo>
                  <a:cubicBezTo>
                    <a:pt x="634" y="467"/>
                    <a:pt x="634" y="467"/>
                    <a:pt x="634" y="467"/>
                  </a:cubicBezTo>
                  <a:cubicBezTo>
                    <a:pt x="635" y="469"/>
                    <a:pt x="635" y="469"/>
                    <a:pt x="635" y="469"/>
                  </a:cubicBezTo>
                  <a:cubicBezTo>
                    <a:pt x="637" y="467"/>
                    <a:pt x="637" y="467"/>
                    <a:pt x="637" y="467"/>
                  </a:cubicBezTo>
                  <a:cubicBezTo>
                    <a:pt x="638" y="465"/>
                    <a:pt x="638" y="465"/>
                    <a:pt x="638" y="465"/>
                  </a:cubicBezTo>
                  <a:cubicBezTo>
                    <a:pt x="639" y="466"/>
                    <a:pt x="639" y="466"/>
                    <a:pt x="639" y="466"/>
                  </a:cubicBezTo>
                  <a:cubicBezTo>
                    <a:pt x="639" y="465"/>
                    <a:pt x="639" y="465"/>
                    <a:pt x="639" y="465"/>
                  </a:cubicBezTo>
                  <a:cubicBezTo>
                    <a:pt x="641" y="466"/>
                    <a:pt x="641" y="466"/>
                    <a:pt x="641" y="466"/>
                  </a:cubicBezTo>
                  <a:cubicBezTo>
                    <a:pt x="642" y="465"/>
                    <a:pt x="642" y="465"/>
                    <a:pt x="642" y="465"/>
                  </a:cubicBezTo>
                  <a:cubicBezTo>
                    <a:pt x="645" y="462"/>
                    <a:pt x="645" y="462"/>
                    <a:pt x="645" y="462"/>
                  </a:cubicBezTo>
                  <a:cubicBezTo>
                    <a:pt x="648" y="460"/>
                    <a:pt x="648" y="460"/>
                    <a:pt x="648" y="460"/>
                  </a:cubicBezTo>
                  <a:cubicBezTo>
                    <a:pt x="649" y="459"/>
                    <a:pt x="649" y="459"/>
                    <a:pt x="649" y="459"/>
                  </a:cubicBezTo>
                  <a:cubicBezTo>
                    <a:pt x="651" y="457"/>
                    <a:pt x="651" y="457"/>
                    <a:pt x="651" y="457"/>
                  </a:cubicBezTo>
                  <a:cubicBezTo>
                    <a:pt x="652" y="457"/>
                    <a:pt x="652" y="457"/>
                    <a:pt x="652" y="457"/>
                  </a:cubicBezTo>
                  <a:cubicBezTo>
                    <a:pt x="654" y="455"/>
                    <a:pt x="654" y="455"/>
                    <a:pt x="654" y="455"/>
                  </a:cubicBezTo>
                  <a:cubicBezTo>
                    <a:pt x="655" y="455"/>
                    <a:pt x="655" y="455"/>
                    <a:pt x="655" y="455"/>
                  </a:cubicBezTo>
                  <a:cubicBezTo>
                    <a:pt x="655" y="453"/>
                    <a:pt x="655" y="453"/>
                    <a:pt x="655" y="453"/>
                  </a:cubicBezTo>
                  <a:cubicBezTo>
                    <a:pt x="657" y="453"/>
                    <a:pt x="657" y="453"/>
                    <a:pt x="657" y="453"/>
                  </a:cubicBezTo>
                  <a:cubicBezTo>
                    <a:pt x="658" y="452"/>
                    <a:pt x="658" y="452"/>
                    <a:pt x="658" y="452"/>
                  </a:cubicBezTo>
                  <a:cubicBezTo>
                    <a:pt x="658" y="453"/>
                    <a:pt x="658" y="453"/>
                    <a:pt x="658" y="453"/>
                  </a:cubicBezTo>
                  <a:cubicBezTo>
                    <a:pt x="660" y="455"/>
                    <a:pt x="660" y="455"/>
                    <a:pt x="660" y="455"/>
                  </a:cubicBezTo>
                  <a:cubicBezTo>
                    <a:pt x="661" y="455"/>
                    <a:pt x="661" y="455"/>
                    <a:pt x="661" y="455"/>
                  </a:cubicBezTo>
                  <a:cubicBezTo>
                    <a:pt x="661" y="452"/>
                    <a:pt x="661" y="452"/>
                    <a:pt x="661" y="452"/>
                  </a:cubicBezTo>
                  <a:cubicBezTo>
                    <a:pt x="662" y="453"/>
                    <a:pt x="662" y="453"/>
                    <a:pt x="662" y="453"/>
                  </a:cubicBezTo>
                  <a:cubicBezTo>
                    <a:pt x="664" y="453"/>
                    <a:pt x="664" y="453"/>
                    <a:pt x="664" y="453"/>
                  </a:cubicBezTo>
                  <a:cubicBezTo>
                    <a:pt x="668" y="452"/>
                    <a:pt x="668" y="452"/>
                    <a:pt x="668" y="452"/>
                  </a:cubicBezTo>
                  <a:cubicBezTo>
                    <a:pt x="672" y="450"/>
                    <a:pt x="672" y="450"/>
                    <a:pt x="672" y="450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81" y="447"/>
                    <a:pt x="681" y="447"/>
                    <a:pt x="681" y="447"/>
                  </a:cubicBezTo>
                  <a:cubicBezTo>
                    <a:pt x="687" y="446"/>
                    <a:pt x="687" y="446"/>
                    <a:pt x="687" y="446"/>
                  </a:cubicBezTo>
                  <a:cubicBezTo>
                    <a:pt x="690" y="446"/>
                    <a:pt x="690" y="446"/>
                    <a:pt x="690" y="446"/>
                  </a:cubicBezTo>
                  <a:cubicBezTo>
                    <a:pt x="691" y="445"/>
                    <a:pt x="691" y="445"/>
                    <a:pt x="691" y="445"/>
                  </a:cubicBezTo>
                  <a:cubicBezTo>
                    <a:pt x="692" y="443"/>
                    <a:pt x="692" y="443"/>
                    <a:pt x="692" y="443"/>
                  </a:cubicBezTo>
                  <a:cubicBezTo>
                    <a:pt x="690" y="443"/>
                    <a:pt x="690" y="443"/>
                    <a:pt x="690" y="443"/>
                  </a:cubicBezTo>
                  <a:cubicBezTo>
                    <a:pt x="688" y="443"/>
                    <a:pt x="688" y="443"/>
                    <a:pt x="688" y="443"/>
                  </a:cubicBezTo>
                  <a:cubicBezTo>
                    <a:pt x="690" y="442"/>
                    <a:pt x="690" y="442"/>
                    <a:pt x="690" y="442"/>
                  </a:cubicBezTo>
                  <a:cubicBezTo>
                    <a:pt x="690" y="440"/>
                    <a:pt x="690" y="440"/>
                    <a:pt x="690" y="440"/>
                  </a:cubicBezTo>
                  <a:cubicBezTo>
                    <a:pt x="697" y="440"/>
                    <a:pt x="697" y="440"/>
                    <a:pt x="697" y="440"/>
                  </a:cubicBezTo>
                  <a:cubicBezTo>
                    <a:pt x="701" y="439"/>
                    <a:pt x="701" y="439"/>
                    <a:pt x="701" y="439"/>
                  </a:cubicBezTo>
                  <a:cubicBezTo>
                    <a:pt x="704" y="437"/>
                    <a:pt x="704" y="437"/>
                    <a:pt x="704" y="437"/>
                  </a:cubicBezTo>
                  <a:cubicBezTo>
                    <a:pt x="707" y="436"/>
                    <a:pt x="707" y="436"/>
                    <a:pt x="707" y="436"/>
                  </a:cubicBezTo>
                  <a:cubicBezTo>
                    <a:pt x="708" y="436"/>
                    <a:pt x="708" y="436"/>
                    <a:pt x="708" y="436"/>
                  </a:cubicBezTo>
                  <a:cubicBezTo>
                    <a:pt x="707" y="435"/>
                    <a:pt x="707" y="435"/>
                    <a:pt x="707" y="435"/>
                  </a:cubicBezTo>
                  <a:cubicBezTo>
                    <a:pt x="708" y="433"/>
                    <a:pt x="708" y="433"/>
                    <a:pt x="708" y="433"/>
                  </a:cubicBezTo>
                  <a:cubicBezTo>
                    <a:pt x="707" y="432"/>
                    <a:pt x="707" y="432"/>
                    <a:pt x="707" y="432"/>
                  </a:cubicBezTo>
                  <a:cubicBezTo>
                    <a:pt x="705" y="432"/>
                    <a:pt x="705" y="432"/>
                    <a:pt x="705" y="432"/>
                  </a:cubicBezTo>
                  <a:cubicBezTo>
                    <a:pt x="705" y="430"/>
                    <a:pt x="705" y="430"/>
                    <a:pt x="705" y="430"/>
                  </a:cubicBezTo>
                  <a:cubicBezTo>
                    <a:pt x="704" y="432"/>
                    <a:pt x="704" y="432"/>
                    <a:pt x="704" y="432"/>
                  </a:cubicBezTo>
                  <a:cubicBezTo>
                    <a:pt x="698" y="436"/>
                    <a:pt x="698" y="436"/>
                    <a:pt x="698" y="436"/>
                  </a:cubicBezTo>
                  <a:cubicBezTo>
                    <a:pt x="699" y="436"/>
                    <a:pt x="699" y="436"/>
                    <a:pt x="699" y="436"/>
                  </a:cubicBezTo>
                  <a:cubicBezTo>
                    <a:pt x="695" y="439"/>
                    <a:pt x="695" y="439"/>
                    <a:pt x="695" y="439"/>
                  </a:cubicBezTo>
                  <a:cubicBezTo>
                    <a:pt x="695" y="437"/>
                    <a:pt x="695" y="437"/>
                    <a:pt x="695" y="437"/>
                  </a:cubicBezTo>
                  <a:cubicBezTo>
                    <a:pt x="694" y="439"/>
                    <a:pt x="694" y="439"/>
                    <a:pt x="694" y="439"/>
                  </a:cubicBezTo>
                  <a:cubicBezTo>
                    <a:pt x="694" y="437"/>
                    <a:pt x="694" y="437"/>
                    <a:pt x="694" y="437"/>
                  </a:cubicBezTo>
                  <a:cubicBezTo>
                    <a:pt x="695" y="436"/>
                    <a:pt x="695" y="436"/>
                    <a:pt x="695" y="436"/>
                  </a:cubicBezTo>
                  <a:cubicBezTo>
                    <a:pt x="698" y="435"/>
                    <a:pt x="698" y="435"/>
                    <a:pt x="698" y="435"/>
                  </a:cubicBezTo>
                  <a:cubicBezTo>
                    <a:pt x="700" y="433"/>
                    <a:pt x="700" y="433"/>
                    <a:pt x="700" y="433"/>
                  </a:cubicBezTo>
                  <a:cubicBezTo>
                    <a:pt x="701" y="432"/>
                    <a:pt x="701" y="432"/>
                    <a:pt x="701" y="432"/>
                  </a:cubicBezTo>
                  <a:cubicBezTo>
                    <a:pt x="704" y="427"/>
                    <a:pt x="704" y="427"/>
                    <a:pt x="704" y="427"/>
                  </a:cubicBezTo>
                  <a:cubicBezTo>
                    <a:pt x="707" y="423"/>
                    <a:pt x="707" y="423"/>
                    <a:pt x="707" y="423"/>
                  </a:cubicBezTo>
                  <a:cubicBezTo>
                    <a:pt x="705" y="423"/>
                    <a:pt x="705" y="423"/>
                    <a:pt x="705" y="423"/>
                  </a:cubicBezTo>
                  <a:cubicBezTo>
                    <a:pt x="705" y="422"/>
                    <a:pt x="705" y="422"/>
                    <a:pt x="705" y="422"/>
                  </a:cubicBezTo>
                  <a:cubicBezTo>
                    <a:pt x="704" y="422"/>
                    <a:pt x="704" y="422"/>
                    <a:pt x="704" y="422"/>
                  </a:cubicBezTo>
                  <a:cubicBezTo>
                    <a:pt x="703" y="423"/>
                    <a:pt x="703" y="423"/>
                    <a:pt x="703" y="423"/>
                  </a:cubicBezTo>
                  <a:cubicBezTo>
                    <a:pt x="697" y="429"/>
                    <a:pt x="697" y="429"/>
                    <a:pt x="697" y="429"/>
                  </a:cubicBezTo>
                  <a:cubicBezTo>
                    <a:pt x="691" y="433"/>
                    <a:pt x="691" y="433"/>
                    <a:pt x="691" y="433"/>
                  </a:cubicBezTo>
                  <a:cubicBezTo>
                    <a:pt x="690" y="436"/>
                    <a:pt x="690" y="436"/>
                    <a:pt x="690" y="436"/>
                  </a:cubicBezTo>
                  <a:cubicBezTo>
                    <a:pt x="690" y="439"/>
                    <a:pt x="690" y="439"/>
                    <a:pt x="690" y="439"/>
                  </a:cubicBezTo>
                  <a:cubicBezTo>
                    <a:pt x="688" y="439"/>
                    <a:pt x="688" y="439"/>
                    <a:pt x="688" y="439"/>
                  </a:cubicBezTo>
                  <a:cubicBezTo>
                    <a:pt x="687" y="439"/>
                    <a:pt x="687" y="439"/>
                    <a:pt x="687" y="439"/>
                  </a:cubicBezTo>
                  <a:cubicBezTo>
                    <a:pt x="685" y="439"/>
                    <a:pt x="685" y="439"/>
                    <a:pt x="685" y="439"/>
                  </a:cubicBezTo>
                  <a:cubicBezTo>
                    <a:pt x="684" y="436"/>
                    <a:pt x="684" y="436"/>
                    <a:pt x="684" y="43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75" y="440"/>
                    <a:pt x="675" y="440"/>
                    <a:pt x="675" y="440"/>
                  </a:cubicBezTo>
                  <a:cubicBezTo>
                    <a:pt x="677" y="439"/>
                    <a:pt x="677" y="439"/>
                    <a:pt x="677" y="439"/>
                  </a:cubicBezTo>
                  <a:cubicBezTo>
                    <a:pt x="674" y="437"/>
                    <a:pt x="674" y="437"/>
                    <a:pt x="674" y="437"/>
                  </a:cubicBezTo>
                  <a:cubicBezTo>
                    <a:pt x="671" y="437"/>
                    <a:pt x="671" y="437"/>
                    <a:pt x="671" y="437"/>
                  </a:cubicBezTo>
                  <a:cubicBezTo>
                    <a:pt x="668" y="436"/>
                    <a:pt x="668" y="436"/>
                    <a:pt x="668" y="436"/>
                  </a:cubicBezTo>
                  <a:cubicBezTo>
                    <a:pt x="665" y="436"/>
                    <a:pt x="665" y="436"/>
                    <a:pt x="665" y="436"/>
                  </a:cubicBezTo>
                  <a:cubicBezTo>
                    <a:pt x="662" y="435"/>
                    <a:pt x="662" y="435"/>
                    <a:pt x="662" y="435"/>
                  </a:cubicBezTo>
                  <a:cubicBezTo>
                    <a:pt x="665" y="433"/>
                    <a:pt x="665" y="433"/>
                    <a:pt x="665" y="433"/>
                  </a:cubicBezTo>
                  <a:cubicBezTo>
                    <a:pt x="667" y="433"/>
                    <a:pt x="667" y="433"/>
                    <a:pt x="667" y="433"/>
                  </a:cubicBezTo>
                  <a:cubicBezTo>
                    <a:pt x="660" y="432"/>
                    <a:pt x="660" y="432"/>
                    <a:pt x="660" y="432"/>
                  </a:cubicBezTo>
                  <a:cubicBezTo>
                    <a:pt x="658" y="430"/>
                    <a:pt x="658" y="430"/>
                    <a:pt x="658" y="430"/>
                  </a:cubicBezTo>
                  <a:cubicBezTo>
                    <a:pt x="658" y="429"/>
                    <a:pt x="658" y="429"/>
                    <a:pt x="658" y="429"/>
                  </a:cubicBezTo>
                  <a:cubicBezTo>
                    <a:pt x="658" y="426"/>
                    <a:pt x="658" y="426"/>
                    <a:pt x="658" y="426"/>
                  </a:cubicBezTo>
                  <a:cubicBezTo>
                    <a:pt x="658" y="422"/>
                    <a:pt x="658" y="422"/>
                    <a:pt x="658" y="422"/>
                  </a:cubicBezTo>
                  <a:cubicBezTo>
                    <a:pt x="660" y="420"/>
                    <a:pt x="660" y="420"/>
                    <a:pt x="660" y="420"/>
                  </a:cubicBezTo>
                  <a:cubicBezTo>
                    <a:pt x="658" y="420"/>
                    <a:pt x="658" y="420"/>
                    <a:pt x="658" y="420"/>
                  </a:cubicBezTo>
                  <a:cubicBezTo>
                    <a:pt x="654" y="420"/>
                    <a:pt x="654" y="420"/>
                    <a:pt x="654" y="420"/>
                  </a:cubicBezTo>
                  <a:cubicBezTo>
                    <a:pt x="658" y="419"/>
                    <a:pt x="658" y="419"/>
                    <a:pt x="658" y="419"/>
                  </a:cubicBezTo>
                  <a:cubicBezTo>
                    <a:pt x="660" y="416"/>
                    <a:pt x="660" y="416"/>
                    <a:pt x="660" y="416"/>
                  </a:cubicBezTo>
                  <a:cubicBezTo>
                    <a:pt x="665" y="412"/>
                    <a:pt x="665" y="412"/>
                    <a:pt x="665" y="412"/>
                  </a:cubicBezTo>
                  <a:cubicBezTo>
                    <a:pt x="664" y="412"/>
                    <a:pt x="664" y="412"/>
                    <a:pt x="664" y="412"/>
                  </a:cubicBezTo>
                  <a:cubicBezTo>
                    <a:pt x="662" y="410"/>
                    <a:pt x="662" y="410"/>
                    <a:pt x="662" y="410"/>
                  </a:cubicBezTo>
                  <a:cubicBezTo>
                    <a:pt x="660" y="410"/>
                    <a:pt x="660" y="410"/>
                    <a:pt x="660" y="410"/>
                  </a:cubicBezTo>
                  <a:cubicBezTo>
                    <a:pt x="654" y="413"/>
                    <a:pt x="654" y="413"/>
                    <a:pt x="654" y="413"/>
                  </a:cubicBezTo>
                  <a:cubicBezTo>
                    <a:pt x="654" y="410"/>
                    <a:pt x="654" y="410"/>
                    <a:pt x="654" y="410"/>
                  </a:cubicBezTo>
                  <a:cubicBezTo>
                    <a:pt x="649" y="409"/>
                    <a:pt x="649" y="409"/>
                    <a:pt x="649" y="409"/>
                  </a:cubicBezTo>
                  <a:cubicBezTo>
                    <a:pt x="647" y="407"/>
                    <a:pt x="647" y="407"/>
                    <a:pt x="647" y="407"/>
                  </a:cubicBezTo>
                  <a:cubicBezTo>
                    <a:pt x="649" y="406"/>
                    <a:pt x="649" y="406"/>
                    <a:pt x="649" y="406"/>
                  </a:cubicBezTo>
                  <a:cubicBezTo>
                    <a:pt x="654" y="406"/>
                    <a:pt x="654" y="406"/>
                    <a:pt x="654" y="406"/>
                  </a:cubicBezTo>
                  <a:cubicBezTo>
                    <a:pt x="657" y="407"/>
                    <a:pt x="657" y="407"/>
                    <a:pt x="657" y="407"/>
                  </a:cubicBezTo>
                  <a:cubicBezTo>
                    <a:pt x="660" y="407"/>
                    <a:pt x="660" y="407"/>
                    <a:pt x="660" y="407"/>
                  </a:cubicBezTo>
                  <a:cubicBezTo>
                    <a:pt x="661" y="407"/>
                    <a:pt x="661" y="407"/>
                    <a:pt x="661" y="407"/>
                  </a:cubicBezTo>
                  <a:cubicBezTo>
                    <a:pt x="672" y="402"/>
                    <a:pt x="672" y="402"/>
                    <a:pt x="672" y="402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74" y="399"/>
                    <a:pt x="674" y="399"/>
                    <a:pt x="674" y="399"/>
                  </a:cubicBezTo>
                  <a:cubicBezTo>
                    <a:pt x="672" y="397"/>
                    <a:pt x="672" y="397"/>
                    <a:pt x="672" y="397"/>
                  </a:cubicBezTo>
                  <a:cubicBezTo>
                    <a:pt x="674" y="397"/>
                    <a:pt x="674" y="397"/>
                    <a:pt x="674" y="397"/>
                  </a:cubicBezTo>
                  <a:cubicBezTo>
                    <a:pt x="675" y="397"/>
                    <a:pt x="675" y="397"/>
                    <a:pt x="675" y="397"/>
                  </a:cubicBezTo>
                  <a:cubicBezTo>
                    <a:pt x="675" y="394"/>
                    <a:pt x="675" y="394"/>
                    <a:pt x="675" y="394"/>
                  </a:cubicBezTo>
                  <a:cubicBezTo>
                    <a:pt x="672" y="393"/>
                    <a:pt x="672" y="393"/>
                    <a:pt x="672" y="393"/>
                  </a:cubicBezTo>
                  <a:cubicBezTo>
                    <a:pt x="667" y="392"/>
                    <a:pt x="667" y="392"/>
                    <a:pt x="667" y="392"/>
                  </a:cubicBezTo>
                  <a:cubicBezTo>
                    <a:pt x="662" y="392"/>
                    <a:pt x="662" y="392"/>
                    <a:pt x="662" y="392"/>
                  </a:cubicBezTo>
                  <a:cubicBezTo>
                    <a:pt x="657" y="392"/>
                    <a:pt x="657" y="392"/>
                    <a:pt x="657" y="392"/>
                  </a:cubicBezTo>
                  <a:cubicBezTo>
                    <a:pt x="645" y="396"/>
                    <a:pt x="645" y="396"/>
                    <a:pt x="645" y="396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22" y="404"/>
                    <a:pt x="622" y="404"/>
                    <a:pt x="622" y="404"/>
                  </a:cubicBezTo>
                  <a:cubicBezTo>
                    <a:pt x="617" y="407"/>
                    <a:pt x="617" y="407"/>
                    <a:pt x="617" y="407"/>
                  </a:cubicBezTo>
                  <a:cubicBezTo>
                    <a:pt x="612" y="412"/>
                    <a:pt x="612" y="412"/>
                    <a:pt x="612" y="412"/>
                  </a:cubicBezTo>
                  <a:cubicBezTo>
                    <a:pt x="601" y="420"/>
                    <a:pt x="601" y="420"/>
                    <a:pt x="601" y="420"/>
                  </a:cubicBezTo>
                  <a:cubicBezTo>
                    <a:pt x="595" y="423"/>
                    <a:pt x="595" y="423"/>
                    <a:pt x="595" y="423"/>
                  </a:cubicBezTo>
                  <a:cubicBezTo>
                    <a:pt x="589" y="424"/>
                    <a:pt x="589" y="424"/>
                    <a:pt x="589" y="424"/>
                  </a:cubicBezTo>
                  <a:cubicBezTo>
                    <a:pt x="596" y="420"/>
                    <a:pt x="596" y="420"/>
                    <a:pt x="596" y="420"/>
                  </a:cubicBezTo>
                  <a:cubicBezTo>
                    <a:pt x="599" y="417"/>
                    <a:pt x="599" y="417"/>
                    <a:pt x="599" y="417"/>
                  </a:cubicBezTo>
                  <a:cubicBezTo>
                    <a:pt x="602" y="416"/>
                    <a:pt x="602" y="416"/>
                    <a:pt x="602" y="416"/>
                  </a:cubicBezTo>
                  <a:cubicBezTo>
                    <a:pt x="608" y="412"/>
                    <a:pt x="608" y="412"/>
                    <a:pt x="608" y="412"/>
                  </a:cubicBezTo>
                  <a:cubicBezTo>
                    <a:pt x="614" y="406"/>
                    <a:pt x="614" y="406"/>
                    <a:pt x="614" y="406"/>
                  </a:cubicBezTo>
                  <a:cubicBezTo>
                    <a:pt x="615" y="406"/>
                    <a:pt x="615" y="406"/>
                    <a:pt x="615" y="406"/>
                  </a:cubicBezTo>
                  <a:cubicBezTo>
                    <a:pt x="618" y="404"/>
                    <a:pt x="618" y="404"/>
                    <a:pt x="618" y="404"/>
                  </a:cubicBezTo>
                  <a:cubicBezTo>
                    <a:pt x="622" y="400"/>
                    <a:pt x="622" y="400"/>
                    <a:pt x="622" y="400"/>
                  </a:cubicBezTo>
                  <a:cubicBezTo>
                    <a:pt x="627" y="397"/>
                    <a:pt x="627" y="397"/>
                    <a:pt x="627" y="397"/>
                  </a:cubicBezTo>
                  <a:cubicBezTo>
                    <a:pt x="629" y="394"/>
                    <a:pt x="629" y="394"/>
                    <a:pt x="629" y="394"/>
                  </a:cubicBezTo>
                  <a:cubicBezTo>
                    <a:pt x="632" y="393"/>
                    <a:pt x="632" y="393"/>
                    <a:pt x="632" y="393"/>
                  </a:cubicBezTo>
                  <a:cubicBezTo>
                    <a:pt x="632" y="394"/>
                    <a:pt x="632" y="394"/>
                    <a:pt x="632" y="394"/>
                  </a:cubicBezTo>
                  <a:cubicBezTo>
                    <a:pt x="635" y="393"/>
                    <a:pt x="635" y="393"/>
                    <a:pt x="635" y="393"/>
                  </a:cubicBezTo>
                  <a:cubicBezTo>
                    <a:pt x="635" y="392"/>
                    <a:pt x="635" y="392"/>
                    <a:pt x="635" y="392"/>
                  </a:cubicBezTo>
                  <a:cubicBezTo>
                    <a:pt x="637" y="392"/>
                    <a:pt x="637" y="392"/>
                    <a:pt x="637" y="392"/>
                  </a:cubicBezTo>
                  <a:cubicBezTo>
                    <a:pt x="641" y="390"/>
                    <a:pt x="641" y="390"/>
                    <a:pt x="641" y="390"/>
                  </a:cubicBezTo>
                  <a:cubicBezTo>
                    <a:pt x="645" y="390"/>
                    <a:pt x="645" y="390"/>
                    <a:pt x="645" y="390"/>
                  </a:cubicBezTo>
                  <a:cubicBezTo>
                    <a:pt x="647" y="387"/>
                    <a:pt x="647" y="387"/>
                    <a:pt x="647" y="387"/>
                  </a:cubicBezTo>
                  <a:cubicBezTo>
                    <a:pt x="652" y="381"/>
                    <a:pt x="652" y="381"/>
                    <a:pt x="652" y="381"/>
                  </a:cubicBezTo>
                  <a:cubicBezTo>
                    <a:pt x="655" y="380"/>
                    <a:pt x="655" y="380"/>
                    <a:pt x="655" y="380"/>
                  </a:cubicBezTo>
                  <a:cubicBezTo>
                    <a:pt x="660" y="380"/>
                    <a:pt x="660" y="380"/>
                    <a:pt x="660" y="380"/>
                  </a:cubicBezTo>
                  <a:cubicBezTo>
                    <a:pt x="658" y="379"/>
                    <a:pt x="658" y="379"/>
                    <a:pt x="658" y="379"/>
                  </a:cubicBezTo>
                  <a:cubicBezTo>
                    <a:pt x="660" y="379"/>
                    <a:pt x="660" y="379"/>
                    <a:pt x="660" y="379"/>
                  </a:cubicBezTo>
                  <a:cubicBezTo>
                    <a:pt x="662" y="379"/>
                    <a:pt x="662" y="379"/>
                    <a:pt x="662" y="379"/>
                  </a:cubicBezTo>
                  <a:cubicBezTo>
                    <a:pt x="667" y="377"/>
                    <a:pt x="667" y="377"/>
                    <a:pt x="667" y="377"/>
                  </a:cubicBezTo>
                  <a:cubicBezTo>
                    <a:pt x="671" y="377"/>
                    <a:pt x="671" y="377"/>
                    <a:pt x="671" y="377"/>
                  </a:cubicBezTo>
                  <a:cubicBezTo>
                    <a:pt x="678" y="377"/>
                    <a:pt x="678" y="377"/>
                    <a:pt x="678" y="377"/>
                  </a:cubicBezTo>
                  <a:cubicBezTo>
                    <a:pt x="685" y="377"/>
                    <a:pt x="685" y="377"/>
                    <a:pt x="685" y="377"/>
                  </a:cubicBezTo>
                  <a:cubicBezTo>
                    <a:pt x="688" y="379"/>
                    <a:pt x="688" y="379"/>
                    <a:pt x="688" y="379"/>
                  </a:cubicBezTo>
                  <a:cubicBezTo>
                    <a:pt x="692" y="379"/>
                    <a:pt x="692" y="379"/>
                    <a:pt x="692" y="379"/>
                  </a:cubicBezTo>
                  <a:cubicBezTo>
                    <a:pt x="700" y="377"/>
                    <a:pt x="700" y="377"/>
                    <a:pt x="700" y="377"/>
                  </a:cubicBezTo>
                  <a:cubicBezTo>
                    <a:pt x="707" y="379"/>
                    <a:pt x="707" y="379"/>
                    <a:pt x="707" y="379"/>
                  </a:cubicBezTo>
                  <a:cubicBezTo>
                    <a:pt x="708" y="380"/>
                    <a:pt x="708" y="380"/>
                    <a:pt x="708" y="380"/>
                  </a:cubicBezTo>
                  <a:cubicBezTo>
                    <a:pt x="714" y="379"/>
                    <a:pt x="714" y="379"/>
                    <a:pt x="714" y="379"/>
                  </a:cubicBezTo>
                  <a:cubicBezTo>
                    <a:pt x="720" y="379"/>
                    <a:pt x="720" y="379"/>
                    <a:pt x="720" y="379"/>
                  </a:cubicBezTo>
                  <a:cubicBezTo>
                    <a:pt x="724" y="379"/>
                    <a:pt x="724" y="379"/>
                    <a:pt x="724" y="379"/>
                  </a:cubicBezTo>
                  <a:lnTo>
                    <a:pt x="727" y="379"/>
                  </a:lnTo>
                  <a:close/>
                  <a:moveTo>
                    <a:pt x="220" y="195"/>
                  </a:moveTo>
                  <a:cubicBezTo>
                    <a:pt x="219" y="195"/>
                    <a:pt x="219" y="195"/>
                    <a:pt x="219" y="195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19" y="197"/>
                    <a:pt x="219" y="197"/>
                    <a:pt x="219" y="197"/>
                  </a:cubicBezTo>
                  <a:cubicBezTo>
                    <a:pt x="217" y="198"/>
                    <a:pt x="217" y="198"/>
                    <a:pt x="217" y="198"/>
                  </a:cubicBezTo>
                  <a:cubicBezTo>
                    <a:pt x="217" y="199"/>
                    <a:pt x="217" y="199"/>
                    <a:pt x="217" y="199"/>
                  </a:cubicBezTo>
                  <a:cubicBezTo>
                    <a:pt x="220" y="201"/>
                    <a:pt x="220" y="201"/>
                    <a:pt x="220" y="201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17" y="202"/>
                    <a:pt x="217" y="202"/>
                    <a:pt x="217" y="202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5" y="205"/>
                    <a:pt x="215" y="205"/>
                    <a:pt x="215" y="205"/>
                  </a:cubicBezTo>
                  <a:cubicBezTo>
                    <a:pt x="214" y="206"/>
                    <a:pt x="214" y="206"/>
                    <a:pt x="214" y="206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9" y="206"/>
                    <a:pt x="209" y="206"/>
                    <a:pt x="209" y="20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11" y="205"/>
                    <a:pt x="211" y="205"/>
                    <a:pt x="211" y="205"/>
                  </a:cubicBezTo>
                  <a:cubicBezTo>
                    <a:pt x="212" y="204"/>
                    <a:pt x="212" y="204"/>
                    <a:pt x="212" y="204"/>
                  </a:cubicBezTo>
                  <a:cubicBezTo>
                    <a:pt x="214" y="203"/>
                    <a:pt x="214" y="203"/>
                    <a:pt x="214" y="203"/>
                  </a:cubicBezTo>
                  <a:cubicBezTo>
                    <a:pt x="215" y="201"/>
                    <a:pt x="215" y="201"/>
                    <a:pt x="215" y="201"/>
                  </a:cubicBezTo>
                  <a:cubicBezTo>
                    <a:pt x="214" y="199"/>
                    <a:pt x="214" y="199"/>
                    <a:pt x="214" y="199"/>
                  </a:cubicBezTo>
                  <a:cubicBezTo>
                    <a:pt x="214" y="198"/>
                    <a:pt x="214" y="198"/>
                    <a:pt x="214" y="198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08" y="201"/>
                    <a:pt x="208" y="201"/>
                    <a:pt x="208" y="201"/>
                  </a:cubicBezTo>
                  <a:cubicBezTo>
                    <a:pt x="208" y="202"/>
                    <a:pt x="208" y="202"/>
                    <a:pt x="208" y="202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6"/>
                    <a:pt x="204" y="206"/>
                    <a:pt x="20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198" y="204"/>
                    <a:pt x="198" y="204"/>
                    <a:pt x="198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201" y="203"/>
                    <a:pt x="201" y="203"/>
                    <a:pt x="201" y="203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0"/>
                    <a:pt x="201" y="200"/>
                    <a:pt x="201" y="200"/>
                  </a:cubicBezTo>
                  <a:cubicBezTo>
                    <a:pt x="201" y="199"/>
                    <a:pt x="201" y="199"/>
                    <a:pt x="201" y="199"/>
                  </a:cubicBezTo>
                  <a:cubicBezTo>
                    <a:pt x="202" y="198"/>
                    <a:pt x="202" y="198"/>
                    <a:pt x="202" y="198"/>
                  </a:cubicBezTo>
                  <a:cubicBezTo>
                    <a:pt x="203" y="198"/>
                    <a:pt x="203" y="198"/>
                    <a:pt x="203" y="198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4"/>
                    <a:pt x="204" y="194"/>
                    <a:pt x="204" y="194"/>
                  </a:cubicBezTo>
                  <a:cubicBezTo>
                    <a:pt x="203" y="194"/>
                    <a:pt x="203" y="194"/>
                    <a:pt x="203" y="194"/>
                  </a:cubicBezTo>
                  <a:cubicBezTo>
                    <a:pt x="202" y="192"/>
                    <a:pt x="202" y="192"/>
                    <a:pt x="202" y="192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5" y="193"/>
                    <a:pt x="205" y="193"/>
                    <a:pt x="205" y="193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207" y="191"/>
                    <a:pt x="207" y="191"/>
                    <a:pt x="207" y="191"/>
                  </a:cubicBezTo>
                  <a:cubicBezTo>
                    <a:pt x="207" y="190"/>
                    <a:pt x="207" y="190"/>
                    <a:pt x="207" y="190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2" y="189"/>
                    <a:pt x="202" y="189"/>
                    <a:pt x="202" y="189"/>
                  </a:cubicBezTo>
                  <a:cubicBezTo>
                    <a:pt x="199" y="188"/>
                    <a:pt x="199" y="188"/>
                    <a:pt x="199" y="188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00" y="190"/>
                    <a:pt x="200" y="190"/>
                    <a:pt x="200" y="190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3" y="190"/>
                    <a:pt x="193" y="190"/>
                    <a:pt x="193" y="190"/>
                  </a:cubicBezTo>
                  <a:cubicBezTo>
                    <a:pt x="193" y="189"/>
                    <a:pt x="193" y="189"/>
                    <a:pt x="19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91" y="190"/>
                    <a:pt x="191" y="190"/>
                    <a:pt x="191" y="190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88" y="191"/>
                    <a:pt x="188" y="191"/>
                    <a:pt x="188" y="191"/>
                  </a:cubicBezTo>
                  <a:cubicBezTo>
                    <a:pt x="188" y="190"/>
                    <a:pt x="188" y="190"/>
                    <a:pt x="188" y="190"/>
                  </a:cubicBezTo>
                  <a:cubicBezTo>
                    <a:pt x="188" y="188"/>
                    <a:pt x="188" y="188"/>
                    <a:pt x="188" y="188"/>
                  </a:cubicBezTo>
                  <a:cubicBezTo>
                    <a:pt x="189" y="187"/>
                    <a:pt x="189" y="187"/>
                    <a:pt x="189" y="187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2" y="188"/>
                    <a:pt x="192" y="188"/>
                    <a:pt x="192" y="188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4" y="188"/>
                    <a:pt x="194" y="188"/>
                    <a:pt x="194" y="188"/>
                  </a:cubicBezTo>
                  <a:cubicBezTo>
                    <a:pt x="197" y="186"/>
                    <a:pt x="197" y="186"/>
                    <a:pt x="197" y="186"/>
                  </a:cubicBezTo>
                  <a:cubicBezTo>
                    <a:pt x="198" y="185"/>
                    <a:pt x="198" y="185"/>
                    <a:pt x="198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3" y="184"/>
                    <a:pt x="203" y="184"/>
                    <a:pt x="203" y="184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7" y="182"/>
                    <a:pt x="207" y="182"/>
                    <a:pt x="207" y="182"/>
                  </a:cubicBezTo>
                  <a:cubicBezTo>
                    <a:pt x="208" y="183"/>
                    <a:pt x="208" y="183"/>
                    <a:pt x="208" y="183"/>
                  </a:cubicBezTo>
                  <a:cubicBezTo>
                    <a:pt x="210" y="182"/>
                    <a:pt x="210" y="182"/>
                    <a:pt x="210" y="182"/>
                  </a:cubicBezTo>
                  <a:cubicBezTo>
                    <a:pt x="210" y="181"/>
                    <a:pt x="210" y="181"/>
                    <a:pt x="210" y="181"/>
                  </a:cubicBezTo>
                  <a:cubicBezTo>
                    <a:pt x="211" y="181"/>
                    <a:pt x="211" y="181"/>
                    <a:pt x="211" y="181"/>
                  </a:cubicBezTo>
                  <a:cubicBezTo>
                    <a:pt x="211" y="180"/>
                    <a:pt x="211" y="180"/>
                    <a:pt x="211" y="180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215" y="178"/>
                    <a:pt x="215" y="178"/>
                    <a:pt x="215" y="178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7" y="177"/>
                    <a:pt x="217" y="177"/>
                    <a:pt x="217" y="177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9" y="178"/>
                    <a:pt x="219" y="178"/>
                    <a:pt x="219" y="178"/>
                  </a:cubicBezTo>
                  <a:cubicBezTo>
                    <a:pt x="219" y="177"/>
                    <a:pt x="219" y="177"/>
                    <a:pt x="219" y="177"/>
                  </a:cubicBezTo>
                  <a:cubicBezTo>
                    <a:pt x="220" y="177"/>
                    <a:pt x="220" y="177"/>
                    <a:pt x="220" y="177"/>
                  </a:cubicBezTo>
                  <a:cubicBezTo>
                    <a:pt x="220" y="178"/>
                    <a:pt x="220" y="178"/>
                    <a:pt x="220" y="178"/>
                  </a:cubicBezTo>
                  <a:cubicBezTo>
                    <a:pt x="221" y="178"/>
                    <a:pt x="221" y="178"/>
                    <a:pt x="221" y="178"/>
                  </a:cubicBezTo>
                  <a:cubicBezTo>
                    <a:pt x="222" y="178"/>
                    <a:pt x="222" y="178"/>
                    <a:pt x="222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79"/>
                    <a:pt x="221" y="179"/>
                  </a:cubicBezTo>
                  <a:cubicBezTo>
                    <a:pt x="221" y="180"/>
                    <a:pt x="221" y="180"/>
                    <a:pt x="221" y="180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3"/>
                    <a:pt x="216" y="183"/>
                    <a:pt x="216" y="183"/>
                  </a:cubicBezTo>
                  <a:cubicBezTo>
                    <a:pt x="215" y="184"/>
                    <a:pt x="215" y="184"/>
                    <a:pt x="215" y="184"/>
                  </a:cubicBezTo>
                  <a:cubicBezTo>
                    <a:pt x="215" y="185"/>
                    <a:pt x="215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7" y="186"/>
                    <a:pt x="217" y="186"/>
                    <a:pt x="217" y="186"/>
                  </a:cubicBezTo>
                  <a:cubicBezTo>
                    <a:pt x="218" y="186"/>
                    <a:pt x="218" y="186"/>
                    <a:pt x="218" y="186"/>
                  </a:cubicBezTo>
                  <a:cubicBezTo>
                    <a:pt x="219" y="186"/>
                    <a:pt x="219" y="186"/>
                    <a:pt x="219" y="186"/>
                  </a:cubicBezTo>
                  <a:cubicBezTo>
                    <a:pt x="219" y="187"/>
                    <a:pt x="219" y="187"/>
                    <a:pt x="219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5" y="187"/>
                    <a:pt x="225" y="187"/>
                    <a:pt x="225" y="187"/>
                  </a:cubicBezTo>
                  <a:cubicBezTo>
                    <a:pt x="226" y="186"/>
                    <a:pt x="226" y="186"/>
                    <a:pt x="226" y="186"/>
                  </a:cubicBezTo>
                  <a:cubicBezTo>
                    <a:pt x="227" y="185"/>
                    <a:pt x="227" y="185"/>
                    <a:pt x="227" y="185"/>
                  </a:cubicBezTo>
                  <a:cubicBezTo>
                    <a:pt x="226" y="185"/>
                    <a:pt x="226" y="185"/>
                    <a:pt x="226" y="185"/>
                  </a:cubicBezTo>
                  <a:cubicBezTo>
                    <a:pt x="229" y="182"/>
                    <a:pt x="229" y="182"/>
                    <a:pt x="229" y="182"/>
                  </a:cubicBezTo>
                  <a:cubicBezTo>
                    <a:pt x="230" y="182"/>
                    <a:pt x="230" y="182"/>
                    <a:pt x="230" y="182"/>
                  </a:cubicBezTo>
                  <a:cubicBezTo>
                    <a:pt x="230" y="183"/>
                    <a:pt x="230" y="183"/>
                    <a:pt x="230" y="183"/>
                  </a:cubicBezTo>
                  <a:cubicBezTo>
                    <a:pt x="230" y="184"/>
                    <a:pt x="230" y="184"/>
                    <a:pt x="230" y="184"/>
                  </a:cubicBezTo>
                  <a:cubicBezTo>
                    <a:pt x="230" y="185"/>
                    <a:pt x="230" y="185"/>
                    <a:pt x="230" y="185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6"/>
                    <a:pt x="231" y="186"/>
                    <a:pt x="231" y="186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30" y="188"/>
                    <a:pt x="230" y="188"/>
                    <a:pt x="230" y="188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4"/>
                    <a:pt x="228" y="194"/>
                    <a:pt x="228" y="194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8" y="195"/>
                    <a:pt x="228" y="195"/>
                    <a:pt x="228" y="195"/>
                  </a:cubicBezTo>
                  <a:cubicBezTo>
                    <a:pt x="229" y="196"/>
                    <a:pt x="229" y="196"/>
                    <a:pt x="229" y="196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4" y="196"/>
                    <a:pt x="224" y="196"/>
                    <a:pt x="224" y="196"/>
                  </a:cubicBezTo>
                  <a:cubicBezTo>
                    <a:pt x="222" y="195"/>
                    <a:pt x="222" y="195"/>
                    <a:pt x="222" y="195"/>
                  </a:cubicBezTo>
                  <a:cubicBezTo>
                    <a:pt x="220" y="195"/>
                    <a:pt x="220" y="195"/>
                    <a:pt x="220" y="195"/>
                  </a:cubicBezTo>
                  <a:close/>
                  <a:moveTo>
                    <a:pt x="263" y="243"/>
                  </a:moveTo>
                  <a:cubicBezTo>
                    <a:pt x="263" y="246"/>
                    <a:pt x="263" y="246"/>
                    <a:pt x="263" y="246"/>
                  </a:cubicBezTo>
                  <a:cubicBezTo>
                    <a:pt x="259" y="250"/>
                    <a:pt x="259" y="250"/>
                    <a:pt x="259" y="250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7" y="251"/>
                    <a:pt x="257" y="251"/>
                    <a:pt x="257" y="251"/>
                  </a:cubicBezTo>
                  <a:cubicBezTo>
                    <a:pt x="256" y="251"/>
                    <a:pt x="256" y="251"/>
                    <a:pt x="256" y="251"/>
                  </a:cubicBezTo>
                  <a:cubicBezTo>
                    <a:pt x="255" y="251"/>
                    <a:pt x="255" y="251"/>
                    <a:pt x="255" y="251"/>
                  </a:cubicBezTo>
                  <a:cubicBezTo>
                    <a:pt x="254" y="251"/>
                    <a:pt x="254" y="251"/>
                    <a:pt x="254" y="251"/>
                  </a:cubicBezTo>
                  <a:cubicBezTo>
                    <a:pt x="254" y="252"/>
                    <a:pt x="254" y="252"/>
                    <a:pt x="254" y="252"/>
                  </a:cubicBezTo>
                  <a:cubicBezTo>
                    <a:pt x="254" y="253"/>
                    <a:pt x="254" y="253"/>
                    <a:pt x="254" y="253"/>
                  </a:cubicBezTo>
                  <a:cubicBezTo>
                    <a:pt x="252" y="253"/>
                    <a:pt x="252" y="253"/>
                    <a:pt x="252" y="253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49" y="257"/>
                    <a:pt x="249" y="257"/>
                    <a:pt x="249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8"/>
                    <a:pt x="237" y="258"/>
                    <a:pt x="237" y="258"/>
                  </a:cubicBezTo>
                  <a:cubicBezTo>
                    <a:pt x="233" y="256"/>
                    <a:pt x="233" y="256"/>
                    <a:pt x="233" y="256"/>
                  </a:cubicBezTo>
                  <a:cubicBezTo>
                    <a:pt x="233" y="255"/>
                    <a:pt x="233" y="255"/>
                    <a:pt x="233" y="255"/>
                  </a:cubicBezTo>
                  <a:cubicBezTo>
                    <a:pt x="232" y="255"/>
                    <a:pt x="232" y="255"/>
                    <a:pt x="232" y="255"/>
                  </a:cubicBezTo>
                  <a:cubicBezTo>
                    <a:pt x="229" y="253"/>
                    <a:pt x="229" y="253"/>
                    <a:pt x="229" y="253"/>
                  </a:cubicBezTo>
                  <a:cubicBezTo>
                    <a:pt x="229" y="252"/>
                    <a:pt x="229" y="252"/>
                    <a:pt x="229" y="252"/>
                  </a:cubicBezTo>
                  <a:cubicBezTo>
                    <a:pt x="228" y="252"/>
                    <a:pt x="228" y="252"/>
                    <a:pt x="228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53"/>
                    <a:pt x="226" y="253"/>
                    <a:pt x="226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7" y="250"/>
                    <a:pt x="227" y="250"/>
                    <a:pt x="227" y="250"/>
                  </a:cubicBezTo>
                  <a:cubicBezTo>
                    <a:pt x="232" y="253"/>
                    <a:pt x="232" y="253"/>
                    <a:pt x="232" y="253"/>
                  </a:cubicBezTo>
                  <a:cubicBezTo>
                    <a:pt x="235" y="253"/>
                    <a:pt x="235" y="253"/>
                    <a:pt x="235" y="253"/>
                  </a:cubicBezTo>
                  <a:cubicBezTo>
                    <a:pt x="236" y="253"/>
                    <a:pt x="236" y="253"/>
                    <a:pt x="236" y="253"/>
                  </a:cubicBezTo>
                  <a:cubicBezTo>
                    <a:pt x="236" y="252"/>
                    <a:pt x="236" y="252"/>
                    <a:pt x="236" y="252"/>
                  </a:cubicBezTo>
                  <a:cubicBezTo>
                    <a:pt x="238" y="253"/>
                    <a:pt x="238" y="253"/>
                    <a:pt x="238" y="253"/>
                  </a:cubicBezTo>
                  <a:cubicBezTo>
                    <a:pt x="239" y="254"/>
                    <a:pt x="239" y="254"/>
                    <a:pt x="239" y="254"/>
                  </a:cubicBezTo>
                  <a:cubicBezTo>
                    <a:pt x="240" y="254"/>
                    <a:pt x="240" y="254"/>
                    <a:pt x="240" y="254"/>
                  </a:cubicBezTo>
                  <a:cubicBezTo>
                    <a:pt x="240" y="253"/>
                    <a:pt x="240" y="253"/>
                    <a:pt x="240" y="253"/>
                  </a:cubicBezTo>
                  <a:cubicBezTo>
                    <a:pt x="241" y="253"/>
                    <a:pt x="241" y="253"/>
                    <a:pt x="241" y="253"/>
                  </a:cubicBezTo>
                  <a:cubicBezTo>
                    <a:pt x="241" y="252"/>
                    <a:pt x="241" y="252"/>
                    <a:pt x="241" y="252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0" y="251"/>
                    <a:pt x="240" y="251"/>
                    <a:pt x="240" y="251"/>
                  </a:cubicBezTo>
                  <a:cubicBezTo>
                    <a:pt x="241" y="252"/>
                    <a:pt x="241" y="252"/>
                    <a:pt x="241" y="252"/>
                  </a:cubicBezTo>
                  <a:cubicBezTo>
                    <a:pt x="242" y="251"/>
                    <a:pt x="242" y="251"/>
                    <a:pt x="242" y="251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1"/>
                    <a:pt x="243" y="251"/>
                    <a:pt x="243" y="251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43" y="249"/>
                    <a:pt x="243" y="249"/>
                    <a:pt x="243" y="249"/>
                  </a:cubicBezTo>
                  <a:cubicBezTo>
                    <a:pt x="243" y="248"/>
                    <a:pt x="243" y="248"/>
                    <a:pt x="243" y="248"/>
                  </a:cubicBezTo>
                  <a:cubicBezTo>
                    <a:pt x="243" y="247"/>
                    <a:pt x="243" y="247"/>
                    <a:pt x="243" y="247"/>
                  </a:cubicBezTo>
                  <a:cubicBezTo>
                    <a:pt x="243" y="246"/>
                    <a:pt x="243" y="246"/>
                    <a:pt x="243" y="246"/>
                  </a:cubicBezTo>
                  <a:cubicBezTo>
                    <a:pt x="246" y="247"/>
                    <a:pt x="246" y="247"/>
                    <a:pt x="246" y="247"/>
                  </a:cubicBezTo>
                  <a:cubicBezTo>
                    <a:pt x="247" y="247"/>
                    <a:pt x="247" y="247"/>
                    <a:pt x="247" y="247"/>
                  </a:cubicBezTo>
                  <a:cubicBezTo>
                    <a:pt x="247" y="246"/>
                    <a:pt x="247" y="246"/>
                    <a:pt x="247" y="246"/>
                  </a:cubicBezTo>
                  <a:cubicBezTo>
                    <a:pt x="247" y="245"/>
                    <a:pt x="247" y="245"/>
                    <a:pt x="247" y="245"/>
                  </a:cubicBezTo>
                  <a:cubicBezTo>
                    <a:pt x="247" y="244"/>
                    <a:pt x="247" y="244"/>
                    <a:pt x="247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43" y="241"/>
                    <a:pt x="243" y="241"/>
                    <a:pt x="243" y="241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2" y="238"/>
                    <a:pt x="242" y="238"/>
                    <a:pt x="242" y="238"/>
                  </a:cubicBezTo>
                  <a:cubicBezTo>
                    <a:pt x="241" y="238"/>
                    <a:pt x="241" y="238"/>
                    <a:pt x="241" y="238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38" y="235"/>
                    <a:pt x="238" y="235"/>
                    <a:pt x="238" y="235"/>
                  </a:cubicBezTo>
                  <a:cubicBezTo>
                    <a:pt x="239" y="234"/>
                    <a:pt x="239" y="234"/>
                    <a:pt x="239" y="234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8" y="232"/>
                    <a:pt x="238" y="232"/>
                    <a:pt x="238" y="232"/>
                  </a:cubicBezTo>
                  <a:cubicBezTo>
                    <a:pt x="239" y="232"/>
                    <a:pt x="239" y="232"/>
                    <a:pt x="239" y="232"/>
                  </a:cubicBezTo>
                  <a:cubicBezTo>
                    <a:pt x="240" y="232"/>
                    <a:pt x="240" y="232"/>
                    <a:pt x="240" y="232"/>
                  </a:cubicBezTo>
                  <a:cubicBezTo>
                    <a:pt x="241" y="231"/>
                    <a:pt x="241" y="231"/>
                    <a:pt x="241" y="231"/>
                  </a:cubicBezTo>
                  <a:cubicBezTo>
                    <a:pt x="240" y="234"/>
                    <a:pt x="240" y="234"/>
                    <a:pt x="240" y="234"/>
                  </a:cubicBezTo>
                  <a:cubicBezTo>
                    <a:pt x="241" y="235"/>
                    <a:pt x="241" y="235"/>
                    <a:pt x="241" y="235"/>
                  </a:cubicBezTo>
                  <a:cubicBezTo>
                    <a:pt x="243" y="237"/>
                    <a:pt x="243" y="237"/>
                    <a:pt x="243" y="237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5" y="239"/>
                    <a:pt x="245" y="239"/>
                    <a:pt x="245" y="239"/>
                  </a:cubicBezTo>
                  <a:cubicBezTo>
                    <a:pt x="247" y="239"/>
                    <a:pt x="247" y="239"/>
                    <a:pt x="247" y="239"/>
                  </a:cubicBezTo>
                  <a:cubicBezTo>
                    <a:pt x="248" y="238"/>
                    <a:pt x="248" y="238"/>
                    <a:pt x="248" y="238"/>
                  </a:cubicBezTo>
                  <a:cubicBezTo>
                    <a:pt x="248" y="236"/>
                    <a:pt x="248" y="236"/>
                    <a:pt x="248" y="236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249" y="236"/>
                    <a:pt x="249" y="236"/>
                    <a:pt x="249" y="236"/>
                  </a:cubicBezTo>
                  <a:cubicBezTo>
                    <a:pt x="249" y="239"/>
                    <a:pt x="249" y="239"/>
                    <a:pt x="249" y="239"/>
                  </a:cubicBezTo>
                  <a:cubicBezTo>
                    <a:pt x="251" y="242"/>
                    <a:pt x="251" y="242"/>
                    <a:pt x="251" y="242"/>
                  </a:cubicBezTo>
                  <a:cubicBezTo>
                    <a:pt x="251" y="243"/>
                    <a:pt x="251" y="243"/>
                    <a:pt x="251" y="243"/>
                  </a:cubicBezTo>
                  <a:cubicBezTo>
                    <a:pt x="252" y="243"/>
                    <a:pt x="252" y="243"/>
                    <a:pt x="252" y="243"/>
                  </a:cubicBezTo>
                  <a:cubicBezTo>
                    <a:pt x="252" y="242"/>
                    <a:pt x="252" y="242"/>
                    <a:pt x="252" y="242"/>
                  </a:cubicBezTo>
                  <a:cubicBezTo>
                    <a:pt x="253" y="240"/>
                    <a:pt x="253" y="240"/>
                    <a:pt x="253" y="240"/>
                  </a:cubicBezTo>
                  <a:cubicBezTo>
                    <a:pt x="254" y="241"/>
                    <a:pt x="254" y="241"/>
                    <a:pt x="254" y="241"/>
                  </a:cubicBezTo>
                  <a:cubicBezTo>
                    <a:pt x="254" y="242"/>
                    <a:pt x="254" y="242"/>
                    <a:pt x="254" y="242"/>
                  </a:cubicBezTo>
                  <a:cubicBezTo>
                    <a:pt x="253" y="243"/>
                    <a:pt x="253" y="243"/>
                    <a:pt x="253" y="243"/>
                  </a:cubicBezTo>
                  <a:cubicBezTo>
                    <a:pt x="254" y="243"/>
                    <a:pt x="254" y="243"/>
                    <a:pt x="254" y="243"/>
                  </a:cubicBezTo>
                  <a:cubicBezTo>
                    <a:pt x="254" y="244"/>
                    <a:pt x="254" y="244"/>
                    <a:pt x="254" y="244"/>
                  </a:cubicBezTo>
                  <a:cubicBezTo>
                    <a:pt x="255" y="244"/>
                    <a:pt x="255" y="244"/>
                    <a:pt x="255" y="244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62" y="240"/>
                    <a:pt x="262" y="240"/>
                    <a:pt x="262" y="240"/>
                  </a:cubicBezTo>
                  <a:cubicBezTo>
                    <a:pt x="263" y="237"/>
                    <a:pt x="263" y="237"/>
                    <a:pt x="263" y="237"/>
                  </a:cubicBezTo>
                  <a:cubicBezTo>
                    <a:pt x="264" y="235"/>
                    <a:pt x="264" y="235"/>
                    <a:pt x="264" y="235"/>
                  </a:cubicBezTo>
                  <a:cubicBezTo>
                    <a:pt x="270" y="233"/>
                    <a:pt x="270" y="233"/>
                    <a:pt x="270" y="233"/>
                  </a:cubicBezTo>
                  <a:cubicBezTo>
                    <a:pt x="277" y="234"/>
                    <a:pt x="277" y="234"/>
                    <a:pt x="277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6" y="238"/>
                    <a:pt x="276" y="238"/>
                    <a:pt x="276" y="238"/>
                  </a:cubicBezTo>
                  <a:cubicBezTo>
                    <a:pt x="276" y="237"/>
                    <a:pt x="276" y="237"/>
                    <a:pt x="276" y="237"/>
                  </a:cubicBezTo>
                  <a:cubicBezTo>
                    <a:pt x="276" y="236"/>
                    <a:pt x="276" y="236"/>
                    <a:pt x="276" y="236"/>
                  </a:cubicBezTo>
                  <a:cubicBezTo>
                    <a:pt x="273" y="235"/>
                    <a:pt x="273" y="235"/>
                    <a:pt x="273" y="235"/>
                  </a:cubicBezTo>
                  <a:cubicBezTo>
                    <a:pt x="270" y="235"/>
                    <a:pt x="270" y="235"/>
                    <a:pt x="270" y="235"/>
                  </a:cubicBezTo>
                  <a:cubicBezTo>
                    <a:pt x="269" y="235"/>
                    <a:pt x="269" y="235"/>
                    <a:pt x="269" y="235"/>
                  </a:cubicBezTo>
                  <a:cubicBezTo>
                    <a:pt x="272" y="236"/>
                    <a:pt x="272" y="236"/>
                    <a:pt x="272" y="236"/>
                  </a:cubicBezTo>
                  <a:cubicBezTo>
                    <a:pt x="270" y="236"/>
                    <a:pt x="270" y="236"/>
                    <a:pt x="270" y="236"/>
                  </a:cubicBezTo>
                  <a:cubicBezTo>
                    <a:pt x="270" y="237"/>
                    <a:pt x="270" y="237"/>
                    <a:pt x="270" y="237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73" y="238"/>
                    <a:pt x="273" y="238"/>
                    <a:pt x="273" y="238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71" y="238"/>
                    <a:pt x="271" y="238"/>
                    <a:pt x="271" y="238"/>
                  </a:cubicBezTo>
                  <a:cubicBezTo>
                    <a:pt x="270" y="239"/>
                    <a:pt x="270" y="239"/>
                    <a:pt x="270" y="239"/>
                  </a:cubicBezTo>
                  <a:cubicBezTo>
                    <a:pt x="269" y="239"/>
                    <a:pt x="269" y="239"/>
                    <a:pt x="269" y="239"/>
                  </a:cubicBezTo>
                  <a:cubicBezTo>
                    <a:pt x="268" y="239"/>
                    <a:pt x="268" y="239"/>
                    <a:pt x="268" y="239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7" y="241"/>
                    <a:pt x="267" y="241"/>
                    <a:pt x="267" y="241"/>
                  </a:cubicBezTo>
                  <a:cubicBezTo>
                    <a:pt x="266" y="241"/>
                    <a:pt x="266" y="241"/>
                    <a:pt x="266" y="241"/>
                  </a:cubicBezTo>
                  <a:cubicBezTo>
                    <a:pt x="263" y="243"/>
                    <a:pt x="263" y="243"/>
                    <a:pt x="263" y="243"/>
                  </a:cubicBezTo>
                  <a:close/>
                  <a:moveTo>
                    <a:pt x="292" y="277"/>
                  </a:moveTo>
                  <a:cubicBezTo>
                    <a:pt x="286" y="277"/>
                    <a:pt x="286" y="277"/>
                    <a:pt x="286" y="277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83" y="279"/>
                    <a:pt x="283" y="279"/>
                    <a:pt x="283" y="279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78"/>
                    <a:pt x="278" y="278"/>
                    <a:pt x="278" y="278"/>
                  </a:cubicBezTo>
                  <a:cubicBezTo>
                    <a:pt x="273" y="281"/>
                    <a:pt x="273" y="281"/>
                    <a:pt x="273" y="281"/>
                  </a:cubicBezTo>
                  <a:cubicBezTo>
                    <a:pt x="272" y="281"/>
                    <a:pt x="272" y="281"/>
                    <a:pt x="272" y="281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0" y="284"/>
                    <a:pt x="270" y="284"/>
                    <a:pt x="270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8" y="284"/>
                    <a:pt x="268" y="284"/>
                    <a:pt x="268" y="284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267" y="282"/>
                    <a:pt x="267" y="282"/>
                    <a:pt x="267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9" y="281"/>
                    <a:pt x="269" y="281"/>
                    <a:pt x="269" y="281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70" y="278"/>
                    <a:pt x="270" y="278"/>
                    <a:pt x="270" y="278"/>
                  </a:cubicBezTo>
                  <a:cubicBezTo>
                    <a:pt x="271" y="278"/>
                    <a:pt x="271" y="278"/>
                    <a:pt x="271" y="278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274" y="272"/>
                    <a:pt x="274" y="272"/>
                    <a:pt x="274" y="272"/>
                  </a:cubicBezTo>
                  <a:cubicBezTo>
                    <a:pt x="276" y="272"/>
                    <a:pt x="276" y="272"/>
                    <a:pt x="276" y="272"/>
                  </a:cubicBezTo>
                  <a:cubicBezTo>
                    <a:pt x="277" y="272"/>
                    <a:pt x="277" y="272"/>
                    <a:pt x="277" y="272"/>
                  </a:cubicBezTo>
                  <a:cubicBezTo>
                    <a:pt x="277" y="271"/>
                    <a:pt x="277" y="271"/>
                    <a:pt x="277" y="271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7" y="270"/>
                    <a:pt x="277" y="270"/>
                    <a:pt x="277" y="270"/>
                  </a:cubicBezTo>
                  <a:cubicBezTo>
                    <a:pt x="277" y="269"/>
                    <a:pt x="277" y="269"/>
                    <a:pt x="277" y="269"/>
                  </a:cubicBezTo>
                  <a:cubicBezTo>
                    <a:pt x="279" y="269"/>
                    <a:pt x="279" y="269"/>
                    <a:pt x="279" y="269"/>
                  </a:cubicBezTo>
                  <a:cubicBezTo>
                    <a:pt x="279" y="270"/>
                    <a:pt x="279" y="270"/>
                    <a:pt x="279" y="270"/>
                  </a:cubicBezTo>
                  <a:cubicBezTo>
                    <a:pt x="281" y="269"/>
                    <a:pt x="281" y="269"/>
                    <a:pt x="281" y="269"/>
                  </a:cubicBezTo>
                  <a:cubicBezTo>
                    <a:pt x="281" y="270"/>
                    <a:pt x="281" y="270"/>
                    <a:pt x="281" y="270"/>
                  </a:cubicBezTo>
                  <a:cubicBezTo>
                    <a:pt x="281" y="271"/>
                    <a:pt x="281" y="271"/>
                    <a:pt x="281" y="271"/>
                  </a:cubicBezTo>
                  <a:cubicBezTo>
                    <a:pt x="280" y="271"/>
                    <a:pt x="280" y="271"/>
                    <a:pt x="280" y="271"/>
                  </a:cubicBezTo>
                  <a:cubicBezTo>
                    <a:pt x="278" y="272"/>
                    <a:pt x="278" y="272"/>
                    <a:pt x="278" y="272"/>
                  </a:cubicBezTo>
                  <a:cubicBezTo>
                    <a:pt x="277" y="273"/>
                    <a:pt x="277" y="273"/>
                    <a:pt x="277" y="273"/>
                  </a:cubicBezTo>
                  <a:cubicBezTo>
                    <a:pt x="278" y="274"/>
                    <a:pt x="278" y="274"/>
                    <a:pt x="278" y="274"/>
                  </a:cubicBezTo>
                  <a:cubicBezTo>
                    <a:pt x="279" y="273"/>
                    <a:pt x="279" y="273"/>
                    <a:pt x="279" y="273"/>
                  </a:cubicBezTo>
                  <a:cubicBezTo>
                    <a:pt x="281" y="273"/>
                    <a:pt x="281" y="273"/>
                    <a:pt x="281" y="273"/>
                  </a:cubicBezTo>
                  <a:cubicBezTo>
                    <a:pt x="281" y="274"/>
                    <a:pt x="281" y="274"/>
                    <a:pt x="281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0" y="275"/>
                    <a:pt x="280" y="275"/>
                    <a:pt x="280" y="275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1" y="276"/>
                    <a:pt x="281" y="276"/>
                    <a:pt x="281" y="276"/>
                  </a:cubicBezTo>
                  <a:cubicBezTo>
                    <a:pt x="282" y="275"/>
                    <a:pt x="282" y="275"/>
                    <a:pt x="282" y="275"/>
                  </a:cubicBezTo>
                  <a:cubicBezTo>
                    <a:pt x="285" y="275"/>
                    <a:pt x="285" y="275"/>
                    <a:pt x="285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5"/>
                    <a:pt x="287" y="275"/>
                    <a:pt x="287" y="275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293" y="276"/>
                    <a:pt x="293" y="276"/>
                    <a:pt x="293" y="276"/>
                  </a:cubicBezTo>
                  <a:lnTo>
                    <a:pt x="292" y="277"/>
                  </a:lnTo>
                  <a:close/>
                  <a:moveTo>
                    <a:pt x="333" y="342"/>
                  </a:moveTo>
                  <a:cubicBezTo>
                    <a:pt x="333" y="343"/>
                    <a:pt x="333" y="343"/>
                    <a:pt x="333" y="343"/>
                  </a:cubicBezTo>
                  <a:cubicBezTo>
                    <a:pt x="331" y="343"/>
                    <a:pt x="331" y="343"/>
                    <a:pt x="331" y="343"/>
                  </a:cubicBezTo>
                  <a:cubicBezTo>
                    <a:pt x="331" y="342"/>
                    <a:pt x="331" y="342"/>
                    <a:pt x="331" y="342"/>
                  </a:cubicBezTo>
                  <a:cubicBezTo>
                    <a:pt x="330" y="343"/>
                    <a:pt x="330" y="343"/>
                    <a:pt x="330" y="343"/>
                  </a:cubicBezTo>
                  <a:cubicBezTo>
                    <a:pt x="331" y="344"/>
                    <a:pt x="331" y="344"/>
                    <a:pt x="331" y="344"/>
                  </a:cubicBezTo>
                  <a:cubicBezTo>
                    <a:pt x="330" y="345"/>
                    <a:pt x="330" y="345"/>
                    <a:pt x="330" y="345"/>
                  </a:cubicBezTo>
                  <a:cubicBezTo>
                    <a:pt x="331" y="348"/>
                    <a:pt x="331" y="348"/>
                    <a:pt x="331" y="348"/>
                  </a:cubicBezTo>
                  <a:cubicBezTo>
                    <a:pt x="330" y="349"/>
                    <a:pt x="330" y="349"/>
                    <a:pt x="330" y="349"/>
                  </a:cubicBezTo>
                  <a:cubicBezTo>
                    <a:pt x="330" y="350"/>
                    <a:pt x="330" y="350"/>
                    <a:pt x="330" y="350"/>
                  </a:cubicBezTo>
                  <a:cubicBezTo>
                    <a:pt x="330" y="352"/>
                    <a:pt x="330" y="352"/>
                    <a:pt x="330" y="352"/>
                  </a:cubicBezTo>
                  <a:cubicBezTo>
                    <a:pt x="330" y="353"/>
                    <a:pt x="330" y="353"/>
                    <a:pt x="330" y="353"/>
                  </a:cubicBezTo>
                  <a:cubicBezTo>
                    <a:pt x="331" y="354"/>
                    <a:pt x="331" y="354"/>
                    <a:pt x="331" y="354"/>
                  </a:cubicBezTo>
                  <a:cubicBezTo>
                    <a:pt x="331" y="356"/>
                    <a:pt x="331" y="356"/>
                    <a:pt x="331" y="356"/>
                  </a:cubicBezTo>
                  <a:cubicBezTo>
                    <a:pt x="330" y="356"/>
                    <a:pt x="330" y="356"/>
                    <a:pt x="330" y="356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27" y="350"/>
                    <a:pt x="327" y="350"/>
                    <a:pt x="327" y="350"/>
                  </a:cubicBezTo>
                  <a:cubicBezTo>
                    <a:pt x="329" y="348"/>
                    <a:pt x="329" y="348"/>
                    <a:pt x="329" y="348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27" y="345"/>
                    <a:pt x="327" y="345"/>
                    <a:pt x="327" y="345"/>
                  </a:cubicBezTo>
                  <a:cubicBezTo>
                    <a:pt x="327" y="346"/>
                    <a:pt x="327" y="346"/>
                    <a:pt x="327" y="346"/>
                  </a:cubicBezTo>
                  <a:cubicBezTo>
                    <a:pt x="326" y="345"/>
                    <a:pt x="326" y="345"/>
                    <a:pt x="326" y="345"/>
                  </a:cubicBezTo>
                  <a:cubicBezTo>
                    <a:pt x="326" y="343"/>
                    <a:pt x="326" y="343"/>
                    <a:pt x="326" y="343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5" y="344"/>
                    <a:pt x="325" y="344"/>
                    <a:pt x="325" y="344"/>
                  </a:cubicBezTo>
                  <a:cubicBezTo>
                    <a:pt x="325" y="345"/>
                    <a:pt x="325" y="345"/>
                    <a:pt x="325" y="345"/>
                  </a:cubicBezTo>
                  <a:cubicBezTo>
                    <a:pt x="324" y="345"/>
                    <a:pt x="324" y="345"/>
                    <a:pt x="324" y="345"/>
                  </a:cubicBezTo>
                  <a:cubicBezTo>
                    <a:pt x="323" y="345"/>
                    <a:pt x="323" y="345"/>
                    <a:pt x="323" y="345"/>
                  </a:cubicBezTo>
                  <a:cubicBezTo>
                    <a:pt x="323" y="344"/>
                    <a:pt x="323" y="344"/>
                    <a:pt x="323" y="344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2"/>
                    <a:pt x="322" y="342"/>
                    <a:pt x="322" y="342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42"/>
                    <a:pt x="323" y="342"/>
                    <a:pt x="323" y="342"/>
                  </a:cubicBezTo>
                  <a:cubicBezTo>
                    <a:pt x="325" y="342"/>
                    <a:pt x="325" y="342"/>
                    <a:pt x="325" y="342"/>
                  </a:cubicBezTo>
                  <a:cubicBezTo>
                    <a:pt x="326" y="341"/>
                    <a:pt x="326" y="341"/>
                    <a:pt x="326" y="341"/>
                  </a:cubicBezTo>
                  <a:cubicBezTo>
                    <a:pt x="324" y="339"/>
                    <a:pt x="324" y="339"/>
                    <a:pt x="324" y="339"/>
                  </a:cubicBezTo>
                  <a:cubicBezTo>
                    <a:pt x="324" y="338"/>
                    <a:pt x="324" y="338"/>
                    <a:pt x="324" y="338"/>
                  </a:cubicBezTo>
                  <a:cubicBezTo>
                    <a:pt x="325" y="338"/>
                    <a:pt x="325" y="338"/>
                    <a:pt x="325" y="338"/>
                  </a:cubicBezTo>
                  <a:cubicBezTo>
                    <a:pt x="327" y="338"/>
                    <a:pt x="327" y="338"/>
                    <a:pt x="327" y="338"/>
                  </a:cubicBezTo>
                  <a:cubicBezTo>
                    <a:pt x="327" y="337"/>
                    <a:pt x="327" y="337"/>
                    <a:pt x="327" y="337"/>
                  </a:cubicBezTo>
                  <a:cubicBezTo>
                    <a:pt x="329" y="338"/>
                    <a:pt x="329" y="338"/>
                    <a:pt x="329" y="338"/>
                  </a:cubicBezTo>
                  <a:cubicBezTo>
                    <a:pt x="330" y="339"/>
                    <a:pt x="330" y="339"/>
                    <a:pt x="330" y="339"/>
                  </a:cubicBezTo>
                  <a:cubicBezTo>
                    <a:pt x="330" y="340"/>
                    <a:pt x="330" y="340"/>
                    <a:pt x="330" y="340"/>
                  </a:cubicBezTo>
                  <a:cubicBezTo>
                    <a:pt x="332" y="340"/>
                    <a:pt x="332" y="340"/>
                    <a:pt x="332" y="340"/>
                  </a:cubicBezTo>
                  <a:cubicBezTo>
                    <a:pt x="333" y="340"/>
                    <a:pt x="333" y="340"/>
                    <a:pt x="333" y="340"/>
                  </a:cubicBezTo>
                  <a:cubicBezTo>
                    <a:pt x="333" y="342"/>
                    <a:pt x="333" y="342"/>
                    <a:pt x="333" y="342"/>
                  </a:cubicBezTo>
                  <a:close/>
                  <a:moveTo>
                    <a:pt x="350" y="363"/>
                  </a:moveTo>
                  <a:cubicBezTo>
                    <a:pt x="349" y="366"/>
                    <a:pt x="349" y="366"/>
                    <a:pt x="349" y="366"/>
                  </a:cubicBezTo>
                  <a:cubicBezTo>
                    <a:pt x="348" y="365"/>
                    <a:pt x="348" y="365"/>
                    <a:pt x="348" y="365"/>
                  </a:cubicBezTo>
                  <a:cubicBezTo>
                    <a:pt x="348" y="368"/>
                    <a:pt x="348" y="368"/>
                    <a:pt x="348" y="368"/>
                  </a:cubicBezTo>
                  <a:cubicBezTo>
                    <a:pt x="347" y="368"/>
                    <a:pt x="347" y="368"/>
                    <a:pt x="347" y="368"/>
                  </a:cubicBezTo>
                  <a:cubicBezTo>
                    <a:pt x="346" y="365"/>
                    <a:pt x="346" y="365"/>
                    <a:pt x="346" y="365"/>
                  </a:cubicBezTo>
                  <a:cubicBezTo>
                    <a:pt x="347" y="362"/>
                    <a:pt x="347" y="362"/>
                    <a:pt x="347" y="362"/>
                  </a:cubicBezTo>
                  <a:cubicBezTo>
                    <a:pt x="348" y="359"/>
                    <a:pt x="348" y="359"/>
                    <a:pt x="348" y="359"/>
                  </a:cubicBezTo>
                  <a:cubicBezTo>
                    <a:pt x="347" y="360"/>
                    <a:pt x="347" y="360"/>
                    <a:pt x="347" y="360"/>
                  </a:cubicBezTo>
                  <a:cubicBezTo>
                    <a:pt x="347" y="359"/>
                    <a:pt x="347" y="359"/>
                    <a:pt x="347" y="359"/>
                  </a:cubicBezTo>
                  <a:cubicBezTo>
                    <a:pt x="347" y="357"/>
                    <a:pt x="347" y="357"/>
                    <a:pt x="347" y="357"/>
                  </a:cubicBezTo>
                  <a:cubicBezTo>
                    <a:pt x="347" y="356"/>
                    <a:pt x="347" y="356"/>
                    <a:pt x="347" y="356"/>
                  </a:cubicBezTo>
                  <a:cubicBezTo>
                    <a:pt x="346" y="355"/>
                    <a:pt x="346" y="355"/>
                    <a:pt x="346" y="355"/>
                  </a:cubicBezTo>
                  <a:cubicBezTo>
                    <a:pt x="345" y="355"/>
                    <a:pt x="345" y="355"/>
                    <a:pt x="345" y="355"/>
                  </a:cubicBezTo>
                  <a:cubicBezTo>
                    <a:pt x="345" y="356"/>
                    <a:pt x="345" y="356"/>
                    <a:pt x="345" y="356"/>
                  </a:cubicBezTo>
                  <a:cubicBezTo>
                    <a:pt x="345" y="358"/>
                    <a:pt x="345" y="358"/>
                    <a:pt x="345" y="358"/>
                  </a:cubicBezTo>
                  <a:cubicBezTo>
                    <a:pt x="344" y="358"/>
                    <a:pt x="344" y="358"/>
                    <a:pt x="344" y="358"/>
                  </a:cubicBezTo>
                  <a:cubicBezTo>
                    <a:pt x="344" y="356"/>
                    <a:pt x="344" y="356"/>
                    <a:pt x="344" y="356"/>
                  </a:cubicBezTo>
                  <a:cubicBezTo>
                    <a:pt x="344" y="355"/>
                    <a:pt x="344" y="355"/>
                    <a:pt x="344" y="355"/>
                  </a:cubicBezTo>
                  <a:cubicBezTo>
                    <a:pt x="344" y="354"/>
                    <a:pt x="344" y="354"/>
                    <a:pt x="344" y="354"/>
                  </a:cubicBezTo>
                  <a:cubicBezTo>
                    <a:pt x="342" y="352"/>
                    <a:pt x="342" y="352"/>
                    <a:pt x="342" y="352"/>
                  </a:cubicBezTo>
                  <a:cubicBezTo>
                    <a:pt x="342" y="353"/>
                    <a:pt x="342" y="353"/>
                    <a:pt x="342" y="353"/>
                  </a:cubicBezTo>
                  <a:cubicBezTo>
                    <a:pt x="341" y="354"/>
                    <a:pt x="341" y="354"/>
                    <a:pt x="341" y="354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39" y="349"/>
                    <a:pt x="339" y="349"/>
                    <a:pt x="339" y="349"/>
                  </a:cubicBezTo>
                  <a:cubicBezTo>
                    <a:pt x="338" y="349"/>
                    <a:pt x="338" y="349"/>
                    <a:pt x="338" y="349"/>
                  </a:cubicBezTo>
                  <a:cubicBezTo>
                    <a:pt x="338" y="348"/>
                    <a:pt x="338" y="348"/>
                    <a:pt x="338" y="348"/>
                  </a:cubicBezTo>
                  <a:cubicBezTo>
                    <a:pt x="336" y="346"/>
                    <a:pt x="336" y="346"/>
                    <a:pt x="336" y="346"/>
                  </a:cubicBezTo>
                  <a:cubicBezTo>
                    <a:pt x="336" y="344"/>
                    <a:pt x="336" y="344"/>
                    <a:pt x="336" y="344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5" y="342"/>
                    <a:pt x="335" y="342"/>
                    <a:pt x="335" y="342"/>
                  </a:cubicBezTo>
                  <a:cubicBezTo>
                    <a:pt x="334" y="342"/>
                    <a:pt x="334" y="342"/>
                    <a:pt x="334" y="342"/>
                  </a:cubicBezTo>
                  <a:cubicBezTo>
                    <a:pt x="333" y="339"/>
                    <a:pt x="333" y="339"/>
                    <a:pt x="333" y="339"/>
                  </a:cubicBezTo>
                  <a:cubicBezTo>
                    <a:pt x="334" y="338"/>
                    <a:pt x="334" y="338"/>
                    <a:pt x="334" y="338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335" y="335"/>
                    <a:pt x="335" y="335"/>
                    <a:pt x="335" y="335"/>
                  </a:cubicBezTo>
                  <a:cubicBezTo>
                    <a:pt x="336" y="335"/>
                    <a:pt x="336" y="335"/>
                    <a:pt x="336" y="335"/>
                  </a:cubicBezTo>
                  <a:cubicBezTo>
                    <a:pt x="339" y="336"/>
                    <a:pt x="339" y="336"/>
                    <a:pt x="339" y="336"/>
                  </a:cubicBezTo>
                  <a:cubicBezTo>
                    <a:pt x="340" y="336"/>
                    <a:pt x="340" y="336"/>
                    <a:pt x="340" y="336"/>
                  </a:cubicBezTo>
                  <a:cubicBezTo>
                    <a:pt x="340" y="335"/>
                    <a:pt x="340" y="335"/>
                    <a:pt x="340" y="335"/>
                  </a:cubicBezTo>
                  <a:cubicBezTo>
                    <a:pt x="339" y="334"/>
                    <a:pt x="339" y="334"/>
                    <a:pt x="339" y="334"/>
                  </a:cubicBezTo>
                  <a:cubicBezTo>
                    <a:pt x="339" y="333"/>
                    <a:pt x="339" y="333"/>
                    <a:pt x="339" y="333"/>
                  </a:cubicBezTo>
                  <a:cubicBezTo>
                    <a:pt x="340" y="331"/>
                    <a:pt x="340" y="331"/>
                    <a:pt x="340" y="331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9" y="331"/>
                    <a:pt x="339" y="331"/>
                    <a:pt x="339" y="331"/>
                  </a:cubicBezTo>
                  <a:cubicBezTo>
                    <a:pt x="339" y="330"/>
                    <a:pt x="339" y="330"/>
                    <a:pt x="339" y="330"/>
                  </a:cubicBezTo>
                  <a:cubicBezTo>
                    <a:pt x="338" y="330"/>
                    <a:pt x="338" y="330"/>
                    <a:pt x="338" y="330"/>
                  </a:cubicBezTo>
                  <a:cubicBezTo>
                    <a:pt x="337" y="330"/>
                    <a:pt x="337" y="330"/>
                    <a:pt x="337" y="330"/>
                  </a:cubicBezTo>
                  <a:cubicBezTo>
                    <a:pt x="338" y="329"/>
                    <a:pt x="338" y="329"/>
                    <a:pt x="338" y="329"/>
                  </a:cubicBezTo>
                  <a:cubicBezTo>
                    <a:pt x="339" y="329"/>
                    <a:pt x="339" y="329"/>
                    <a:pt x="339" y="329"/>
                  </a:cubicBezTo>
                  <a:cubicBezTo>
                    <a:pt x="340" y="329"/>
                    <a:pt x="340" y="329"/>
                    <a:pt x="340" y="329"/>
                  </a:cubicBezTo>
                  <a:cubicBezTo>
                    <a:pt x="340" y="330"/>
                    <a:pt x="340" y="330"/>
                    <a:pt x="340" y="330"/>
                  </a:cubicBezTo>
                  <a:cubicBezTo>
                    <a:pt x="341" y="330"/>
                    <a:pt x="341" y="330"/>
                    <a:pt x="341" y="330"/>
                  </a:cubicBezTo>
                  <a:cubicBezTo>
                    <a:pt x="341" y="331"/>
                    <a:pt x="341" y="331"/>
                    <a:pt x="341" y="331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0" y="333"/>
                    <a:pt x="340" y="333"/>
                    <a:pt x="340" y="333"/>
                  </a:cubicBezTo>
                  <a:cubicBezTo>
                    <a:pt x="341" y="332"/>
                    <a:pt x="341" y="332"/>
                    <a:pt x="341" y="332"/>
                  </a:cubicBezTo>
                  <a:cubicBezTo>
                    <a:pt x="342" y="332"/>
                    <a:pt x="342" y="332"/>
                    <a:pt x="342" y="332"/>
                  </a:cubicBezTo>
                  <a:cubicBezTo>
                    <a:pt x="343" y="333"/>
                    <a:pt x="343" y="333"/>
                    <a:pt x="343" y="333"/>
                  </a:cubicBezTo>
                  <a:cubicBezTo>
                    <a:pt x="342" y="333"/>
                    <a:pt x="342" y="333"/>
                    <a:pt x="342" y="333"/>
                  </a:cubicBezTo>
                  <a:cubicBezTo>
                    <a:pt x="341" y="334"/>
                    <a:pt x="341" y="334"/>
                    <a:pt x="341" y="334"/>
                  </a:cubicBezTo>
                  <a:cubicBezTo>
                    <a:pt x="342" y="337"/>
                    <a:pt x="342" y="337"/>
                    <a:pt x="342" y="337"/>
                  </a:cubicBezTo>
                  <a:cubicBezTo>
                    <a:pt x="342" y="338"/>
                    <a:pt x="342" y="338"/>
                    <a:pt x="342" y="338"/>
                  </a:cubicBezTo>
                  <a:cubicBezTo>
                    <a:pt x="343" y="341"/>
                    <a:pt x="343" y="341"/>
                    <a:pt x="343" y="341"/>
                  </a:cubicBezTo>
                  <a:cubicBezTo>
                    <a:pt x="344" y="343"/>
                    <a:pt x="344" y="343"/>
                    <a:pt x="344" y="343"/>
                  </a:cubicBezTo>
                  <a:cubicBezTo>
                    <a:pt x="344" y="344"/>
                    <a:pt x="344" y="344"/>
                    <a:pt x="344" y="344"/>
                  </a:cubicBezTo>
                  <a:cubicBezTo>
                    <a:pt x="344" y="346"/>
                    <a:pt x="344" y="346"/>
                    <a:pt x="344" y="346"/>
                  </a:cubicBezTo>
                  <a:cubicBezTo>
                    <a:pt x="345" y="348"/>
                    <a:pt x="345" y="348"/>
                    <a:pt x="345" y="348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7" y="353"/>
                    <a:pt x="347" y="353"/>
                    <a:pt x="347" y="353"/>
                  </a:cubicBezTo>
                  <a:cubicBezTo>
                    <a:pt x="347" y="355"/>
                    <a:pt x="347" y="355"/>
                    <a:pt x="347" y="355"/>
                  </a:cubicBezTo>
                  <a:cubicBezTo>
                    <a:pt x="350" y="360"/>
                    <a:pt x="350" y="360"/>
                    <a:pt x="350" y="360"/>
                  </a:cubicBezTo>
                  <a:cubicBezTo>
                    <a:pt x="349" y="361"/>
                    <a:pt x="349" y="361"/>
                    <a:pt x="349" y="361"/>
                  </a:cubicBezTo>
                  <a:cubicBezTo>
                    <a:pt x="349" y="362"/>
                    <a:pt x="349" y="362"/>
                    <a:pt x="349" y="362"/>
                  </a:cubicBezTo>
                  <a:cubicBezTo>
                    <a:pt x="350" y="363"/>
                    <a:pt x="350" y="363"/>
                    <a:pt x="350" y="363"/>
                  </a:cubicBezTo>
                  <a:close/>
                  <a:moveTo>
                    <a:pt x="36" y="334"/>
                  </a:moveTo>
                  <a:cubicBezTo>
                    <a:pt x="35" y="330"/>
                    <a:pt x="35" y="330"/>
                    <a:pt x="35" y="330"/>
                  </a:cubicBezTo>
                  <a:cubicBezTo>
                    <a:pt x="33" y="330"/>
                    <a:pt x="33" y="330"/>
                    <a:pt x="33" y="330"/>
                  </a:cubicBezTo>
                  <a:cubicBezTo>
                    <a:pt x="33" y="331"/>
                    <a:pt x="33" y="331"/>
                    <a:pt x="33" y="331"/>
                  </a:cubicBezTo>
                  <a:cubicBezTo>
                    <a:pt x="32" y="334"/>
                    <a:pt x="32" y="334"/>
                    <a:pt x="32" y="334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36" y="337"/>
                    <a:pt x="36" y="337"/>
                    <a:pt x="36" y="337"/>
                  </a:cubicBezTo>
                  <a:cubicBezTo>
                    <a:pt x="35" y="336"/>
                    <a:pt x="35" y="336"/>
                    <a:pt x="35" y="336"/>
                  </a:cubicBezTo>
                  <a:cubicBezTo>
                    <a:pt x="36" y="336"/>
                    <a:pt x="36" y="336"/>
                    <a:pt x="36" y="336"/>
                  </a:cubicBezTo>
                  <a:lnTo>
                    <a:pt x="36" y="334"/>
                  </a:lnTo>
                  <a:close/>
                  <a:moveTo>
                    <a:pt x="634" y="209"/>
                  </a:moveTo>
                  <a:cubicBezTo>
                    <a:pt x="635" y="212"/>
                    <a:pt x="635" y="212"/>
                    <a:pt x="635" y="212"/>
                  </a:cubicBezTo>
                  <a:cubicBezTo>
                    <a:pt x="637" y="214"/>
                    <a:pt x="637" y="214"/>
                    <a:pt x="637" y="214"/>
                  </a:cubicBezTo>
                  <a:cubicBezTo>
                    <a:pt x="638" y="214"/>
                    <a:pt x="638" y="214"/>
                    <a:pt x="638" y="214"/>
                  </a:cubicBezTo>
                  <a:cubicBezTo>
                    <a:pt x="641" y="214"/>
                    <a:pt x="641" y="214"/>
                    <a:pt x="641" y="214"/>
                  </a:cubicBezTo>
                  <a:cubicBezTo>
                    <a:pt x="642" y="211"/>
                    <a:pt x="642" y="211"/>
                    <a:pt x="642" y="211"/>
                  </a:cubicBezTo>
                  <a:cubicBezTo>
                    <a:pt x="641" y="211"/>
                    <a:pt x="641" y="211"/>
                    <a:pt x="641" y="211"/>
                  </a:cubicBezTo>
                  <a:cubicBezTo>
                    <a:pt x="638" y="209"/>
                    <a:pt x="638" y="209"/>
                    <a:pt x="638" y="209"/>
                  </a:cubicBezTo>
                  <a:lnTo>
                    <a:pt x="634" y="209"/>
                  </a:lnTo>
                  <a:close/>
                  <a:moveTo>
                    <a:pt x="572" y="303"/>
                  </a:moveTo>
                  <a:cubicBezTo>
                    <a:pt x="574" y="300"/>
                    <a:pt x="574" y="300"/>
                    <a:pt x="574" y="300"/>
                  </a:cubicBezTo>
                  <a:cubicBezTo>
                    <a:pt x="575" y="298"/>
                    <a:pt x="575" y="298"/>
                    <a:pt x="575" y="298"/>
                  </a:cubicBezTo>
                  <a:cubicBezTo>
                    <a:pt x="575" y="297"/>
                    <a:pt x="575" y="297"/>
                    <a:pt x="575" y="297"/>
                  </a:cubicBezTo>
                  <a:cubicBezTo>
                    <a:pt x="575" y="295"/>
                    <a:pt x="575" y="295"/>
                    <a:pt x="575" y="295"/>
                  </a:cubicBezTo>
                  <a:cubicBezTo>
                    <a:pt x="575" y="293"/>
                    <a:pt x="575" y="293"/>
                    <a:pt x="575" y="293"/>
                  </a:cubicBezTo>
                  <a:cubicBezTo>
                    <a:pt x="565" y="301"/>
                    <a:pt x="565" y="301"/>
                    <a:pt x="565" y="301"/>
                  </a:cubicBezTo>
                  <a:cubicBezTo>
                    <a:pt x="568" y="298"/>
                    <a:pt x="568" y="298"/>
                    <a:pt x="568" y="298"/>
                  </a:cubicBezTo>
                  <a:cubicBezTo>
                    <a:pt x="571" y="294"/>
                    <a:pt x="571" y="294"/>
                    <a:pt x="571" y="294"/>
                  </a:cubicBezTo>
                  <a:cubicBezTo>
                    <a:pt x="563" y="300"/>
                    <a:pt x="563" y="300"/>
                    <a:pt x="563" y="300"/>
                  </a:cubicBezTo>
                  <a:cubicBezTo>
                    <a:pt x="559" y="304"/>
                    <a:pt x="559" y="304"/>
                    <a:pt x="559" y="304"/>
                  </a:cubicBezTo>
                  <a:cubicBezTo>
                    <a:pt x="556" y="307"/>
                    <a:pt x="556" y="307"/>
                    <a:pt x="556" y="307"/>
                  </a:cubicBezTo>
                  <a:cubicBezTo>
                    <a:pt x="558" y="307"/>
                    <a:pt x="558" y="307"/>
                    <a:pt x="558" y="307"/>
                  </a:cubicBezTo>
                  <a:cubicBezTo>
                    <a:pt x="561" y="307"/>
                    <a:pt x="561" y="307"/>
                    <a:pt x="561" y="307"/>
                  </a:cubicBezTo>
                  <a:cubicBezTo>
                    <a:pt x="559" y="308"/>
                    <a:pt x="559" y="308"/>
                    <a:pt x="559" y="308"/>
                  </a:cubicBezTo>
                  <a:cubicBezTo>
                    <a:pt x="561" y="308"/>
                    <a:pt x="561" y="308"/>
                    <a:pt x="561" y="308"/>
                  </a:cubicBezTo>
                  <a:cubicBezTo>
                    <a:pt x="563" y="307"/>
                    <a:pt x="563" y="307"/>
                    <a:pt x="563" y="307"/>
                  </a:cubicBezTo>
                  <a:cubicBezTo>
                    <a:pt x="566" y="304"/>
                    <a:pt x="566" y="304"/>
                    <a:pt x="566" y="304"/>
                  </a:cubicBezTo>
                  <a:cubicBezTo>
                    <a:pt x="569" y="301"/>
                    <a:pt x="569" y="301"/>
                    <a:pt x="569" y="301"/>
                  </a:cubicBezTo>
                  <a:cubicBezTo>
                    <a:pt x="569" y="304"/>
                    <a:pt x="569" y="304"/>
                    <a:pt x="569" y="304"/>
                  </a:cubicBezTo>
                  <a:cubicBezTo>
                    <a:pt x="566" y="307"/>
                    <a:pt x="566" y="307"/>
                    <a:pt x="566" y="307"/>
                  </a:cubicBezTo>
                  <a:cubicBezTo>
                    <a:pt x="571" y="303"/>
                    <a:pt x="571" y="303"/>
                    <a:pt x="571" y="303"/>
                  </a:cubicBezTo>
                  <a:cubicBezTo>
                    <a:pt x="568" y="307"/>
                    <a:pt x="568" y="307"/>
                    <a:pt x="568" y="307"/>
                  </a:cubicBezTo>
                  <a:lnTo>
                    <a:pt x="572" y="303"/>
                  </a:lnTo>
                  <a:close/>
                  <a:moveTo>
                    <a:pt x="598" y="182"/>
                  </a:moveTo>
                  <a:cubicBezTo>
                    <a:pt x="598" y="179"/>
                    <a:pt x="598" y="179"/>
                    <a:pt x="598" y="179"/>
                  </a:cubicBezTo>
                  <a:cubicBezTo>
                    <a:pt x="596" y="179"/>
                    <a:pt x="596" y="179"/>
                    <a:pt x="596" y="179"/>
                  </a:cubicBezTo>
                  <a:cubicBezTo>
                    <a:pt x="595" y="181"/>
                    <a:pt x="595" y="181"/>
                    <a:pt x="595" y="181"/>
                  </a:cubicBezTo>
                  <a:cubicBezTo>
                    <a:pt x="595" y="182"/>
                    <a:pt x="595" y="182"/>
                    <a:pt x="595" y="182"/>
                  </a:cubicBezTo>
                  <a:cubicBezTo>
                    <a:pt x="595" y="184"/>
                    <a:pt x="595" y="184"/>
                    <a:pt x="595" y="184"/>
                  </a:cubicBezTo>
                  <a:cubicBezTo>
                    <a:pt x="596" y="184"/>
                    <a:pt x="596" y="184"/>
                    <a:pt x="596" y="184"/>
                  </a:cubicBezTo>
                  <a:lnTo>
                    <a:pt x="598" y="182"/>
                  </a:lnTo>
                  <a:close/>
                  <a:moveTo>
                    <a:pt x="619" y="205"/>
                  </a:moveTo>
                  <a:cubicBezTo>
                    <a:pt x="618" y="205"/>
                    <a:pt x="618" y="205"/>
                    <a:pt x="618" y="205"/>
                  </a:cubicBezTo>
                  <a:cubicBezTo>
                    <a:pt x="619" y="204"/>
                    <a:pt x="619" y="204"/>
                    <a:pt x="619" y="204"/>
                  </a:cubicBezTo>
                  <a:cubicBezTo>
                    <a:pt x="618" y="202"/>
                    <a:pt x="618" y="202"/>
                    <a:pt x="618" y="202"/>
                  </a:cubicBezTo>
                  <a:cubicBezTo>
                    <a:pt x="615" y="202"/>
                    <a:pt x="615" y="202"/>
                    <a:pt x="615" y="202"/>
                  </a:cubicBezTo>
                  <a:cubicBezTo>
                    <a:pt x="608" y="204"/>
                    <a:pt x="608" y="204"/>
                    <a:pt x="608" y="204"/>
                  </a:cubicBezTo>
                  <a:cubicBezTo>
                    <a:pt x="608" y="202"/>
                    <a:pt x="608" y="202"/>
                    <a:pt x="608" y="202"/>
                  </a:cubicBezTo>
                  <a:cubicBezTo>
                    <a:pt x="609" y="202"/>
                    <a:pt x="609" y="202"/>
                    <a:pt x="609" y="202"/>
                  </a:cubicBezTo>
                  <a:cubicBezTo>
                    <a:pt x="611" y="201"/>
                    <a:pt x="611" y="201"/>
                    <a:pt x="611" y="201"/>
                  </a:cubicBezTo>
                  <a:cubicBezTo>
                    <a:pt x="611" y="199"/>
                    <a:pt x="611" y="199"/>
                    <a:pt x="611" y="199"/>
                  </a:cubicBezTo>
                  <a:cubicBezTo>
                    <a:pt x="612" y="198"/>
                    <a:pt x="612" y="198"/>
                    <a:pt x="612" y="198"/>
                  </a:cubicBezTo>
                  <a:cubicBezTo>
                    <a:pt x="612" y="197"/>
                    <a:pt x="612" y="197"/>
                    <a:pt x="612" y="197"/>
                  </a:cubicBezTo>
                  <a:cubicBezTo>
                    <a:pt x="612" y="195"/>
                    <a:pt x="612" y="195"/>
                    <a:pt x="612" y="195"/>
                  </a:cubicBezTo>
                  <a:cubicBezTo>
                    <a:pt x="611" y="194"/>
                    <a:pt x="611" y="194"/>
                    <a:pt x="611" y="194"/>
                  </a:cubicBezTo>
                  <a:cubicBezTo>
                    <a:pt x="608" y="194"/>
                    <a:pt x="608" y="194"/>
                    <a:pt x="608" y="194"/>
                  </a:cubicBezTo>
                  <a:cubicBezTo>
                    <a:pt x="605" y="192"/>
                    <a:pt x="605" y="192"/>
                    <a:pt x="605" y="192"/>
                  </a:cubicBezTo>
                  <a:cubicBezTo>
                    <a:pt x="604" y="191"/>
                    <a:pt x="604" y="191"/>
                    <a:pt x="604" y="191"/>
                  </a:cubicBezTo>
                  <a:cubicBezTo>
                    <a:pt x="604" y="189"/>
                    <a:pt x="604" y="189"/>
                    <a:pt x="604" y="189"/>
                  </a:cubicBezTo>
                  <a:cubicBezTo>
                    <a:pt x="598" y="188"/>
                    <a:pt x="598" y="188"/>
                    <a:pt x="598" y="188"/>
                  </a:cubicBezTo>
                  <a:cubicBezTo>
                    <a:pt x="598" y="187"/>
                    <a:pt x="598" y="187"/>
                    <a:pt x="598" y="187"/>
                  </a:cubicBezTo>
                  <a:cubicBezTo>
                    <a:pt x="596" y="185"/>
                    <a:pt x="596" y="185"/>
                    <a:pt x="596" y="185"/>
                  </a:cubicBezTo>
                  <a:cubicBezTo>
                    <a:pt x="594" y="187"/>
                    <a:pt x="594" y="187"/>
                    <a:pt x="594" y="187"/>
                  </a:cubicBezTo>
                  <a:cubicBezTo>
                    <a:pt x="591" y="188"/>
                    <a:pt x="591" y="188"/>
                    <a:pt x="591" y="188"/>
                  </a:cubicBezTo>
                  <a:cubicBezTo>
                    <a:pt x="591" y="187"/>
                    <a:pt x="591" y="187"/>
                    <a:pt x="591" y="187"/>
                  </a:cubicBezTo>
                  <a:cubicBezTo>
                    <a:pt x="591" y="185"/>
                    <a:pt x="591" y="185"/>
                    <a:pt x="591" y="185"/>
                  </a:cubicBezTo>
                  <a:cubicBezTo>
                    <a:pt x="592" y="184"/>
                    <a:pt x="592" y="184"/>
                    <a:pt x="592" y="184"/>
                  </a:cubicBezTo>
                  <a:cubicBezTo>
                    <a:pt x="594" y="182"/>
                    <a:pt x="594" y="182"/>
                    <a:pt x="594" y="182"/>
                  </a:cubicBezTo>
                  <a:cubicBezTo>
                    <a:pt x="591" y="182"/>
                    <a:pt x="591" y="182"/>
                    <a:pt x="591" y="182"/>
                  </a:cubicBezTo>
                  <a:cubicBezTo>
                    <a:pt x="592" y="181"/>
                    <a:pt x="592" y="181"/>
                    <a:pt x="592" y="181"/>
                  </a:cubicBezTo>
                  <a:cubicBezTo>
                    <a:pt x="591" y="181"/>
                    <a:pt x="591" y="181"/>
                    <a:pt x="591" y="181"/>
                  </a:cubicBezTo>
                  <a:cubicBezTo>
                    <a:pt x="588" y="181"/>
                    <a:pt x="588" y="181"/>
                    <a:pt x="588" y="181"/>
                  </a:cubicBezTo>
                  <a:cubicBezTo>
                    <a:pt x="582" y="185"/>
                    <a:pt x="582" y="185"/>
                    <a:pt x="582" y="185"/>
                  </a:cubicBezTo>
                  <a:cubicBezTo>
                    <a:pt x="574" y="194"/>
                    <a:pt x="574" y="194"/>
                    <a:pt x="574" y="194"/>
                  </a:cubicBezTo>
                  <a:cubicBezTo>
                    <a:pt x="569" y="198"/>
                    <a:pt x="569" y="198"/>
                    <a:pt x="569" y="198"/>
                  </a:cubicBezTo>
                  <a:cubicBezTo>
                    <a:pt x="569" y="201"/>
                    <a:pt x="569" y="201"/>
                    <a:pt x="569" y="201"/>
                  </a:cubicBezTo>
                  <a:cubicBezTo>
                    <a:pt x="569" y="202"/>
                    <a:pt x="569" y="202"/>
                    <a:pt x="569" y="202"/>
                  </a:cubicBezTo>
                  <a:cubicBezTo>
                    <a:pt x="568" y="202"/>
                    <a:pt x="568" y="202"/>
                    <a:pt x="568" y="202"/>
                  </a:cubicBezTo>
                  <a:cubicBezTo>
                    <a:pt x="561" y="204"/>
                    <a:pt x="561" y="204"/>
                    <a:pt x="561" y="204"/>
                  </a:cubicBezTo>
                  <a:cubicBezTo>
                    <a:pt x="558" y="205"/>
                    <a:pt x="558" y="205"/>
                    <a:pt x="558" y="205"/>
                  </a:cubicBezTo>
                  <a:cubicBezTo>
                    <a:pt x="555" y="208"/>
                    <a:pt x="555" y="208"/>
                    <a:pt x="555" y="208"/>
                  </a:cubicBezTo>
                  <a:cubicBezTo>
                    <a:pt x="556" y="208"/>
                    <a:pt x="556" y="208"/>
                    <a:pt x="556" y="208"/>
                  </a:cubicBezTo>
                  <a:cubicBezTo>
                    <a:pt x="558" y="208"/>
                    <a:pt x="558" y="208"/>
                    <a:pt x="558" y="208"/>
                  </a:cubicBezTo>
                  <a:cubicBezTo>
                    <a:pt x="561" y="208"/>
                    <a:pt x="561" y="208"/>
                    <a:pt x="561" y="208"/>
                  </a:cubicBezTo>
                  <a:cubicBezTo>
                    <a:pt x="565" y="207"/>
                    <a:pt x="565" y="207"/>
                    <a:pt x="565" y="207"/>
                  </a:cubicBezTo>
                  <a:cubicBezTo>
                    <a:pt x="571" y="207"/>
                    <a:pt x="571" y="207"/>
                    <a:pt x="571" y="207"/>
                  </a:cubicBezTo>
                  <a:cubicBezTo>
                    <a:pt x="569" y="208"/>
                    <a:pt x="569" y="208"/>
                    <a:pt x="569" y="208"/>
                  </a:cubicBezTo>
                  <a:cubicBezTo>
                    <a:pt x="568" y="209"/>
                    <a:pt x="568" y="209"/>
                    <a:pt x="568" y="209"/>
                  </a:cubicBezTo>
                  <a:cubicBezTo>
                    <a:pt x="566" y="212"/>
                    <a:pt x="566" y="212"/>
                    <a:pt x="566" y="212"/>
                  </a:cubicBezTo>
                  <a:cubicBezTo>
                    <a:pt x="566" y="214"/>
                    <a:pt x="566" y="214"/>
                    <a:pt x="566" y="214"/>
                  </a:cubicBezTo>
                  <a:cubicBezTo>
                    <a:pt x="568" y="214"/>
                    <a:pt x="568" y="214"/>
                    <a:pt x="568" y="214"/>
                  </a:cubicBezTo>
                  <a:cubicBezTo>
                    <a:pt x="571" y="214"/>
                    <a:pt x="571" y="214"/>
                    <a:pt x="571" y="214"/>
                  </a:cubicBezTo>
                  <a:cubicBezTo>
                    <a:pt x="576" y="212"/>
                    <a:pt x="576" y="212"/>
                    <a:pt x="576" y="212"/>
                  </a:cubicBezTo>
                  <a:cubicBezTo>
                    <a:pt x="582" y="208"/>
                    <a:pt x="582" y="208"/>
                    <a:pt x="582" y="208"/>
                  </a:cubicBezTo>
                  <a:cubicBezTo>
                    <a:pt x="588" y="207"/>
                    <a:pt x="588" y="207"/>
                    <a:pt x="588" y="207"/>
                  </a:cubicBezTo>
                  <a:cubicBezTo>
                    <a:pt x="591" y="204"/>
                    <a:pt x="591" y="204"/>
                    <a:pt x="591" y="204"/>
                  </a:cubicBezTo>
                  <a:cubicBezTo>
                    <a:pt x="592" y="202"/>
                    <a:pt x="592" y="202"/>
                    <a:pt x="592" y="202"/>
                  </a:cubicBezTo>
                  <a:cubicBezTo>
                    <a:pt x="598" y="201"/>
                    <a:pt x="598" y="201"/>
                    <a:pt x="598" y="201"/>
                  </a:cubicBezTo>
                  <a:cubicBezTo>
                    <a:pt x="598" y="202"/>
                    <a:pt x="598" y="202"/>
                    <a:pt x="598" y="202"/>
                  </a:cubicBezTo>
                  <a:cubicBezTo>
                    <a:pt x="596" y="202"/>
                    <a:pt x="596" y="202"/>
                    <a:pt x="596" y="202"/>
                  </a:cubicBezTo>
                  <a:cubicBezTo>
                    <a:pt x="599" y="204"/>
                    <a:pt x="599" y="204"/>
                    <a:pt x="599" y="204"/>
                  </a:cubicBezTo>
                  <a:cubicBezTo>
                    <a:pt x="601" y="204"/>
                    <a:pt x="601" y="204"/>
                    <a:pt x="601" y="204"/>
                  </a:cubicBezTo>
                  <a:cubicBezTo>
                    <a:pt x="602" y="205"/>
                    <a:pt x="602" y="205"/>
                    <a:pt x="602" y="205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599" y="207"/>
                    <a:pt x="599" y="207"/>
                    <a:pt x="599" y="207"/>
                  </a:cubicBezTo>
                  <a:cubicBezTo>
                    <a:pt x="602" y="207"/>
                    <a:pt x="602" y="207"/>
                    <a:pt x="602" y="207"/>
                  </a:cubicBezTo>
                  <a:cubicBezTo>
                    <a:pt x="606" y="208"/>
                    <a:pt x="606" y="208"/>
                    <a:pt x="606" y="208"/>
                  </a:cubicBezTo>
                  <a:cubicBezTo>
                    <a:pt x="611" y="209"/>
                    <a:pt x="611" y="209"/>
                    <a:pt x="611" y="209"/>
                  </a:cubicBezTo>
                  <a:cubicBezTo>
                    <a:pt x="614" y="208"/>
                    <a:pt x="614" y="208"/>
                    <a:pt x="614" y="208"/>
                  </a:cubicBezTo>
                  <a:cubicBezTo>
                    <a:pt x="621" y="207"/>
                    <a:pt x="621" y="207"/>
                    <a:pt x="621" y="207"/>
                  </a:cubicBezTo>
                  <a:lnTo>
                    <a:pt x="619" y="205"/>
                  </a:lnTo>
                  <a:close/>
                  <a:moveTo>
                    <a:pt x="701" y="221"/>
                  </a:moveTo>
                  <a:cubicBezTo>
                    <a:pt x="703" y="221"/>
                    <a:pt x="703" y="221"/>
                    <a:pt x="703" y="221"/>
                  </a:cubicBezTo>
                  <a:cubicBezTo>
                    <a:pt x="704" y="219"/>
                    <a:pt x="704" y="219"/>
                    <a:pt x="704" y="219"/>
                  </a:cubicBezTo>
                  <a:cubicBezTo>
                    <a:pt x="704" y="218"/>
                    <a:pt x="704" y="218"/>
                    <a:pt x="704" y="218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01" y="217"/>
                    <a:pt x="701" y="217"/>
                    <a:pt x="701" y="217"/>
                  </a:cubicBezTo>
                  <a:cubicBezTo>
                    <a:pt x="698" y="218"/>
                    <a:pt x="698" y="218"/>
                    <a:pt x="698" y="218"/>
                  </a:cubicBezTo>
                  <a:cubicBezTo>
                    <a:pt x="700" y="218"/>
                    <a:pt x="700" y="218"/>
                    <a:pt x="700" y="218"/>
                  </a:cubicBezTo>
                  <a:cubicBezTo>
                    <a:pt x="700" y="219"/>
                    <a:pt x="700" y="219"/>
                    <a:pt x="700" y="219"/>
                  </a:cubicBezTo>
                  <a:lnTo>
                    <a:pt x="701" y="221"/>
                  </a:lnTo>
                  <a:close/>
                  <a:moveTo>
                    <a:pt x="608" y="179"/>
                  </a:moveTo>
                  <a:cubicBezTo>
                    <a:pt x="606" y="179"/>
                    <a:pt x="606" y="179"/>
                    <a:pt x="606" y="179"/>
                  </a:cubicBezTo>
                  <a:cubicBezTo>
                    <a:pt x="605" y="178"/>
                    <a:pt x="605" y="178"/>
                    <a:pt x="605" y="178"/>
                  </a:cubicBezTo>
                  <a:cubicBezTo>
                    <a:pt x="604" y="178"/>
                    <a:pt x="604" y="178"/>
                    <a:pt x="604" y="178"/>
                  </a:cubicBezTo>
                  <a:cubicBezTo>
                    <a:pt x="602" y="179"/>
                    <a:pt x="602" y="179"/>
                    <a:pt x="602" y="179"/>
                  </a:cubicBezTo>
                  <a:cubicBezTo>
                    <a:pt x="604" y="179"/>
                    <a:pt x="604" y="179"/>
                    <a:pt x="604" y="179"/>
                  </a:cubicBezTo>
                  <a:cubicBezTo>
                    <a:pt x="604" y="181"/>
                    <a:pt x="604" y="181"/>
                    <a:pt x="604" y="181"/>
                  </a:cubicBezTo>
                  <a:cubicBezTo>
                    <a:pt x="604" y="182"/>
                    <a:pt x="604" y="182"/>
                    <a:pt x="604" y="182"/>
                  </a:cubicBezTo>
                  <a:cubicBezTo>
                    <a:pt x="606" y="182"/>
                    <a:pt x="606" y="182"/>
                    <a:pt x="606" y="182"/>
                  </a:cubicBezTo>
                  <a:cubicBezTo>
                    <a:pt x="605" y="184"/>
                    <a:pt x="605" y="184"/>
                    <a:pt x="605" y="184"/>
                  </a:cubicBezTo>
                  <a:cubicBezTo>
                    <a:pt x="608" y="184"/>
                    <a:pt x="608" y="184"/>
                    <a:pt x="608" y="184"/>
                  </a:cubicBezTo>
                  <a:cubicBezTo>
                    <a:pt x="609" y="184"/>
                    <a:pt x="609" y="184"/>
                    <a:pt x="609" y="184"/>
                  </a:cubicBezTo>
                  <a:cubicBezTo>
                    <a:pt x="609" y="182"/>
                    <a:pt x="609" y="182"/>
                    <a:pt x="609" y="182"/>
                  </a:cubicBezTo>
                  <a:cubicBezTo>
                    <a:pt x="606" y="181"/>
                    <a:pt x="606" y="181"/>
                    <a:pt x="606" y="181"/>
                  </a:cubicBezTo>
                  <a:cubicBezTo>
                    <a:pt x="608" y="181"/>
                    <a:pt x="608" y="181"/>
                    <a:pt x="608" y="181"/>
                  </a:cubicBezTo>
                  <a:lnTo>
                    <a:pt x="608" y="179"/>
                  </a:lnTo>
                  <a:close/>
                  <a:moveTo>
                    <a:pt x="608" y="225"/>
                  </a:moveTo>
                  <a:cubicBezTo>
                    <a:pt x="605" y="230"/>
                    <a:pt x="605" y="230"/>
                    <a:pt x="605" y="230"/>
                  </a:cubicBezTo>
                  <a:cubicBezTo>
                    <a:pt x="605" y="231"/>
                    <a:pt x="605" y="231"/>
                    <a:pt x="605" y="231"/>
                  </a:cubicBezTo>
                  <a:cubicBezTo>
                    <a:pt x="606" y="232"/>
                    <a:pt x="606" y="232"/>
                    <a:pt x="606" y="232"/>
                  </a:cubicBezTo>
                  <a:cubicBezTo>
                    <a:pt x="609" y="231"/>
                    <a:pt x="609" y="231"/>
                    <a:pt x="609" y="231"/>
                  </a:cubicBezTo>
                  <a:cubicBezTo>
                    <a:pt x="614" y="228"/>
                    <a:pt x="614" y="228"/>
                    <a:pt x="614" y="228"/>
                  </a:cubicBezTo>
                  <a:cubicBezTo>
                    <a:pt x="617" y="225"/>
                    <a:pt x="617" y="225"/>
                    <a:pt x="617" y="225"/>
                  </a:cubicBezTo>
                  <a:cubicBezTo>
                    <a:pt x="617" y="224"/>
                    <a:pt x="617" y="224"/>
                    <a:pt x="617" y="224"/>
                  </a:cubicBezTo>
                  <a:cubicBezTo>
                    <a:pt x="615" y="222"/>
                    <a:pt x="615" y="222"/>
                    <a:pt x="615" y="222"/>
                  </a:cubicBezTo>
                  <a:cubicBezTo>
                    <a:pt x="612" y="224"/>
                    <a:pt x="612" y="224"/>
                    <a:pt x="612" y="224"/>
                  </a:cubicBezTo>
                  <a:lnTo>
                    <a:pt x="608" y="225"/>
                  </a:lnTo>
                  <a:close/>
                  <a:moveTo>
                    <a:pt x="641" y="49"/>
                  </a:moveTo>
                  <a:cubicBezTo>
                    <a:pt x="635" y="49"/>
                    <a:pt x="635" y="49"/>
                    <a:pt x="635" y="49"/>
                  </a:cubicBezTo>
                  <a:cubicBezTo>
                    <a:pt x="632" y="49"/>
                    <a:pt x="632" y="49"/>
                    <a:pt x="632" y="49"/>
                  </a:cubicBezTo>
                  <a:cubicBezTo>
                    <a:pt x="629" y="50"/>
                    <a:pt x="629" y="50"/>
                    <a:pt x="629" y="50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4" y="52"/>
                    <a:pt x="634" y="52"/>
                    <a:pt x="634" y="52"/>
                  </a:cubicBezTo>
                  <a:cubicBezTo>
                    <a:pt x="641" y="52"/>
                    <a:pt x="641" y="52"/>
                    <a:pt x="641" y="52"/>
                  </a:cubicBezTo>
                  <a:cubicBezTo>
                    <a:pt x="648" y="52"/>
                    <a:pt x="648" y="52"/>
                    <a:pt x="648" y="52"/>
                  </a:cubicBezTo>
                  <a:cubicBezTo>
                    <a:pt x="651" y="52"/>
                    <a:pt x="651" y="52"/>
                    <a:pt x="651" y="52"/>
                  </a:cubicBezTo>
                  <a:cubicBezTo>
                    <a:pt x="655" y="49"/>
                    <a:pt x="655" y="49"/>
                    <a:pt x="655" y="49"/>
                  </a:cubicBezTo>
                  <a:cubicBezTo>
                    <a:pt x="652" y="49"/>
                    <a:pt x="652" y="49"/>
                    <a:pt x="652" y="49"/>
                  </a:cubicBezTo>
                  <a:cubicBezTo>
                    <a:pt x="649" y="49"/>
                    <a:pt x="649" y="49"/>
                    <a:pt x="649" y="49"/>
                  </a:cubicBezTo>
                  <a:lnTo>
                    <a:pt x="641" y="49"/>
                  </a:lnTo>
                  <a:close/>
                  <a:moveTo>
                    <a:pt x="713" y="247"/>
                  </a:moveTo>
                  <a:cubicBezTo>
                    <a:pt x="711" y="245"/>
                    <a:pt x="711" y="245"/>
                    <a:pt x="711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08" y="247"/>
                    <a:pt x="708" y="247"/>
                    <a:pt x="708" y="247"/>
                  </a:cubicBezTo>
                  <a:cubicBezTo>
                    <a:pt x="705" y="250"/>
                    <a:pt x="705" y="250"/>
                    <a:pt x="705" y="250"/>
                  </a:cubicBezTo>
                  <a:cubicBezTo>
                    <a:pt x="710" y="248"/>
                    <a:pt x="710" y="248"/>
                    <a:pt x="710" y="248"/>
                  </a:cubicBezTo>
                  <a:lnTo>
                    <a:pt x="713" y="247"/>
                  </a:lnTo>
                  <a:close/>
                  <a:moveTo>
                    <a:pt x="43" y="389"/>
                  </a:moveTo>
                  <a:cubicBezTo>
                    <a:pt x="42" y="387"/>
                    <a:pt x="42" y="387"/>
                    <a:pt x="42" y="387"/>
                  </a:cubicBezTo>
                  <a:cubicBezTo>
                    <a:pt x="43" y="386"/>
                    <a:pt x="43" y="386"/>
                    <a:pt x="43" y="386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3" y="381"/>
                    <a:pt x="43" y="381"/>
                    <a:pt x="43" y="381"/>
                  </a:cubicBezTo>
                  <a:cubicBezTo>
                    <a:pt x="43" y="377"/>
                    <a:pt x="43" y="377"/>
                    <a:pt x="43" y="377"/>
                  </a:cubicBezTo>
                  <a:cubicBezTo>
                    <a:pt x="40" y="376"/>
                    <a:pt x="40" y="376"/>
                    <a:pt x="40" y="376"/>
                  </a:cubicBezTo>
                  <a:cubicBezTo>
                    <a:pt x="36" y="374"/>
                    <a:pt x="36" y="374"/>
                    <a:pt x="36" y="374"/>
                  </a:cubicBezTo>
                  <a:cubicBezTo>
                    <a:pt x="32" y="374"/>
                    <a:pt x="32" y="374"/>
                    <a:pt x="32" y="374"/>
                  </a:cubicBezTo>
                  <a:cubicBezTo>
                    <a:pt x="27" y="373"/>
                    <a:pt x="27" y="373"/>
                    <a:pt x="27" y="373"/>
                  </a:cubicBezTo>
                  <a:cubicBezTo>
                    <a:pt x="24" y="370"/>
                    <a:pt x="24" y="370"/>
                    <a:pt x="24" y="370"/>
                  </a:cubicBezTo>
                  <a:cubicBezTo>
                    <a:pt x="20" y="370"/>
                    <a:pt x="20" y="370"/>
                    <a:pt x="20" y="370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16" y="373"/>
                    <a:pt x="16" y="373"/>
                    <a:pt x="16" y="373"/>
                  </a:cubicBezTo>
                  <a:cubicBezTo>
                    <a:pt x="17" y="374"/>
                    <a:pt x="17" y="374"/>
                    <a:pt x="17" y="374"/>
                  </a:cubicBezTo>
                  <a:cubicBezTo>
                    <a:pt x="20" y="374"/>
                    <a:pt x="20" y="374"/>
                    <a:pt x="20" y="374"/>
                  </a:cubicBezTo>
                  <a:cubicBezTo>
                    <a:pt x="22" y="374"/>
                    <a:pt x="22" y="374"/>
                    <a:pt x="22" y="374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9" y="377"/>
                    <a:pt x="19" y="377"/>
                    <a:pt x="19" y="377"/>
                  </a:cubicBezTo>
                  <a:cubicBezTo>
                    <a:pt x="17" y="379"/>
                    <a:pt x="17" y="379"/>
                    <a:pt x="17" y="379"/>
                  </a:cubicBezTo>
                  <a:cubicBezTo>
                    <a:pt x="16" y="380"/>
                    <a:pt x="16" y="380"/>
                    <a:pt x="16" y="380"/>
                  </a:cubicBezTo>
                  <a:cubicBezTo>
                    <a:pt x="19" y="380"/>
                    <a:pt x="19" y="380"/>
                    <a:pt x="19" y="380"/>
                  </a:cubicBezTo>
                  <a:cubicBezTo>
                    <a:pt x="20" y="380"/>
                    <a:pt x="20" y="380"/>
                    <a:pt x="20" y="380"/>
                  </a:cubicBezTo>
                  <a:cubicBezTo>
                    <a:pt x="20" y="381"/>
                    <a:pt x="20" y="381"/>
                    <a:pt x="20" y="381"/>
                  </a:cubicBezTo>
                  <a:cubicBezTo>
                    <a:pt x="24" y="380"/>
                    <a:pt x="24" y="380"/>
                    <a:pt x="24" y="380"/>
                  </a:cubicBezTo>
                  <a:cubicBezTo>
                    <a:pt x="22" y="381"/>
                    <a:pt x="22" y="381"/>
                    <a:pt x="22" y="381"/>
                  </a:cubicBezTo>
                  <a:cubicBezTo>
                    <a:pt x="22" y="383"/>
                    <a:pt x="22" y="383"/>
                    <a:pt x="22" y="383"/>
                  </a:cubicBezTo>
                  <a:cubicBezTo>
                    <a:pt x="23" y="383"/>
                    <a:pt x="23" y="383"/>
                    <a:pt x="23" y="383"/>
                  </a:cubicBezTo>
                  <a:cubicBezTo>
                    <a:pt x="24" y="381"/>
                    <a:pt x="24" y="381"/>
                    <a:pt x="24" y="381"/>
                  </a:cubicBezTo>
                  <a:cubicBezTo>
                    <a:pt x="24" y="383"/>
                    <a:pt x="24" y="383"/>
                    <a:pt x="24" y="383"/>
                  </a:cubicBezTo>
                  <a:cubicBezTo>
                    <a:pt x="26" y="383"/>
                    <a:pt x="26" y="383"/>
                    <a:pt x="26" y="383"/>
                  </a:cubicBezTo>
                  <a:cubicBezTo>
                    <a:pt x="26" y="386"/>
                    <a:pt x="26" y="386"/>
                    <a:pt x="26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26" y="387"/>
                    <a:pt x="26" y="387"/>
                    <a:pt x="26" y="387"/>
                  </a:cubicBezTo>
                  <a:cubicBezTo>
                    <a:pt x="24" y="387"/>
                    <a:pt x="24" y="387"/>
                    <a:pt x="24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9" y="389"/>
                    <a:pt x="29" y="389"/>
                    <a:pt x="29" y="389"/>
                  </a:cubicBezTo>
                  <a:cubicBezTo>
                    <a:pt x="27" y="390"/>
                    <a:pt x="27" y="390"/>
                    <a:pt x="27" y="390"/>
                  </a:cubicBezTo>
                  <a:cubicBezTo>
                    <a:pt x="30" y="390"/>
                    <a:pt x="30" y="390"/>
                    <a:pt x="30" y="390"/>
                  </a:cubicBezTo>
                  <a:cubicBezTo>
                    <a:pt x="30" y="392"/>
                    <a:pt x="30" y="392"/>
                    <a:pt x="30" y="392"/>
                  </a:cubicBezTo>
                  <a:cubicBezTo>
                    <a:pt x="32" y="392"/>
                    <a:pt x="32" y="392"/>
                    <a:pt x="32" y="392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27" y="393"/>
                    <a:pt x="27" y="393"/>
                    <a:pt x="27" y="393"/>
                  </a:cubicBezTo>
                  <a:cubicBezTo>
                    <a:pt x="30" y="394"/>
                    <a:pt x="30" y="394"/>
                    <a:pt x="30" y="394"/>
                  </a:cubicBezTo>
                  <a:cubicBezTo>
                    <a:pt x="32" y="394"/>
                    <a:pt x="32" y="394"/>
                    <a:pt x="32" y="394"/>
                  </a:cubicBezTo>
                  <a:cubicBezTo>
                    <a:pt x="33" y="394"/>
                    <a:pt x="33" y="394"/>
                    <a:pt x="33" y="394"/>
                  </a:cubicBezTo>
                  <a:cubicBezTo>
                    <a:pt x="36" y="394"/>
                    <a:pt x="36" y="394"/>
                    <a:pt x="36" y="394"/>
                  </a:cubicBezTo>
                  <a:cubicBezTo>
                    <a:pt x="37" y="393"/>
                    <a:pt x="37" y="393"/>
                    <a:pt x="37" y="393"/>
                  </a:cubicBezTo>
                  <a:cubicBezTo>
                    <a:pt x="40" y="392"/>
                    <a:pt x="40" y="392"/>
                    <a:pt x="40" y="392"/>
                  </a:cubicBezTo>
                  <a:cubicBezTo>
                    <a:pt x="39" y="393"/>
                    <a:pt x="39" y="393"/>
                    <a:pt x="39" y="393"/>
                  </a:cubicBezTo>
                  <a:cubicBezTo>
                    <a:pt x="37" y="394"/>
                    <a:pt x="37" y="394"/>
                    <a:pt x="37" y="394"/>
                  </a:cubicBezTo>
                  <a:cubicBezTo>
                    <a:pt x="33" y="396"/>
                    <a:pt x="33" y="396"/>
                    <a:pt x="33" y="396"/>
                  </a:cubicBezTo>
                  <a:cubicBezTo>
                    <a:pt x="32" y="397"/>
                    <a:pt x="32" y="397"/>
                    <a:pt x="32" y="397"/>
                  </a:cubicBezTo>
                  <a:cubicBezTo>
                    <a:pt x="33" y="399"/>
                    <a:pt x="33" y="399"/>
                    <a:pt x="33" y="399"/>
                  </a:cubicBezTo>
                  <a:cubicBezTo>
                    <a:pt x="35" y="400"/>
                    <a:pt x="35" y="400"/>
                    <a:pt x="35" y="400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402"/>
                    <a:pt x="40" y="402"/>
                    <a:pt x="40" y="402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45" y="403"/>
                    <a:pt x="45" y="403"/>
                    <a:pt x="45" y="403"/>
                  </a:cubicBezTo>
                  <a:cubicBezTo>
                    <a:pt x="47" y="403"/>
                    <a:pt x="47" y="403"/>
                    <a:pt x="47" y="403"/>
                  </a:cubicBezTo>
                  <a:cubicBezTo>
                    <a:pt x="49" y="402"/>
                    <a:pt x="49" y="402"/>
                    <a:pt x="49" y="402"/>
                  </a:cubicBezTo>
                  <a:cubicBezTo>
                    <a:pt x="49" y="399"/>
                    <a:pt x="49" y="399"/>
                    <a:pt x="49" y="399"/>
                  </a:cubicBezTo>
                  <a:cubicBezTo>
                    <a:pt x="47" y="400"/>
                    <a:pt x="47" y="400"/>
                    <a:pt x="47" y="400"/>
                  </a:cubicBezTo>
                  <a:cubicBezTo>
                    <a:pt x="49" y="397"/>
                    <a:pt x="49" y="397"/>
                    <a:pt x="49" y="397"/>
                  </a:cubicBezTo>
                  <a:cubicBezTo>
                    <a:pt x="49" y="396"/>
                    <a:pt x="49" y="396"/>
                    <a:pt x="49" y="396"/>
                  </a:cubicBezTo>
                  <a:cubicBezTo>
                    <a:pt x="47" y="394"/>
                    <a:pt x="47" y="394"/>
                    <a:pt x="47" y="394"/>
                  </a:cubicBezTo>
                  <a:cubicBezTo>
                    <a:pt x="49" y="394"/>
                    <a:pt x="49" y="394"/>
                    <a:pt x="49" y="394"/>
                  </a:cubicBezTo>
                  <a:cubicBezTo>
                    <a:pt x="49" y="393"/>
                    <a:pt x="49" y="393"/>
                    <a:pt x="49" y="393"/>
                  </a:cubicBezTo>
                  <a:cubicBezTo>
                    <a:pt x="46" y="390"/>
                    <a:pt x="46" y="390"/>
                    <a:pt x="46" y="390"/>
                  </a:cubicBezTo>
                  <a:lnTo>
                    <a:pt x="43" y="38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188"/>
            <p:cNvSpPr>
              <a:spLocks noEditPoints="1"/>
            </p:cNvSpPr>
            <p:nvPr/>
          </p:nvSpPr>
          <p:spPr bwMode="auto">
            <a:xfrm>
              <a:off x="1241425" y="2454275"/>
              <a:ext cx="1400175" cy="693738"/>
            </a:xfrm>
            <a:custGeom>
              <a:avLst/>
              <a:gdLst>
                <a:gd name="T0" fmla="*/ 800 w 882"/>
                <a:gd name="T1" fmla="*/ 145 h 437"/>
                <a:gd name="T2" fmla="*/ 852 w 882"/>
                <a:gd name="T3" fmla="*/ 93 h 437"/>
                <a:gd name="T4" fmla="*/ 816 w 882"/>
                <a:gd name="T5" fmla="*/ 133 h 437"/>
                <a:gd name="T6" fmla="*/ 121 w 882"/>
                <a:gd name="T7" fmla="*/ 20 h 437"/>
                <a:gd name="T8" fmla="*/ 773 w 882"/>
                <a:gd name="T9" fmla="*/ 148 h 437"/>
                <a:gd name="T10" fmla="*/ 417 w 882"/>
                <a:gd name="T11" fmla="*/ 357 h 437"/>
                <a:gd name="T12" fmla="*/ 881 w 882"/>
                <a:gd name="T13" fmla="*/ 38 h 437"/>
                <a:gd name="T14" fmla="*/ 820 w 882"/>
                <a:gd name="T15" fmla="*/ 75 h 437"/>
                <a:gd name="T16" fmla="*/ 702 w 882"/>
                <a:gd name="T17" fmla="*/ 108 h 437"/>
                <a:gd name="T18" fmla="*/ 623 w 882"/>
                <a:gd name="T19" fmla="*/ 138 h 437"/>
                <a:gd name="T20" fmla="*/ 632 w 882"/>
                <a:gd name="T21" fmla="*/ 101 h 437"/>
                <a:gd name="T22" fmla="*/ 624 w 882"/>
                <a:gd name="T23" fmla="*/ 72 h 437"/>
                <a:gd name="T24" fmla="*/ 589 w 882"/>
                <a:gd name="T25" fmla="*/ 111 h 437"/>
                <a:gd name="T26" fmla="*/ 585 w 882"/>
                <a:gd name="T27" fmla="*/ 81 h 437"/>
                <a:gd name="T28" fmla="*/ 624 w 882"/>
                <a:gd name="T29" fmla="*/ 59 h 437"/>
                <a:gd name="T30" fmla="*/ 614 w 882"/>
                <a:gd name="T31" fmla="*/ 51 h 437"/>
                <a:gd name="T32" fmla="*/ 551 w 882"/>
                <a:gd name="T33" fmla="*/ 49 h 437"/>
                <a:gd name="T34" fmla="*/ 566 w 882"/>
                <a:gd name="T35" fmla="*/ 20 h 437"/>
                <a:gd name="T36" fmla="*/ 518 w 882"/>
                <a:gd name="T37" fmla="*/ 11 h 437"/>
                <a:gd name="T38" fmla="*/ 115 w 882"/>
                <a:gd name="T39" fmla="*/ 32 h 437"/>
                <a:gd name="T40" fmla="*/ 109 w 882"/>
                <a:gd name="T41" fmla="*/ 31 h 437"/>
                <a:gd name="T42" fmla="*/ 80 w 882"/>
                <a:gd name="T43" fmla="*/ 51 h 437"/>
                <a:gd name="T44" fmla="*/ 36 w 882"/>
                <a:gd name="T45" fmla="*/ 108 h 437"/>
                <a:gd name="T46" fmla="*/ 0 w 882"/>
                <a:gd name="T47" fmla="*/ 186 h 437"/>
                <a:gd name="T48" fmla="*/ 7 w 882"/>
                <a:gd name="T49" fmla="*/ 211 h 437"/>
                <a:gd name="T50" fmla="*/ 12 w 882"/>
                <a:gd name="T51" fmla="*/ 260 h 437"/>
                <a:gd name="T52" fmla="*/ 47 w 882"/>
                <a:gd name="T53" fmla="*/ 303 h 437"/>
                <a:gd name="T54" fmla="*/ 219 w 882"/>
                <a:gd name="T55" fmla="*/ 336 h 437"/>
                <a:gd name="T56" fmla="*/ 279 w 882"/>
                <a:gd name="T57" fmla="*/ 375 h 437"/>
                <a:gd name="T58" fmla="*/ 316 w 882"/>
                <a:gd name="T59" fmla="*/ 417 h 437"/>
                <a:gd name="T60" fmla="*/ 328 w 882"/>
                <a:gd name="T61" fmla="*/ 387 h 437"/>
                <a:gd name="T62" fmla="*/ 343 w 882"/>
                <a:gd name="T63" fmla="*/ 376 h 437"/>
                <a:gd name="T64" fmla="*/ 420 w 882"/>
                <a:gd name="T65" fmla="*/ 353 h 437"/>
                <a:gd name="T66" fmla="*/ 452 w 882"/>
                <a:gd name="T67" fmla="*/ 363 h 437"/>
                <a:gd name="T68" fmla="*/ 452 w 882"/>
                <a:gd name="T69" fmla="*/ 352 h 437"/>
                <a:gd name="T70" fmla="*/ 494 w 882"/>
                <a:gd name="T71" fmla="*/ 340 h 437"/>
                <a:gd name="T72" fmla="*/ 518 w 882"/>
                <a:gd name="T73" fmla="*/ 352 h 437"/>
                <a:gd name="T74" fmla="*/ 549 w 882"/>
                <a:gd name="T75" fmla="*/ 391 h 437"/>
                <a:gd name="T76" fmla="*/ 557 w 882"/>
                <a:gd name="T77" fmla="*/ 405 h 437"/>
                <a:gd name="T78" fmla="*/ 574 w 882"/>
                <a:gd name="T79" fmla="*/ 436 h 437"/>
                <a:gd name="T80" fmla="*/ 581 w 882"/>
                <a:gd name="T81" fmla="*/ 352 h 437"/>
                <a:gd name="T82" fmla="*/ 601 w 882"/>
                <a:gd name="T83" fmla="*/ 308 h 437"/>
                <a:gd name="T84" fmla="*/ 628 w 882"/>
                <a:gd name="T85" fmla="*/ 291 h 437"/>
                <a:gd name="T86" fmla="*/ 679 w 882"/>
                <a:gd name="T87" fmla="*/ 259 h 437"/>
                <a:gd name="T88" fmla="*/ 688 w 882"/>
                <a:gd name="T89" fmla="*/ 247 h 437"/>
                <a:gd name="T90" fmla="*/ 698 w 882"/>
                <a:gd name="T91" fmla="*/ 243 h 437"/>
                <a:gd name="T92" fmla="*/ 694 w 882"/>
                <a:gd name="T93" fmla="*/ 215 h 437"/>
                <a:gd name="T94" fmla="*/ 699 w 882"/>
                <a:gd name="T95" fmla="*/ 199 h 437"/>
                <a:gd name="T96" fmla="*/ 715 w 882"/>
                <a:gd name="T97" fmla="*/ 176 h 437"/>
                <a:gd name="T98" fmla="*/ 707 w 882"/>
                <a:gd name="T99" fmla="*/ 198 h 437"/>
                <a:gd name="T100" fmla="*/ 720 w 882"/>
                <a:gd name="T101" fmla="*/ 185 h 437"/>
                <a:gd name="T102" fmla="*/ 744 w 882"/>
                <a:gd name="T103" fmla="*/ 168 h 437"/>
                <a:gd name="T104" fmla="*/ 796 w 882"/>
                <a:gd name="T105" fmla="*/ 138 h 437"/>
                <a:gd name="T106" fmla="*/ 812 w 882"/>
                <a:gd name="T107" fmla="*/ 121 h 437"/>
                <a:gd name="T108" fmla="*/ 848 w 882"/>
                <a:gd name="T109" fmla="*/ 89 h 437"/>
                <a:gd name="T110" fmla="*/ 877 w 882"/>
                <a:gd name="T111" fmla="*/ 76 h 437"/>
                <a:gd name="T112" fmla="*/ 121 w 882"/>
                <a:gd name="T113" fmla="*/ 19 h 437"/>
                <a:gd name="T114" fmla="*/ 587 w 882"/>
                <a:gd name="T115" fmla="*/ 77 h 437"/>
                <a:gd name="T116" fmla="*/ 598 w 882"/>
                <a:gd name="T117" fmla="*/ 38 h 437"/>
                <a:gd name="T118" fmla="*/ 117 w 882"/>
                <a:gd name="T119" fmla="*/ 18 h 437"/>
                <a:gd name="T120" fmla="*/ 460 w 882"/>
                <a:gd name="T121" fmla="*/ 348 h 437"/>
                <a:gd name="T122" fmla="*/ 695 w 882"/>
                <a:gd name="T123" fmla="*/ 25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2" h="437">
                  <a:moveTo>
                    <a:pt x="794" y="142"/>
                  </a:moveTo>
                  <a:lnTo>
                    <a:pt x="796" y="138"/>
                  </a:lnTo>
                  <a:lnTo>
                    <a:pt x="794" y="141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close/>
                  <a:moveTo>
                    <a:pt x="800" y="145"/>
                  </a:moveTo>
                  <a:lnTo>
                    <a:pt x="804" y="145"/>
                  </a:lnTo>
                  <a:lnTo>
                    <a:pt x="804" y="142"/>
                  </a:lnTo>
                  <a:lnTo>
                    <a:pt x="802" y="142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close/>
                  <a:moveTo>
                    <a:pt x="808" y="145"/>
                  </a:moveTo>
                  <a:lnTo>
                    <a:pt x="812" y="146"/>
                  </a:lnTo>
                  <a:lnTo>
                    <a:pt x="812" y="142"/>
                  </a:lnTo>
                  <a:lnTo>
                    <a:pt x="810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close/>
                  <a:moveTo>
                    <a:pt x="852" y="93"/>
                  </a:moveTo>
                  <a:lnTo>
                    <a:pt x="852" y="91"/>
                  </a:lnTo>
                  <a:lnTo>
                    <a:pt x="850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close/>
                  <a:moveTo>
                    <a:pt x="857" y="91"/>
                  </a:moveTo>
                  <a:lnTo>
                    <a:pt x="857" y="89"/>
                  </a:lnTo>
                  <a:lnTo>
                    <a:pt x="856" y="89"/>
                  </a:lnTo>
                  <a:lnTo>
                    <a:pt x="856" y="93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close/>
                  <a:moveTo>
                    <a:pt x="816" y="133"/>
                  </a:moveTo>
                  <a:lnTo>
                    <a:pt x="816" y="132"/>
                  </a:lnTo>
                  <a:lnTo>
                    <a:pt x="813" y="132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close/>
                  <a:moveTo>
                    <a:pt x="111" y="36"/>
                  </a:moveTo>
                  <a:lnTo>
                    <a:pt x="113" y="36"/>
                  </a:lnTo>
                  <a:lnTo>
                    <a:pt x="113" y="34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close/>
                  <a:moveTo>
                    <a:pt x="121" y="23"/>
                  </a:moveTo>
                  <a:lnTo>
                    <a:pt x="122" y="20"/>
                  </a:lnTo>
                  <a:lnTo>
                    <a:pt x="121" y="20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close/>
                  <a:moveTo>
                    <a:pt x="751" y="158"/>
                  </a:moveTo>
                  <a:lnTo>
                    <a:pt x="752" y="158"/>
                  </a:lnTo>
                  <a:lnTo>
                    <a:pt x="755" y="156"/>
                  </a:lnTo>
                  <a:lnTo>
                    <a:pt x="759" y="156"/>
                  </a:lnTo>
                  <a:lnTo>
                    <a:pt x="772" y="154"/>
                  </a:lnTo>
                  <a:lnTo>
                    <a:pt x="777" y="152"/>
                  </a:lnTo>
                  <a:lnTo>
                    <a:pt x="783" y="148"/>
                  </a:lnTo>
                  <a:lnTo>
                    <a:pt x="776" y="150"/>
                  </a:lnTo>
                  <a:lnTo>
                    <a:pt x="773" y="152"/>
                  </a:lnTo>
                  <a:lnTo>
                    <a:pt x="772" y="152"/>
                  </a:lnTo>
                  <a:lnTo>
                    <a:pt x="777" y="146"/>
                  </a:lnTo>
                  <a:lnTo>
                    <a:pt x="773" y="148"/>
                  </a:lnTo>
                  <a:lnTo>
                    <a:pt x="769" y="150"/>
                  </a:lnTo>
                  <a:lnTo>
                    <a:pt x="763" y="152"/>
                  </a:lnTo>
                  <a:lnTo>
                    <a:pt x="759" y="152"/>
                  </a:lnTo>
                  <a:lnTo>
                    <a:pt x="755" y="154"/>
                  </a:lnTo>
                  <a:lnTo>
                    <a:pt x="751" y="154"/>
                  </a:lnTo>
                  <a:lnTo>
                    <a:pt x="749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close/>
                  <a:moveTo>
                    <a:pt x="417" y="357"/>
                  </a:moveTo>
                  <a:lnTo>
                    <a:pt x="416" y="356"/>
                  </a:lnTo>
                  <a:lnTo>
                    <a:pt x="413" y="357"/>
                  </a:lnTo>
                  <a:lnTo>
                    <a:pt x="416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close/>
                  <a:moveTo>
                    <a:pt x="745" y="168"/>
                  </a:moveTo>
                  <a:lnTo>
                    <a:pt x="744" y="168"/>
                  </a:lnTo>
                  <a:lnTo>
                    <a:pt x="743" y="172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close/>
                  <a:moveTo>
                    <a:pt x="877" y="57"/>
                  </a:moveTo>
                  <a:lnTo>
                    <a:pt x="881" y="47"/>
                  </a:lnTo>
                  <a:lnTo>
                    <a:pt x="882" y="40"/>
                  </a:lnTo>
                  <a:lnTo>
                    <a:pt x="881" y="38"/>
                  </a:lnTo>
                  <a:lnTo>
                    <a:pt x="877" y="38"/>
                  </a:lnTo>
                  <a:lnTo>
                    <a:pt x="870" y="38"/>
                  </a:lnTo>
                  <a:lnTo>
                    <a:pt x="868" y="40"/>
                  </a:lnTo>
                  <a:lnTo>
                    <a:pt x="868" y="38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57" y="41"/>
                  </a:lnTo>
                  <a:lnTo>
                    <a:pt x="848" y="47"/>
                  </a:lnTo>
                  <a:lnTo>
                    <a:pt x="846" y="51"/>
                  </a:lnTo>
                  <a:lnTo>
                    <a:pt x="844" y="55"/>
                  </a:lnTo>
                  <a:lnTo>
                    <a:pt x="840" y="59"/>
                  </a:lnTo>
                  <a:lnTo>
                    <a:pt x="838" y="63"/>
                  </a:lnTo>
                  <a:lnTo>
                    <a:pt x="834" y="64"/>
                  </a:lnTo>
                  <a:lnTo>
                    <a:pt x="830" y="68"/>
                  </a:lnTo>
                  <a:lnTo>
                    <a:pt x="829" y="72"/>
                  </a:lnTo>
                  <a:lnTo>
                    <a:pt x="826" y="72"/>
                  </a:lnTo>
                  <a:lnTo>
                    <a:pt x="825" y="75"/>
                  </a:lnTo>
                  <a:lnTo>
                    <a:pt x="825" y="72"/>
                  </a:lnTo>
                  <a:lnTo>
                    <a:pt x="820" y="75"/>
                  </a:lnTo>
                  <a:lnTo>
                    <a:pt x="816" y="77"/>
                  </a:lnTo>
                  <a:lnTo>
                    <a:pt x="768" y="77"/>
                  </a:lnTo>
                  <a:lnTo>
                    <a:pt x="755" y="84"/>
                  </a:lnTo>
                  <a:lnTo>
                    <a:pt x="748" y="88"/>
                  </a:lnTo>
                  <a:lnTo>
                    <a:pt x="743" y="91"/>
                  </a:lnTo>
                  <a:lnTo>
                    <a:pt x="739" y="95"/>
                  </a:lnTo>
                  <a:lnTo>
                    <a:pt x="741" y="95"/>
                  </a:lnTo>
                  <a:lnTo>
                    <a:pt x="739" y="97"/>
                  </a:lnTo>
                  <a:lnTo>
                    <a:pt x="741" y="97"/>
                  </a:lnTo>
                  <a:lnTo>
                    <a:pt x="739" y="99"/>
                  </a:lnTo>
                  <a:lnTo>
                    <a:pt x="737" y="103"/>
                  </a:lnTo>
                  <a:lnTo>
                    <a:pt x="736" y="104"/>
                  </a:lnTo>
                  <a:lnTo>
                    <a:pt x="732" y="107"/>
                  </a:lnTo>
                  <a:lnTo>
                    <a:pt x="728" y="108"/>
                  </a:lnTo>
                  <a:lnTo>
                    <a:pt x="724" y="108"/>
                  </a:lnTo>
                  <a:lnTo>
                    <a:pt x="716" y="111"/>
                  </a:lnTo>
                  <a:lnTo>
                    <a:pt x="712" y="108"/>
                  </a:lnTo>
                  <a:lnTo>
                    <a:pt x="711" y="108"/>
                  </a:lnTo>
                  <a:lnTo>
                    <a:pt x="702" y="108"/>
                  </a:lnTo>
                  <a:lnTo>
                    <a:pt x="698" y="108"/>
                  </a:lnTo>
                  <a:lnTo>
                    <a:pt x="694" y="111"/>
                  </a:lnTo>
                  <a:lnTo>
                    <a:pt x="692" y="112"/>
                  </a:lnTo>
                  <a:lnTo>
                    <a:pt x="692" y="114"/>
                  </a:lnTo>
                  <a:lnTo>
                    <a:pt x="694" y="116"/>
                  </a:lnTo>
                  <a:lnTo>
                    <a:pt x="692" y="118"/>
                  </a:lnTo>
                  <a:lnTo>
                    <a:pt x="682" y="124"/>
                  </a:lnTo>
                  <a:lnTo>
                    <a:pt x="672" y="129"/>
                  </a:lnTo>
                  <a:lnTo>
                    <a:pt x="662" y="133"/>
                  </a:lnTo>
                  <a:lnTo>
                    <a:pt x="650" y="137"/>
                  </a:lnTo>
                  <a:lnTo>
                    <a:pt x="646" y="138"/>
                  </a:lnTo>
                  <a:lnTo>
                    <a:pt x="640" y="141"/>
                  </a:lnTo>
                  <a:lnTo>
                    <a:pt x="631" y="142"/>
                  </a:lnTo>
                  <a:lnTo>
                    <a:pt x="627" y="142"/>
                  </a:lnTo>
                  <a:lnTo>
                    <a:pt x="624" y="142"/>
                  </a:lnTo>
                  <a:lnTo>
                    <a:pt x="622" y="142"/>
                  </a:lnTo>
                  <a:lnTo>
                    <a:pt x="627" y="141"/>
                  </a:lnTo>
                  <a:lnTo>
                    <a:pt x="623" y="141"/>
                  </a:lnTo>
                  <a:lnTo>
                    <a:pt x="623" y="138"/>
                  </a:lnTo>
                  <a:lnTo>
                    <a:pt x="619" y="138"/>
                  </a:lnTo>
                  <a:lnTo>
                    <a:pt x="618" y="137"/>
                  </a:lnTo>
                  <a:lnTo>
                    <a:pt x="619" y="134"/>
                  </a:lnTo>
                  <a:lnTo>
                    <a:pt x="623" y="133"/>
                  </a:lnTo>
                  <a:lnTo>
                    <a:pt x="624" y="132"/>
                  </a:lnTo>
                  <a:lnTo>
                    <a:pt x="627" y="129"/>
                  </a:lnTo>
                  <a:lnTo>
                    <a:pt x="631" y="125"/>
                  </a:lnTo>
                  <a:lnTo>
                    <a:pt x="635" y="121"/>
                  </a:lnTo>
                  <a:lnTo>
                    <a:pt x="636" y="120"/>
                  </a:lnTo>
                  <a:lnTo>
                    <a:pt x="636" y="121"/>
                  </a:lnTo>
                  <a:lnTo>
                    <a:pt x="638" y="120"/>
                  </a:lnTo>
                  <a:lnTo>
                    <a:pt x="642" y="116"/>
                  </a:lnTo>
                  <a:lnTo>
                    <a:pt x="644" y="108"/>
                  </a:lnTo>
                  <a:lnTo>
                    <a:pt x="646" y="103"/>
                  </a:lnTo>
                  <a:lnTo>
                    <a:pt x="646" y="99"/>
                  </a:lnTo>
                  <a:lnTo>
                    <a:pt x="644" y="95"/>
                  </a:lnTo>
                  <a:lnTo>
                    <a:pt x="642" y="95"/>
                  </a:lnTo>
                  <a:lnTo>
                    <a:pt x="638" y="97"/>
                  </a:lnTo>
                  <a:lnTo>
                    <a:pt x="632" y="101"/>
                  </a:lnTo>
                  <a:lnTo>
                    <a:pt x="628" y="103"/>
                  </a:lnTo>
                  <a:lnTo>
                    <a:pt x="627" y="103"/>
                  </a:lnTo>
                  <a:lnTo>
                    <a:pt x="627" y="101"/>
                  </a:lnTo>
                  <a:lnTo>
                    <a:pt x="628" y="97"/>
                  </a:lnTo>
                  <a:lnTo>
                    <a:pt x="632" y="95"/>
                  </a:lnTo>
                  <a:lnTo>
                    <a:pt x="635" y="93"/>
                  </a:lnTo>
                  <a:lnTo>
                    <a:pt x="638" y="91"/>
                  </a:lnTo>
                  <a:lnTo>
                    <a:pt x="642" y="88"/>
                  </a:lnTo>
                  <a:lnTo>
                    <a:pt x="644" y="84"/>
                  </a:lnTo>
                  <a:lnTo>
                    <a:pt x="644" y="80"/>
                  </a:lnTo>
                  <a:lnTo>
                    <a:pt x="644" y="77"/>
                  </a:lnTo>
                  <a:lnTo>
                    <a:pt x="646" y="76"/>
                  </a:lnTo>
                  <a:lnTo>
                    <a:pt x="646" y="75"/>
                  </a:lnTo>
                  <a:lnTo>
                    <a:pt x="644" y="72"/>
                  </a:lnTo>
                  <a:lnTo>
                    <a:pt x="635" y="67"/>
                  </a:lnTo>
                  <a:lnTo>
                    <a:pt x="631" y="64"/>
                  </a:lnTo>
                  <a:lnTo>
                    <a:pt x="624" y="68"/>
                  </a:lnTo>
                  <a:lnTo>
                    <a:pt x="623" y="71"/>
                  </a:lnTo>
                  <a:lnTo>
                    <a:pt x="624" y="72"/>
                  </a:lnTo>
                  <a:lnTo>
                    <a:pt x="622" y="72"/>
                  </a:lnTo>
                  <a:lnTo>
                    <a:pt x="619" y="75"/>
                  </a:lnTo>
                  <a:lnTo>
                    <a:pt x="618" y="76"/>
                  </a:lnTo>
                  <a:lnTo>
                    <a:pt x="615" y="80"/>
                  </a:lnTo>
                  <a:lnTo>
                    <a:pt x="611" y="81"/>
                  </a:lnTo>
                  <a:lnTo>
                    <a:pt x="614" y="80"/>
                  </a:lnTo>
                  <a:lnTo>
                    <a:pt x="610" y="81"/>
                  </a:lnTo>
                  <a:lnTo>
                    <a:pt x="611" y="77"/>
                  </a:lnTo>
                  <a:lnTo>
                    <a:pt x="609" y="80"/>
                  </a:lnTo>
                  <a:lnTo>
                    <a:pt x="606" y="80"/>
                  </a:lnTo>
                  <a:lnTo>
                    <a:pt x="605" y="81"/>
                  </a:lnTo>
                  <a:lnTo>
                    <a:pt x="602" y="84"/>
                  </a:lnTo>
                  <a:lnTo>
                    <a:pt x="601" y="85"/>
                  </a:lnTo>
                  <a:lnTo>
                    <a:pt x="597" y="91"/>
                  </a:lnTo>
                  <a:lnTo>
                    <a:pt x="591" y="95"/>
                  </a:lnTo>
                  <a:lnTo>
                    <a:pt x="591" y="101"/>
                  </a:lnTo>
                  <a:lnTo>
                    <a:pt x="587" y="104"/>
                  </a:lnTo>
                  <a:lnTo>
                    <a:pt x="587" y="108"/>
                  </a:lnTo>
                  <a:lnTo>
                    <a:pt x="589" y="111"/>
                  </a:lnTo>
                  <a:lnTo>
                    <a:pt x="587" y="112"/>
                  </a:lnTo>
                  <a:lnTo>
                    <a:pt x="587" y="114"/>
                  </a:lnTo>
                  <a:lnTo>
                    <a:pt x="585" y="120"/>
                  </a:lnTo>
                  <a:lnTo>
                    <a:pt x="579" y="128"/>
                  </a:lnTo>
                  <a:lnTo>
                    <a:pt x="574" y="133"/>
                  </a:lnTo>
                  <a:lnTo>
                    <a:pt x="567" y="137"/>
                  </a:lnTo>
                  <a:lnTo>
                    <a:pt x="562" y="138"/>
                  </a:lnTo>
                  <a:lnTo>
                    <a:pt x="561" y="138"/>
                  </a:lnTo>
                  <a:lnTo>
                    <a:pt x="558" y="137"/>
                  </a:lnTo>
                  <a:lnTo>
                    <a:pt x="558" y="129"/>
                  </a:lnTo>
                  <a:lnTo>
                    <a:pt x="561" y="121"/>
                  </a:lnTo>
                  <a:lnTo>
                    <a:pt x="562" y="118"/>
                  </a:lnTo>
                  <a:lnTo>
                    <a:pt x="565" y="114"/>
                  </a:lnTo>
                  <a:lnTo>
                    <a:pt x="567" y="107"/>
                  </a:lnTo>
                  <a:lnTo>
                    <a:pt x="571" y="101"/>
                  </a:lnTo>
                  <a:lnTo>
                    <a:pt x="578" y="93"/>
                  </a:lnTo>
                  <a:lnTo>
                    <a:pt x="581" y="88"/>
                  </a:lnTo>
                  <a:lnTo>
                    <a:pt x="585" y="84"/>
                  </a:lnTo>
                  <a:lnTo>
                    <a:pt x="585" y="81"/>
                  </a:lnTo>
                  <a:lnTo>
                    <a:pt x="583" y="81"/>
                  </a:lnTo>
                  <a:lnTo>
                    <a:pt x="579" y="84"/>
                  </a:lnTo>
                  <a:lnTo>
                    <a:pt x="574" y="88"/>
                  </a:lnTo>
                  <a:lnTo>
                    <a:pt x="575" y="84"/>
                  </a:lnTo>
                  <a:lnTo>
                    <a:pt x="579" y="80"/>
                  </a:lnTo>
                  <a:lnTo>
                    <a:pt x="583" y="77"/>
                  </a:lnTo>
                  <a:lnTo>
                    <a:pt x="587" y="76"/>
                  </a:lnTo>
                  <a:lnTo>
                    <a:pt x="593" y="68"/>
                  </a:lnTo>
                  <a:lnTo>
                    <a:pt x="597" y="64"/>
                  </a:lnTo>
                  <a:lnTo>
                    <a:pt x="601" y="63"/>
                  </a:lnTo>
                  <a:lnTo>
                    <a:pt x="598" y="67"/>
                  </a:lnTo>
                  <a:lnTo>
                    <a:pt x="602" y="64"/>
                  </a:lnTo>
                  <a:lnTo>
                    <a:pt x="606" y="63"/>
                  </a:lnTo>
                  <a:lnTo>
                    <a:pt x="602" y="67"/>
                  </a:lnTo>
                  <a:lnTo>
                    <a:pt x="609" y="64"/>
                  </a:lnTo>
                  <a:lnTo>
                    <a:pt x="611" y="63"/>
                  </a:lnTo>
                  <a:lnTo>
                    <a:pt x="615" y="61"/>
                  </a:lnTo>
                  <a:lnTo>
                    <a:pt x="622" y="61"/>
                  </a:lnTo>
                  <a:lnTo>
                    <a:pt x="624" y="59"/>
                  </a:lnTo>
                  <a:lnTo>
                    <a:pt x="628" y="61"/>
                  </a:lnTo>
                  <a:lnTo>
                    <a:pt x="631" y="63"/>
                  </a:lnTo>
                  <a:lnTo>
                    <a:pt x="632" y="63"/>
                  </a:lnTo>
                  <a:lnTo>
                    <a:pt x="635" y="61"/>
                  </a:lnTo>
                  <a:lnTo>
                    <a:pt x="636" y="61"/>
                  </a:lnTo>
                  <a:lnTo>
                    <a:pt x="640" y="61"/>
                  </a:lnTo>
                  <a:lnTo>
                    <a:pt x="642" y="61"/>
                  </a:lnTo>
                  <a:lnTo>
                    <a:pt x="644" y="61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44" y="55"/>
                  </a:lnTo>
                  <a:lnTo>
                    <a:pt x="644" y="53"/>
                  </a:lnTo>
                  <a:lnTo>
                    <a:pt x="642" y="51"/>
                  </a:lnTo>
                  <a:lnTo>
                    <a:pt x="640" y="51"/>
                  </a:lnTo>
                  <a:lnTo>
                    <a:pt x="632" y="51"/>
                  </a:lnTo>
                  <a:lnTo>
                    <a:pt x="636" y="47"/>
                  </a:lnTo>
                  <a:lnTo>
                    <a:pt x="627" y="49"/>
                  </a:lnTo>
                  <a:lnTo>
                    <a:pt x="619" y="49"/>
                  </a:lnTo>
                  <a:lnTo>
                    <a:pt x="614" y="51"/>
                  </a:lnTo>
                  <a:lnTo>
                    <a:pt x="610" y="53"/>
                  </a:lnTo>
                  <a:lnTo>
                    <a:pt x="606" y="51"/>
                  </a:lnTo>
                  <a:lnTo>
                    <a:pt x="602" y="51"/>
                  </a:lnTo>
                  <a:lnTo>
                    <a:pt x="598" y="49"/>
                  </a:lnTo>
                  <a:lnTo>
                    <a:pt x="595" y="45"/>
                  </a:lnTo>
                  <a:lnTo>
                    <a:pt x="593" y="44"/>
                  </a:lnTo>
                  <a:lnTo>
                    <a:pt x="591" y="45"/>
                  </a:lnTo>
                  <a:lnTo>
                    <a:pt x="587" y="47"/>
                  </a:lnTo>
                  <a:lnTo>
                    <a:pt x="589" y="45"/>
                  </a:lnTo>
                  <a:lnTo>
                    <a:pt x="589" y="44"/>
                  </a:lnTo>
                  <a:lnTo>
                    <a:pt x="587" y="41"/>
                  </a:lnTo>
                  <a:lnTo>
                    <a:pt x="587" y="40"/>
                  </a:lnTo>
                  <a:lnTo>
                    <a:pt x="575" y="45"/>
                  </a:lnTo>
                  <a:lnTo>
                    <a:pt x="570" y="45"/>
                  </a:lnTo>
                  <a:lnTo>
                    <a:pt x="566" y="47"/>
                  </a:lnTo>
                  <a:lnTo>
                    <a:pt x="562" y="49"/>
                  </a:lnTo>
                  <a:lnTo>
                    <a:pt x="557" y="49"/>
                  </a:lnTo>
                  <a:lnTo>
                    <a:pt x="554" y="49"/>
                  </a:lnTo>
                  <a:lnTo>
                    <a:pt x="551" y="49"/>
                  </a:lnTo>
                  <a:lnTo>
                    <a:pt x="553" y="47"/>
                  </a:lnTo>
                  <a:lnTo>
                    <a:pt x="554" y="44"/>
                  </a:lnTo>
                  <a:lnTo>
                    <a:pt x="545" y="47"/>
                  </a:lnTo>
                  <a:lnTo>
                    <a:pt x="539" y="49"/>
                  </a:lnTo>
                  <a:lnTo>
                    <a:pt x="536" y="47"/>
                  </a:lnTo>
                  <a:lnTo>
                    <a:pt x="538" y="45"/>
                  </a:lnTo>
                  <a:lnTo>
                    <a:pt x="539" y="44"/>
                  </a:lnTo>
                  <a:lnTo>
                    <a:pt x="542" y="43"/>
                  </a:lnTo>
                  <a:lnTo>
                    <a:pt x="547" y="41"/>
                  </a:lnTo>
                  <a:lnTo>
                    <a:pt x="557" y="34"/>
                  </a:lnTo>
                  <a:lnTo>
                    <a:pt x="567" y="31"/>
                  </a:lnTo>
                  <a:lnTo>
                    <a:pt x="581" y="24"/>
                  </a:lnTo>
                  <a:lnTo>
                    <a:pt x="579" y="24"/>
                  </a:lnTo>
                  <a:lnTo>
                    <a:pt x="575" y="24"/>
                  </a:lnTo>
                  <a:lnTo>
                    <a:pt x="573" y="23"/>
                  </a:lnTo>
                  <a:lnTo>
                    <a:pt x="571" y="23"/>
                  </a:lnTo>
                  <a:lnTo>
                    <a:pt x="567" y="23"/>
                  </a:lnTo>
                  <a:lnTo>
                    <a:pt x="566" y="23"/>
                  </a:lnTo>
                  <a:lnTo>
                    <a:pt x="566" y="20"/>
                  </a:lnTo>
                  <a:lnTo>
                    <a:pt x="561" y="23"/>
                  </a:lnTo>
                  <a:lnTo>
                    <a:pt x="554" y="24"/>
                  </a:lnTo>
                  <a:lnTo>
                    <a:pt x="553" y="23"/>
                  </a:lnTo>
                  <a:lnTo>
                    <a:pt x="551" y="20"/>
                  </a:lnTo>
                  <a:lnTo>
                    <a:pt x="549" y="20"/>
                  </a:lnTo>
                  <a:lnTo>
                    <a:pt x="547" y="19"/>
                  </a:lnTo>
                  <a:lnTo>
                    <a:pt x="545" y="20"/>
                  </a:lnTo>
                  <a:lnTo>
                    <a:pt x="545" y="19"/>
                  </a:lnTo>
                  <a:lnTo>
                    <a:pt x="543" y="18"/>
                  </a:lnTo>
                  <a:lnTo>
                    <a:pt x="543" y="15"/>
                  </a:lnTo>
                  <a:lnTo>
                    <a:pt x="539" y="15"/>
                  </a:lnTo>
                  <a:lnTo>
                    <a:pt x="536" y="14"/>
                  </a:lnTo>
                  <a:lnTo>
                    <a:pt x="532" y="15"/>
                  </a:lnTo>
                  <a:lnTo>
                    <a:pt x="528" y="18"/>
                  </a:lnTo>
                  <a:lnTo>
                    <a:pt x="528" y="15"/>
                  </a:lnTo>
                  <a:lnTo>
                    <a:pt x="526" y="14"/>
                  </a:lnTo>
                  <a:lnTo>
                    <a:pt x="524" y="14"/>
                  </a:lnTo>
                  <a:lnTo>
                    <a:pt x="521" y="14"/>
                  </a:lnTo>
                  <a:lnTo>
                    <a:pt x="518" y="11"/>
                  </a:lnTo>
                  <a:lnTo>
                    <a:pt x="518" y="10"/>
                  </a:lnTo>
                  <a:lnTo>
                    <a:pt x="521" y="4"/>
                  </a:lnTo>
                  <a:lnTo>
                    <a:pt x="518" y="0"/>
                  </a:lnTo>
                  <a:lnTo>
                    <a:pt x="517" y="2"/>
                  </a:lnTo>
                  <a:lnTo>
                    <a:pt x="514" y="7"/>
                  </a:lnTo>
                  <a:lnTo>
                    <a:pt x="126" y="7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21" y="18"/>
                  </a:lnTo>
                  <a:lnTo>
                    <a:pt x="121" y="19"/>
                  </a:lnTo>
                  <a:lnTo>
                    <a:pt x="122" y="19"/>
                  </a:lnTo>
                  <a:lnTo>
                    <a:pt x="122" y="20"/>
                  </a:lnTo>
                  <a:lnTo>
                    <a:pt x="122" y="24"/>
                  </a:lnTo>
                  <a:lnTo>
                    <a:pt x="121" y="27"/>
                  </a:lnTo>
                  <a:lnTo>
                    <a:pt x="119" y="28"/>
                  </a:lnTo>
                  <a:lnTo>
                    <a:pt x="117" y="31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3" y="36"/>
                  </a:lnTo>
                  <a:lnTo>
                    <a:pt x="109" y="38"/>
                  </a:lnTo>
                  <a:lnTo>
                    <a:pt x="108" y="40"/>
                  </a:lnTo>
                  <a:lnTo>
                    <a:pt x="105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113" y="31"/>
                  </a:lnTo>
                  <a:lnTo>
                    <a:pt x="115" y="28"/>
                  </a:lnTo>
                  <a:lnTo>
                    <a:pt x="117" y="27"/>
                  </a:lnTo>
                  <a:lnTo>
                    <a:pt x="108" y="32"/>
                  </a:lnTo>
                  <a:lnTo>
                    <a:pt x="105" y="34"/>
                  </a:lnTo>
                  <a:lnTo>
                    <a:pt x="104" y="36"/>
                  </a:lnTo>
                  <a:lnTo>
                    <a:pt x="101" y="36"/>
                  </a:lnTo>
                  <a:lnTo>
                    <a:pt x="108" y="31"/>
                  </a:lnTo>
                  <a:lnTo>
                    <a:pt x="111" y="28"/>
                  </a:lnTo>
                  <a:lnTo>
                    <a:pt x="109" y="31"/>
                  </a:lnTo>
                  <a:lnTo>
                    <a:pt x="113" y="28"/>
                  </a:lnTo>
                  <a:lnTo>
                    <a:pt x="115" y="27"/>
                  </a:lnTo>
                  <a:lnTo>
                    <a:pt x="115" y="23"/>
                  </a:lnTo>
                  <a:lnTo>
                    <a:pt x="113" y="24"/>
                  </a:lnTo>
                  <a:lnTo>
                    <a:pt x="113" y="23"/>
                  </a:lnTo>
                  <a:lnTo>
                    <a:pt x="109" y="23"/>
                  </a:lnTo>
                  <a:lnTo>
                    <a:pt x="104" y="23"/>
                  </a:lnTo>
                  <a:lnTo>
                    <a:pt x="97" y="20"/>
                  </a:lnTo>
                  <a:lnTo>
                    <a:pt x="92" y="19"/>
                  </a:lnTo>
                  <a:lnTo>
                    <a:pt x="91" y="19"/>
                  </a:lnTo>
                  <a:lnTo>
                    <a:pt x="91" y="23"/>
                  </a:lnTo>
                  <a:lnTo>
                    <a:pt x="88" y="28"/>
                  </a:lnTo>
                  <a:lnTo>
                    <a:pt x="87" y="36"/>
                  </a:lnTo>
                  <a:lnTo>
                    <a:pt x="83" y="44"/>
                  </a:lnTo>
                  <a:lnTo>
                    <a:pt x="83" y="45"/>
                  </a:lnTo>
                  <a:lnTo>
                    <a:pt x="80" y="47"/>
                  </a:lnTo>
                  <a:lnTo>
                    <a:pt x="84" y="49"/>
                  </a:lnTo>
                  <a:lnTo>
                    <a:pt x="83" y="49"/>
                  </a:lnTo>
                  <a:lnTo>
                    <a:pt x="80" y="51"/>
                  </a:lnTo>
                  <a:lnTo>
                    <a:pt x="77" y="53"/>
                  </a:lnTo>
                  <a:lnTo>
                    <a:pt x="77" y="55"/>
                  </a:lnTo>
                  <a:lnTo>
                    <a:pt x="79" y="57"/>
                  </a:lnTo>
                  <a:lnTo>
                    <a:pt x="75" y="59"/>
                  </a:lnTo>
                  <a:lnTo>
                    <a:pt x="73" y="63"/>
                  </a:lnTo>
                  <a:lnTo>
                    <a:pt x="69" y="67"/>
                  </a:lnTo>
                  <a:lnTo>
                    <a:pt x="69" y="71"/>
                  </a:lnTo>
                  <a:lnTo>
                    <a:pt x="65" y="72"/>
                  </a:lnTo>
                  <a:lnTo>
                    <a:pt x="64" y="75"/>
                  </a:lnTo>
                  <a:lnTo>
                    <a:pt x="60" y="80"/>
                  </a:lnTo>
                  <a:lnTo>
                    <a:pt x="56" y="85"/>
                  </a:lnTo>
                  <a:lnTo>
                    <a:pt x="51" y="93"/>
                  </a:lnTo>
                  <a:lnTo>
                    <a:pt x="47" y="99"/>
                  </a:lnTo>
                  <a:lnTo>
                    <a:pt x="44" y="101"/>
                  </a:lnTo>
                  <a:lnTo>
                    <a:pt x="40" y="103"/>
                  </a:lnTo>
                  <a:lnTo>
                    <a:pt x="39" y="107"/>
                  </a:lnTo>
                  <a:lnTo>
                    <a:pt x="40" y="107"/>
                  </a:lnTo>
                  <a:lnTo>
                    <a:pt x="39" y="108"/>
                  </a:lnTo>
                  <a:lnTo>
                    <a:pt x="36" y="108"/>
                  </a:lnTo>
                  <a:lnTo>
                    <a:pt x="34" y="112"/>
                  </a:lnTo>
                  <a:lnTo>
                    <a:pt x="30" y="118"/>
                  </a:lnTo>
                  <a:lnTo>
                    <a:pt x="27" y="124"/>
                  </a:lnTo>
                  <a:lnTo>
                    <a:pt x="23" y="129"/>
                  </a:lnTo>
                  <a:lnTo>
                    <a:pt x="23" y="132"/>
                  </a:lnTo>
                  <a:lnTo>
                    <a:pt x="22" y="134"/>
                  </a:lnTo>
                  <a:lnTo>
                    <a:pt x="22" y="138"/>
                  </a:lnTo>
                  <a:lnTo>
                    <a:pt x="22" y="141"/>
                  </a:lnTo>
                  <a:lnTo>
                    <a:pt x="18" y="145"/>
                  </a:lnTo>
                  <a:lnTo>
                    <a:pt x="16" y="148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8" y="158"/>
                  </a:lnTo>
                  <a:lnTo>
                    <a:pt x="4" y="164"/>
                  </a:lnTo>
                  <a:lnTo>
                    <a:pt x="7" y="168"/>
                  </a:lnTo>
                  <a:lnTo>
                    <a:pt x="7" y="172"/>
                  </a:lnTo>
                  <a:lnTo>
                    <a:pt x="4" y="178"/>
                  </a:lnTo>
                  <a:lnTo>
                    <a:pt x="0" y="186"/>
                  </a:lnTo>
                  <a:lnTo>
                    <a:pt x="3" y="190"/>
                  </a:lnTo>
                  <a:lnTo>
                    <a:pt x="3" y="191"/>
                  </a:lnTo>
                  <a:lnTo>
                    <a:pt x="4" y="195"/>
                  </a:lnTo>
                  <a:lnTo>
                    <a:pt x="4" y="199"/>
                  </a:lnTo>
                  <a:lnTo>
                    <a:pt x="7" y="203"/>
                  </a:lnTo>
                  <a:lnTo>
                    <a:pt x="4" y="202"/>
                  </a:lnTo>
                  <a:lnTo>
                    <a:pt x="3" y="203"/>
                  </a:lnTo>
                  <a:lnTo>
                    <a:pt x="4" y="203"/>
                  </a:lnTo>
                  <a:lnTo>
                    <a:pt x="8" y="207"/>
                  </a:lnTo>
                  <a:lnTo>
                    <a:pt x="10" y="205"/>
                  </a:lnTo>
                  <a:lnTo>
                    <a:pt x="10" y="203"/>
                  </a:lnTo>
                  <a:lnTo>
                    <a:pt x="12" y="202"/>
                  </a:lnTo>
                  <a:lnTo>
                    <a:pt x="16" y="203"/>
                  </a:lnTo>
                  <a:lnTo>
                    <a:pt x="12" y="205"/>
                  </a:lnTo>
                  <a:lnTo>
                    <a:pt x="12" y="207"/>
                  </a:lnTo>
                  <a:lnTo>
                    <a:pt x="12" y="215"/>
                  </a:lnTo>
                  <a:lnTo>
                    <a:pt x="8" y="211"/>
                  </a:lnTo>
                  <a:lnTo>
                    <a:pt x="10" y="207"/>
                  </a:lnTo>
                  <a:lnTo>
                    <a:pt x="7" y="211"/>
                  </a:lnTo>
                  <a:lnTo>
                    <a:pt x="7" y="215"/>
                  </a:lnTo>
                  <a:lnTo>
                    <a:pt x="4" y="218"/>
                  </a:lnTo>
                  <a:lnTo>
                    <a:pt x="4" y="221"/>
                  </a:lnTo>
                  <a:lnTo>
                    <a:pt x="7" y="222"/>
                  </a:lnTo>
                  <a:lnTo>
                    <a:pt x="10" y="225"/>
                  </a:lnTo>
                  <a:lnTo>
                    <a:pt x="10" y="226"/>
                  </a:lnTo>
                  <a:lnTo>
                    <a:pt x="8" y="229"/>
                  </a:lnTo>
                  <a:lnTo>
                    <a:pt x="7" y="230"/>
                  </a:lnTo>
                  <a:lnTo>
                    <a:pt x="4" y="234"/>
                  </a:lnTo>
                  <a:lnTo>
                    <a:pt x="7" y="238"/>
                  </a:lnTo>
                  <a:lnTo>
                    <a:pt x="8" y="242"/>
                  </a:lnTo>
                  <a:lnTo>
                    <a:pt x="8" y="246"/>
                  </a:lnTo>
                  <a:lnTo>
                    <a:pt x="8" y="247"/>
                  </a:lnTo>
                  <a:lnTo>
                    <a:pt x="10" y="249"/>
                  </a:lnTo>
                  <a:lnTo>
                    <a:pt x="12" y="253"/>
                  </a:lnTo>
                  <a:lnTo>
                    <a:pt x="10" y="255"/>
                  </a:lnTo>
                  <a:lnTo>
                    <a:pt x="12" y="255"/>
                  </a:lnTo>
                  <a:lnTo>
                    <a:pt x="12" y="257"/>
                  </a:lnTo>
                  <a:lnTo>
                    <a:pt x="12" y="260"/>
                  </a:lnTo>
                  <a:lnTo>
                    <a:pt x="10" y="264"/>
                  </a:lnTo>
                  <a:lnTo>
                    <a:pt x="10" y="268"/>
                  </a:lnTo>
                  <a:lnTo>
                    <a:pt x="12" y="268"/>
                  </a:lnTo>
                  <a:lnTo>
                    <a:pt x="18" y="268"/>
                  </a:lnTo>
                  <a:lnTo>
                    <a:pt x="22" y="270"/>
                  </a:lnTo>
                  <a:lnTo>
                    <a:pt x="26" y="270"/>
                  </a:lnTo>
                  <a:lnTo>
                    <a:pt x="27" y="272"/>
                  </a:lnTo>
                  <a:lnTo>
                    <a:pt x="30" y="276"/>
                  </a:lnTo>
                  <a:lnTo>
                    <a:pt x="34" y="276"/>
                  </a:lnTo>
                  <a:lnTo>
                    <a:pt x="36" y="276"/>
                  </a:lnTo>
                  <a:lnTo>
                    <a:pt x="36" y="278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40" y="282"/>
                  </a:lnTo>
                  <a:lnTo>
                    <a:pt x="43" y="283"/>
                  </a:lnTo>
                  <a:lnTo>
                    <a:pt x="47" y="287"/>
                  </a:lnTo>
                  <a:lnTo>
                    <a:pt x="48" y="292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7" y="304"/>
                  </a:lnTo>
                  <a:lnTo>
                    <a:pt x="84" y="300"/>
                  </a:lnTo>
                  <a:lnTo>
                    <a:pt x="83" y="304"/>
                  </a:lnTo>
                  <a:lnTo>
                    <a:pt x="132" y="326"/>
                  </a:lnTo>
                  <a:lnTo>
                    <a:pt x="174" y="326"/>
                  </a:lnTo>
                  <a:lnTo>
                    <a:pt x="174" y="318"/>
                  </a:lnTo>
                  <a:lnTo>
                    <a:pt x="202" y="318"/>
                  </a:lnTo>
                  <a:lnTo>
                    <a:pt x="205" y="318"/>
                  </a:lnTo>
                  <a:lnTo>
                    <a:pt x="205" y="319"/>
                  </a:lnTo>
                  <a:lnTo>
                    <a:pt x="206" y="323"/>
                  </a:lnTo>
                  <a:lnTo>
                    <a:pt x="210" y="326"/>
                  </a:lnTo>
                  <a:lnTo>
                    <a:pt x="214" y="331"/>
                  </a:lnTo>
                  <a:lnTo>
                    <a:pt x="215" y="335"/>
                  </a:lnTo>
                  <a:lnTo>
                    <a:pt x="219" y="336"/>
                  </a:lnTo>
                  <a:lnTo>
                    <a:pt x="222" y="340"/>
                  </a:lnTo>
                  <a:lnTo>
                    <a:pt x="222" y="347"/>
                  </a:lnTo>
                  <a:lnTo>
                    <a:pt x="222" y="349"/>
                  </a:lnTo>
                  <a:lnTo>
                    <a:pt x="223" y="356"/>
                  </a:lnTo>
                  <a:lnTo>
                    <a:pt x="227" y="361"/>
                  </a:lnTo>
                  <a:lnTo>
                    <a:pt x="233" y="365"/>
                  </a:lnTo>
                  <a:lnTo>
                    <a:pt x="237" y="367"/>
                  </a:lnTo>
                  <a:lnTo>
                    <a:pt x="241" y="367"/>
                  </a:lnTo>
                  <a:lnTo>
                    <a:pt x="242" y="365"/>
                  </a:lnTo>
                  <a:lnTo>
                    <a:pt x="246" y="361"/>
                  </a:lnTo>
                  <a:lnTo>
                    <a:pt x="249" y="357"/>
                  </a:lnTo>
                  <a:lnTo>
                    <a:pt x="250" y="353"/>
                  </a:lnTo>
                  <a:lnTo>
                    <a:pt x="258" y="352"/>
                  </a:lnTo>
                  <a:lnTo>
                    <a:pt x="266" y="353"/>
                  </a:lnTo>
                  <a:lnTo>
                    <a:pt x="269" y="353"/>
                  </a:lnTo>
                  <a:lnTo>
                    <a:pt x="275" y="360"/>
                  </a:lnTo>
                  <a:lnTo>
                    <a:pt x="277" y="363"/>
                  </a:lnTo>
                  <a:lnTo>
                    <a:pt x="279" y="367"/>
                  </a:lnTo>
                  <a:lnTo>
                    <a:pt x="279" y="375"/>
                  </a:lnTo>
                  <a:lnTo>
                    <a:pt x="282" y="383"/>
                  </a:lnTo>
                  <a:lnTo>
                    <a:pt x="286" y="391"/>
                  </a:lnTo>
                  <a:lnTo>
                    <a:pt x="288" y="393"/>
                  </a:lnTo>
                  <a:lnTo>
                    <a:pt x="288" y="397"/>
                  </a:lnTo>
                  <a:lnTo>
                    <a:pt x="288" y="404"/>
                  </a:lnTo>
                  <a:lnTo>
                    <a:pt x="288" y="406"/>
                  </a:lnTo>
                  <a:lnTo>
                    <a:pt x="290" y="413"/>
                  </a:lnTo>
                  <a:lnTo>
                    <a:pt x="292" y="414"/>
                  </a:lnTo>
                  <a:lnTo>
                    <a:pt x="294" y="414"/>
                  </a:lnTo>
                  <a:lnTo>
                    <a:pt x="298" y="417"/>
                  </a:lnTo>
                  <a:lnTo>
                    <a:pt x="302" y="420"/>
                  </a:lnTo>
                  <a:lnTo>
                    <a:pt x="306" y="420"/>
                  </a:lnTo>
                  <a:lnTo>
                    <a:pt x="308" y="420"/>
                  </a:lnTo>
                  <a:lnTo>
                    <a:pt x="311" y="422"/>
                  </a:lnTo>
                  <a:lnTo>
                    <a:pt x="315" y="424"/>
                  </a:lnTo>
                  <a:lnTo>
                    <a:pt x="315" y="424"/>
                  </a:lnTo>
                  <a:lnTo>
                    <a:pt x="316" y="422"/>
                  </a:lnTo>
                  <a:lnTo>
                    <a:pt x="316" y="420"/>
                  </a:lnTo>
                  <a:lnTo>
                    <a:pt x="316" y="417"/>
                  </a:lnTo>
                  <a:lnTo>
                    <a:pt x="316" y="409"/>
                  </a:lnTo>
                  <a:lnTo>
                    <a:pt x="316" y="406"/>
                  </a:lnTo>
                  <a:lnTo>
                    <a:pt x="316" y="404"/>
                  </a:lnTo>
                  <a:lnTo>
                    <a:pt x="319" y="401"/>
                  </a:lnTo>
                  <a:lnTo>
                    <a:pt x="320" y="400"/>
                  </a:lnTo>
                  <a:lnTo>
                    <a:pt x="316" y="400"/>
                  </a:lnTo>
                  <a:lnTo>
                    <a:pt x="315" y="400"/>
                  </a:lnTo>
                  <a:lnTo>
                    <a:pt x="316" y="397"/>
                  </a:lnTo>
                  <a:lnTo>
                    <a:pt x="315" y="396"/>
                  </a:lnTo>
                  <a:lnTo>
                    <a:pt x="319" y="397"/>
                  </a:lnTo>
                  <a:lnTo>
                    <a:pt x="320" y="396"/>
                  </a:lnTo>
                  <a:lnTo>
                    <a:pt x="323" y="393"/>
                  </a:lnTo>
                  <a:lnTo>
                    <a:pt x="323" y="396"/>
                  </a:lnTo>
                  <a:lnTo>
                    <a:pt x="324" y="393"/>
                  </a:lnTo>
                  <a:lnTo>
                    <a:pt x="326" y="391"/>
                  </a:lnTo>
                  <a:lnTo>
                    <a:pt x="324" y="392"/>
                  </a:lnTo>
                  <a:lnTo>
                    <a:pt x="323" y="388"/>
                  </a:lnTo>
                  <a:lnTo>
                    <a:pt x="326" y="388"/>
                  </a:lnTo>
                  <a:lnTo>
                    <a:pt x="328" y="387"/>
                  </a:lnTo>
                  <a:lnTo>
                    <a:pt x="330" y="384"/>
                  </a:lnTo>
                  <a:lnTo>
                    <a:pt x="326" y="384"/>
                  </a:lnTo>
                  <a:lnTo>
                    <a:pt x="328" y="383"/>
                  </a:lnTo>
                  <a:lnTo>
                    <a:pt x="330" y="383"/>
                  </a:lnTo>
                  <a:lnTo>
                    <a:pt x="332" y="383"/>
                  </a:lnTo>
                  <a:lnTo>
                    <a:pt x="334" y="383"/>
                  </a:lnTo>
                  <a:lnTo>
                    <a:pt x="336" y="376"/>
                  </a:lnTo>
                  <a:lnTo>
                    <a:pt x="336" y="379"/>
                  </a:lnTo>
                  <a:lnTo>
                    <a:pt x="338" y="379"/>
                  </a:lnTo>
                  <a:lnTo>
                    <a:pt x="342" y="376"/>
                  </a:lnTo>
                  <a:lnTo>
                    <a:pt x="339" y="376"/>
                  </a:lnTo>
                  <a:lnTo>
                    <a:pt x="339" y="375"/>
                  </a:lnTo>
                  <a:lnTo>
                    <a:pt x="339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6" y="373"/>
                  </a:lnTo>
                  <a:lnTo>
                    <a:pt x="346" y="375"/>
                  </a:lnTo>
                  <a:lnTo>
                    <a:pt x="350" y="373"/>
                  </a:lnTo>
                  <a:lnTo>
                    <a:pt x="343" y="376"/>
                  </a:lnTo>
                  <a:lnTo>
                    <a:pt x="351" y="373"/>
                  </a:lnTo>
                  <a:lnTo>
                    <a:pt x="355" y="371"/>
                  </a:lnTo>
                  <a:lnTo>
                    <a:pt x="359" y="369"/>
                  </a:lnTo>
                  <a:lnTo>
                    <a:pt x="363" y="367"/>
                  </a:lnTo>
                  <a:lnTo>
                    <a:pt x="370" y="361"/>
                  </a:lnTo>
                  <a:lnTo>
                    <a:pt x="377" y="357"/>
                  </a:lnTo>
                  <a:lnTo>
                    <a:pt x="387" y="356"/>
                  </a:lnTo>
                  <a:lnTo>
                    <a:pt x="385" y="353"/>
                  </a:lnTo>
                  <a:lnTo>
                    <a:pt x="389" y="353"/>
                  </a:lnTo>
                  <a:lnTo>
                    <a:pt x="393" y="353"/>
                  </a:lnTo>
                  <a:lnTo>
                    <a:pt x="395" y="352"/>
                  </a:lnTo>
                  <a:lnTo>
                    <a:pt x="404" y="357"/>
                  </a:lnTo>
                  <a:lnTo>
                    <a:pt x="409" y="357"/>
                  </a:lnTo>
                  <a:lnTo>
                    <a:pt x="413" y="357"/>
                  </a:lnTo>
                  <a:lnTo>
                    <a:pt x="413" y="356"/>
                  </a:lnTo>
                  <a:lnTo>
                    <a:pt x="413" y="353"/>
                  </a:lnTo>
                  <a:lnTo>
                    <a:pt x="417" y="352"/>
                  </a:lnTo>
                  <a:lnTo>
                    <a:pt x="417" y="353"/>
                  </a:lnTo>
                  <a:lnTo>
                    <a:pt x="420" y="353"/>
                  </a:lnTo>
                  <a:lnTo>
                    <a:pt x="421" y="357"/>
                  </a:lnTo>
                  <a:lnTo>
                    <a:pt x="423" y="357"/>
                  </a:lnTo>
                  <a:lnTo>
                    <a:pt x="425" y="357"/>
                  </a:lnTo>
                  <a:lnTo>
                    <a:pt x="425" y="360"/>
                  </a:lnTo>
                  <a:lnTo>
                    <a:pt x="427" y="363"/>
                  </a:lnTo>
                  <a:lnTo>
                    <a:pt x="429" y="365"/>
                  </a:lnTo>
                  <a:lnTo>
                    <a:pt x="433" y="365"/>
                  </a:lnTo>
                  <a:lnTo>
                    <a:pt x="435" y="363"/>
                  </a:lnTo>
                  <a:lnTo>
                    <a:pt x="435" y="361"/>
                  </a:lnTo>
                  <a:lnTo>
                    <a:pt x="437" y="361"/>
                  </a:lnTo>
                  <a:lnTo>
                    <a:pt x="439" y="363"/>
                  </a:lnTo>
                  <a:lnTo>
                    <a:pt x="439" y="365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57"/>
                  </a:lnTo>
                  <a:lnTo>
                    <a:pt x="447" y="357"/>
                  </a:lnTo>
                  <a:lnTo>
                    <a:pt x="447" y="360"/>
                  </a:lnTo>
                  <a:lnTo>
                    <a:pt x="448" y="361"/>
                  </a:lnTo>
                  <a:lnTo>
                    <a:pt x="452" y="363"/>
                  </a:lnTo>
                  <a:lnTo>
                    <a:pt x="452" y="365"/>
                  </a:lnTo>
                  <a:lnTo>
                    <a:pt x="453" y="365"/>
                  </a:lnTo>
                  <a:lnTo>
                    <a:pt x="452" y="369"/>
                  </a:lnTo>
                  <a:lnTo>
                    <a:pt x="453" y="367"/>
                  </a:lnTo>
                  <a:lnTo>
                    <a:pt x="456" y="367"/>
                  </a:lnTo>
                  <a:lnTo>
                    <a:pt x="457" y="365"/>
                  </a:lnTo>
                  <a:lnTo>
                    <a:pt x="457" y="363"/>
                  </a:lnTo>
                  <a:lnTo>
                    <a:pt x="456" y="361"/>
                  </a:lnTo>
                  <a:lnTo>
                    <a:pt x="452" y="360"/>
                  </a:lnTo>
                  <a:lnTo>
                    <a:pt x="451" y="357"/>
                  </a:lnTo>
                  <a:lnTo>
                    <a:pt x="451" y="356"/>
                  </a:lnTo>
                  <a:lnTo>
                    <a:pt x="452" y="356"/>
                  </a:lnTo>
                  <a:lnTo>
                    <a:pt x="452" y="353"/>
                  </a:lnTo>
                  <a:lnTo>
                    <a:pt x="453" y="353"/>
                  </a:lnTo>
                  <a:lnTo>
                    <a:pt x="456" y="352"/>
                  </a:lnTo>
                  <a:lnTo>
                    <a:pt x="456" y="349"/>
                  </a:lnTo>
                  <a:lnTo>
                    <a:pt x="453" y="348"/>
                  </a:lnTo>
                  <a:lnTo>
                    <a:pt x="453" y="349"/>
                  </a:lnTo>
                  <a:lnTo>
                    <a:pt x="452" y="352"/>
                  </a:lnTo>
                  <a:lnTo>
                    <a:pt x="451" y="349"/>
                  </a:lnTo>
                  <a:lnTo>
                    <a:pt x="452" y="348"/>
                  </a:lnTo>
                  <a:lnTo>
                    <a:pt x="453" y="347"/>
                  </a:lnTo>
                  <a:lnTo>
                    <a:pt x="456" y="347"/>
                  </a:lnTo>
                  <a:lnTo>
                    <a:pt x="457" y="344"/>
                  </a:lnTo>
                  <a:lnTo>
                    <a:pt x="461" y="343"/>
                  </a:lnTo>
                  <a:lnTo>
                    <a:pt x="466" y="343"/>
                  </a:lnTo>
                  <a:lnTo>
                    <a:pt x="469" y="343"/>
                  </a:lnTo>
                  <a:lnTo>
                    <a:pt x="470" y="343"/>
                  </a:lnTo>
                  <a:lnTo>
                    <a:pt x="474" y="343"/>
                  </a:lnTo>
                  <a:lnTo>
                    <a:pt x="477" y="343"/>
                  </a:lnTo>
                  <a:lnTo>
                    <a:pt x="478" y="340"/>
                  </a:lnTo>
                  <a:lnTo>
                    <a:pt x="481" y="336"/>
                  </a:lnTo>
                  <a:lnTo>
                    <a:pt x="482" y="340"/>
                  </a:lnTo>
                  <a:lnTo>
                    <a:pt x="482" y="344"/>
                  </a:lnTo>
                  <a:lnTo>
                    <a:pt x="486" y="344"/>
                  </a:lnTo>
                  <a:lnTo>
                    <a:pt x="490" y="343"/>
                  </a:lnTo>
                  <a:lnTo>
                    <a:pt x="492" y="343"/>
                  </a:lnTo>
                  <a:lnTo>
                    <a:pt x="494" y="340"/>
                  </a:lnTo>
                  <a:lnTo>
                    <a:pt x="496" y="339"/>
                  </a:lnTo>
                  <a:lnTo>
                    <a:pt x="496" y="340"/>
                  </a:lnTo>
                  <a:lnTo>
                    <a:pt x="497" y="340"/>
                  </a:lnTo>
                  <a:lnTo>
                    <a:pt x="494" y="343"/>
                  </a:lnTo>
                  <a:lnTo>
                    <a:pt x="501" y="340"/>
                  </a:lnTo>
                  <a:lnTo>
                    <a:pt x="504" y="340"/>
                  </a:lnTo>
                  <a:lnTo>
                    <a:pt x="505" y="340"/>
                  </a:lnTo>
                  <a:lnTo>
                    <a:pt x="509" y="343"/>
                  </a:lnTo>
                  <a:lnTo>
                    <a:pt x="505" y="343"/>
                  </a:lnTo>
                  <a:lnTo>
                    <a:pt x="504" y="343"/>
                  </a:lnTo>
                  <a:lnTo>
                    <a:pt x="509" y="344"/>
                  </a:lnTo>
                  <a:lnTo>
                    <a:pt x="513" y="347"/>
                  </a:lnTo>
                  <a:lnTo>
                    <a:pt x="513" y="344"/>
                  </a:lnTo>
                  <a:lnTo>
                    <a:pt x="517" y="344"/>
                  </a:lnTo>
                  <a:lnTo>
                    <a:pt x="514" y="347"/>
                  </a:lnTo>
                  <a:lnTo>
                    <a:pt x="517" y="347"/>
                  </a:lnTo>
                  <a:lnTo>
                    <a:pt x="517" y="348"/>
                  </a:lnTo>
                  <a:lnTo>
                    <a:pt x="517" y="349"/>
                  </a:lnTo>
                  <a:lnTo>
                    <a:pt x="518" y="352"/>
                  </a:lnTo>
                  <a:lnTo>
                    <a:pt x="517" y="356"/>
                  </a:lnTo>
                  <a:lnTo>
                    <a:pt x="522" y="353"/>
                  </a:lnTo>
                  <a:lnTo>
                    <a:pt x="524" y="352"/>
                  </a:lnTo>
                  <a:lnTo>
                    <a:pt x="526" y="353"/>
                  </a:lnTo>
                  <a:lnTo>
                    <a:pt x="528" y="352"/>
                  </a:lnTo>
                  <a:lnTo>
                    <a:pt x="532" y="352"/>
                  </a:lnTo>
                  <a:lnTo>
                    <a:pt x="532" y="349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43" y="349"/>
                  </a:lnTo>
                  <a:lnTo>
                    <a:pt x="545" y="352"/>
                  </a:lnTo>
                  <a:lnTo>
                    <a:pt x="547" y="357"/>
                  </a:lnTo>
                  <a:lnTo>
                    <a:pt x="551" y="363"/>
                  </a:lnTo>
                  <a:lnTo>
                    <a:pt x="553" y="365"/>
                  </a:lnTo>
                  <a:lnTo>
                    <a:pt x="554" y="367"/>
                  </a:lnTo>
                  <a:lnTo>
                    <a:pt x="554" y="373"/>
                  </a:lnTo>
                  <a:lnTo>
                    <a:pt x="551" y="383"/>
                  </a:lnTo>
                  <a:lnTo>
                    <a:pt x="549" y="387"/>
                  </a:lnTo>
                  <a:lnTo>
                    <a:pt x="549" y="391"/>
                  </a:lnTo>
                  <a:lnTo>
                    <a:pt x="551" y="392"/>
                  </a:lnTo>
                  <a:lnTo>
                    <a:pt x="551" y="391"/>
                  </a:lnTo>
                  <a:lnTo>
                    <a:pt x="551" y="388"/>
                  </a:lnTo>
                  <a:lnTo>
                    <a:pt x="551" y="387"/>
                  </a:lnTo>
                  <a:lnTo>
                    <a:pt x="551" y="384"/>
                  </a:lnTo>
                  <a:lnTo>
                    <a:pt x="553" y="387"/>
                  </a:lnTo>
                  <a:lnTo>
                    <a:pt x="553" y="388"/>
                  </a:lnTo>
                  <a:lnTo>
                    <a:pt x="554" y="387"/>
                  </a:lnTo>
                  <a:lnTo>
                    <a:pt x="554" y="388"/>
                  </a:lnTo>
                  <a:lnTo>
                    <a:pt x="553" y="392"/>
                  </a:lnTo>
                  <a:lnTo>
                    <a:pt x="549" y="396"/>
                  </a:lnTo>
                  <a:lnTo>
                    <a:pt x="551" y="396"/>
                  </a:lnTo>
                  <a:lnTo>
                    <a:pt x="551" y="400"/>
                  </a:lnTo>
                  <a:lnTo>
                    <a:pt x="551" y="404"/>
                  </a:lnTo>
                  <a:lnTo>
                    <a:pt x="553" y="405"/>
                  </a:lnTo>
                  <a:lnTo>
                    <a:pt x="554" y="406"/>
                  </a:lnTo>
                  <a:lnTo>
                    <a:pt x="554" y="405"/>
                  </a:lnTo>
                  <a:lnTo>
                    <a:pt x="554" y="404"/>
                  </a:lnTo>
                  <a:lnTo>
                    <a:pt x="557" y="405"/>
                  </a:lnTo>
                  <a:lnTo>
                    <a:pt x="557" y="409"/>
                  </a:lnTo>
                  <a:lnTo>
                    <a:pt x="557" y="410"/>
                  </a:lnTo>
                  <a:lnTo>
                    <a:pt x="561" y="409"/>
                  </a:lnTo>
                  <a:lnTo>
                    <a:pt x="557" y="413"/>
                  </a:lnTo>
                  <a:lnTo>
                    <a:pt x="558" y="414"/>
                  </a:lnTo>
                  <a:lnTo>
                    <a:pt x="558" y="417"/>
                  </a:lnTo>
                  <a:lnTo>
                    <a:pt x="558" y="420"/>
                  </a:lnTo>
                  <a:lnTo>
                    <a:pt x="558" y="422"/>
                  </a:lnTo>
                  <a:lnTo>
                    <a:pt x="562" y="424"/>
                  </a:lnTo>
                  <a:lnTo>
                    <a:pt x="565" y="428"/>
                  </a:lnTo>
                  <a:lnTo>
                    <a:pt x="566" y="432"/>
                  </a:lnTo>
                  <a:lnTo>
                    <a:pt x="567" y="433"/>
                  </a:lnTo>
                  <a:lnTo>
                    <a:pt x="567" y="436"/>
                  </a:lnTo>
                  <a:lnTo>
                    <a:pt x="566" y="433"/>
                  </a:lnTo>
                  <a:lnTo>
                    <a:pt x="565" y="436"/>
                  </a:lnTo>
                  <a:lnTo>
                    <a:pt x="566" y="437"/>
                  </a:lnTo>
                  <a:lnTo>
                    <a:pt x="570" y="437"/>
                  </a:lnTo>
                  <a:lnTo>
                    <a:pt x="571" y="437"/>
                  </a:lnTo>
                  <a:lnTo>
                    <a:pt x="574" y="436"/>
                  </a:lnTo>
                  <a:lnTo>
                    <a:pt x="575" y="436"/>
                  </a:lnTo>
                  <a:lnTo>
                    <a:pt x="578" y="433"/>
                  </a:lnTo>
                  <a:lnTo>
                    <a:pt x="579" y="430"/>
                  </a:lnTo>
                  <a:lnTo>
                    <a:pt x="583" y="422"/>
                  </a:lnTo>
                  <a:lnTo>
                    <a:pt x="587" y="410"/>
                  </a:lnTo>
                  <a:lnTo>
                    <a:pt x="587" y="404"/>
                  </a:lnTo>
                  <a:lnTo>
                    <a:pt x="587" y="401"/>
                  </a:lnTo>
                  <a:lnTo>
                    <a:pt x="585" y="400"/>
                  </a:lnTo>
                  <a:lnTo>
                    <a:pt x="587" y="397"/>
                  </a:lnTo>
                  <a:lnTo>
                    <a:pt x="587" y="393"/>
                  </a:lnTo>
                  <a:lnTo>
                    <a:pt x="585" y="388"/>
                  </a:lnTo>
                  <a:lnTo>
                    <a:pt x="585" y="384"/>
                  </a:lnTo>
                  <a:lnTo>
                    <a:pt x="585" y="383"/>
                  </a:lnTo>
                  <a:lnTo>
                    <a:pt x="585" y="379"/>
                  </a:lnTo>
                  <a:lnTo>
                    <a:pt x="585" y="376"/>
                  </a:lnTo>
                  <a:lnTo>
                    <a:pt x="585" y="375"/>
                  </a:lnTo>
                  <a:lnTo>
                    <a:pt x="585" y="373"/>
                  </a:lnTo>
                  <a:lnTo>
                    <a:pt x="581" y="361"/>
                  </a:lnTo>
                  <a:lnTo>
                    <a:pt x="581" y="352"/>
                  </a:lnTo>
                  <a:lnTo>
                    <a:pt x="581" y="340"/>
                  </a:lnTo>
                  <a:lnTo>
                    <a:pt x="581" y="339"/>
                  </a:lnTo>
                  <a:lnTo>
                    <a:pt x="581" y="336"/>
                  </a:lnTo>
                  <a:lnTo>
                    <a:pt x="581" y="333"/>
                  </a:lnTo>
                  <a:lnTo>
                    <a:pt x="583" y="330"/>
                  </a:lnTo>
                  <a:lnTo>
                    <a:pt x="585" y="327"/>
                  </a:lnTo>
                  <a:lnTo>
                    <a:pt x="587" y="327"/>
                  </a:lnTo>
                  <a:lnTo>
                    <a:pt x="585" y="326"/>
                  </a:lnTo>
                  <a:lnTo>
                    <a:pt x="587" y="326"/>
                  </a:lnTo>
                  <a:lnTo>
                    <a:pt x="587" y="323"/>
                  </a:lnTo>
                  <a:lnTo>
                    <a:pt x="589" y="323"/>
                  </a:lnTo>
                  <a:lnTo>
                    <a:pt x="587" y="322"/>
                  </a:lnTo>
                  <a:lnTo>
                    <a:pt x="591" y="322"/>
                  </a:lnTo>
                  <a:lnTo>
                    <a:pt x="591" y="318"/>
                  </a:lnTo>
                  <a:lnTo>
                    <a:pt x="593" y="318"/>
                  </a:lnTo>
                  <a:lnTo>
                    <a:pt x="593" y="316"/>
                  </a:lnTo>
                  <a:lnTo>
                    <a:pt x="597" y="314"/>
                  </a:lnTo>
                  <a:lnTo>
                    <a:pt x="598" y="310"/>
                  </a:lnTo>
                  <a:lnTo>
                    <a:pt x="601" y="308"/>
                  </a:lnTo>
                  <a:lnTo>
                    <a:pt x="601" y="306"/>
                  </a:lnTo>
                  <a:lnTo>
                    <a:pt x="602" y="308"/>
                  </a:lnTo>
                  <a:lnTo>
                    <a:pt x="605" y="308"/>
                  </a:lnTo>
                  <a:lnTo>
                    <a:pt x="605" y="306"/>
                  </a:lnTo>
                  <a:lnTo>
                    <a:pt x="606" y="306"/>
                  </a:lnTo>
                  <a:lnTo>
                    <a:pt x="605" y="304"/>
                  </a:lnTo>
                  <a:lnTo>
                    <a:pt x="606" y="304"/>
                  </a:lnTo>
                  <a:lnTo>
                    <a:pt x="609" y="304"/>
                  </a:lnTo>
                  <a:lnTo>
                    <a:pt x="611" y="303"/>
                  </a:lnTo>
                  <a:lnTo>
                    <a:pt x="614" y="300"/>
                  </a:lnTo>
                  <a:lnTo>
                    <a:pt x="615" y="300"/>
                  </a:lnTo>
                  <a:lnTo>
                    <a:pt x="615" y="296"/>
                  </a:lnTo>
                  <a:lnTo>
                    <a:pt x="618" y="299"/>
                  </a:lnTo>
                  <a:lnTo>
                    <a:pt x="619" y="299"/>
                  </a:lnTo>
                  <a:lnTo>
                    <a:pt x="623" y="295"/>
                  </a:lnTo>
                  <a:lnTo>
                    <a:pt x="624" y="292"/>
                  </a:lnTo>
                  <a:lnTo>
                    <a:pt x="627" y="292"/>
                  </a:lnTo>
                  <a:lnTo>
                    <a:pt x="628" y="290"/>
                  </a:lnTo>
                  <a:lnTo>
                    <a:pt x="628" y="291"/>
                  </a:lnTo>
                  <a:lnTo>
                    <a:pt x="635" y="283"/>
                  </a:lnTo>
                  <a:lnTo>
                    <a:pt x="636" y="282"/>
                  </a:lnTo>
                  <a:lnTo>
                    <a:pt x="640" y="279"/>
                  </a:lnTo>
                  <a:lnTo>
                    <a:pt x="648" y="278"/>
                  </a:lnTo>
                  <a:lnTo>
                    <a:pt x="650" y="278"/>
                  </a:lnTo>
                  <a:lnTo>
                    <a:pt x="652" y="274"/>
                  </a:lnTo>
                  <a:lnTo>
                    <a:pt x="652" y="278"/>
                  </a:lnTo>
                  <a:lnTo>
                    <a:pt x="655" y="272"/>
                  </a:lnTo>
                  <a:lnTo>
                    <a:pt x="659" y="268"/>
                  </a:lnTo>
                  <a:lnTo>
                    <a:pt x="663" y="266"/>
                  </a:lnTo>
                  <a:lnTo>
                    <a:pt x="666" y="266"/>
                  </a:lnTo>
                  <a:lnTo>
                    <a:pt x="667" y="264"/>
                  </a:lnTo>
                  <a:lnTo>
                    <a:pt x="671" y="262"/>
                  </a:lnTo>
                  <a:lnTo>
                    <a:pt x="675" y="264"/>
                  </a:lnTo>
                  <a:lnTo>
                    <a:pt x="675" y="262"/>
                  </a:lnTo>
                  <a:lnTo>
                    <a:pt x="679" y="262"/>
                  </a:lnTo>
                  <a:lnTo>
                    <a:pt x="682" y="259"/>
                  </a:lnTo>
                  <a:lnTo>
                    <a:pt x="680" y="259"/>
                  </a:lnTo>
                  <a:lnTo>
                    <a:pt x="679" y="259"/>
                  </a:lnTo>
                  <a:lnTo>
                    <a:pt x="675" y="259"/>
                  </a:lnTo>
                  <a:lnTo>
                    <a:pt x="676" y="257"/>
                  </a:lnTo>
                  <a:lnTo>
                    <a:pt x="679" y="257"/>
                  </a:lnTo>
                  <a:lnTo>
                    <a:pt x="679" y="255"/>
                  </a:lnTo>
                  <a:lnTo>
                    <a:pt x="680" y="253"/>
                  </a:lnTo>
                  <a:lnTo>
                    <a:pt x="679" y="251"/>
                  </a:lnTo>
                  <a:lnTo>
                    <a:pt x="672" y="249"/>
                  </a:lnTo>
                  <a:lnTo>
                    <a:pt x="680" y="251"/>
                  </a:lnTo>
                  <a:lnTo>
                    <a:pt x="684" y="253"/>
                  </a:lnTo>
                  <a:lnTo>
                    <a:pt x="686" y="251"/>
                  </a:lnTo>
                  <a:lnTo>
                    <a:pt x="688" y="251"/>
                  </a:lnTo>
                  <a:lnTo>
                    <a:pt x="690" y="249"/>
                  </a:lnTo>
                  <a:lnTo>
                    <a:pt x="692" y="247"/>
                  </a:lnTo>
                  <a:lnTo>
                    <a:pt x="694" y="247"/>
                  </a:lnTo>
                  <a:lnTo>
                    <a:pt x="694" y="246"/>
                  </a:lnTo>
                  <a:lnTo>
                    <a:pt x="694" y="242"/>
                  </a:lnTo>
                  <a:lnTo>
                    <a:pt x="692" y="243"/>
                  </a:lnTo>
                  <a:lnTo>
                    <a:pt x="690" y="246"/>
                  </a:lnTo>
                  <a:lnTo>
                    <a:pt x="688" y="247"/>
                  </a:lnTo>
                  <a:lnTo>
                    <a:pt x="690" y="242"/>
                  </a:lnTo>
                  <a:lnTo>
                    <a:pt x="688" y="242"/>
                  </a:lnTo>
                  <a:lnTo>
                    <a:pt x="686" y="242"/>
                  </a:lnTo>
                  <a:lnTo>
                    <a:pt x="684" y="242"/>
                  </a:lnTo>
                  <a:lnTo>
                    <a:pt x="680" y="242"/>
                  </a:lnTo>
                  <a:lnTo>
                    <a:pt x="680" y="238"/>
                  </a:lnTo>
                  <a:lnTo>
                    <a:pt x="682" y="235"/>
                  </a:lnTo>
                  <a:lnTo>
                    <a:pt x="682" y="238"/>
                  </a:lnTo>
                  <a:lnTo>
                    <a:pt x="682" y="239"/>
                  </a:lnTo>
                  <a:lnTo>
                    <a:pt x="684" y="239"/>
                  </a:lnTo>
                  <a:lnTo>
                    <a:pt x="688" y="239"/>
                  </a:lnTo>
                  <a:lnTo>
                    <a:pt x="686" y="238"/>
                  </a:lnTo>
                  <a:lnTo>
                    <a:pt x="688" y="238"/>
                  </a:lnTo>
                  <a:lnTo>
                    <a:pt x="690" y="238"/>
                  </a:lnTo>
                  <a:lnTo>
                    <a:pt x="692" y="238"/>
                  </a:lnTo>
                  <a:lnTo>
                    <a:pt x="694" y="235"/>
                  </a:lnTo>
                  <a:lnTo>
                    <a:pt x="695" y="239"/>
                  </a:lnTo>
                  <a:lnTo>
                    <a:pt x="695" y="235"/>
                  </a:lnTo>
                  <a:lnTo>
                    <a:pt x="698" y="243"/>
                  </a:lnTo>
                  <a:lnTo>
                    <a:pt x="698" y="238"/>
                  </a:lnTo>
                  <a:lnTo>
                    <a:pt x="698" y="234"/>
                  </a:lnTo>
                  <a:lnTo>
                    <a:pt x="698" y="229"/>
                  </a:lnTo>
                  <a:lnTo>
                    <a:pt x="698" y="225"/>
                  </a:lnTo>
                  <a:lnTo>
                    <a:pt x="695" y="225"/>
                  </a:lnTo>
                  <a:lnTo>
                    <a:pt x="694" y="225"/>
                  </a:lnTo>
                  <a:lnTo>
                    <a:pt x="692" y="225"/>
                  </a:lnTo>
                  <a:lnTo>
                    <a:pt x="690" y="225"/>
                  </a:lnTo>
                  <a:lnTo>
                    <a:pt x="690" y="222"/>
                  </a:lnTo>
                  <a:lnTo>
                    <a:pt x="688" y="221"/>
                  </a:lnTo>
                  <a:lnTo>
                    <a:pt x="686" y="218"/>
                  </a:lnTo>
                  <a:lnTo>
                    <a:pt x="690" y="221"/>
                  </a:lnTo>
                  <a:lnTo>
                    <a:pt x="692" y="222"/>
                  </a:lnTo>
                  <a:lnTo>
                    <a:pt x="694" y="221"/>
                  </a:lnTo>
                  <a:lnTo>
                    <a:pt x="692" y="218"/>
                  </a:lnTo>
                  <a:lnTo>
                    <a:pt x="690" y="217"/>
                  </a:lnTo>
                  <a:lnTo>
                    <a:pt x="692" y="217"/>
                  </a:lnTo>
                  <a:lnTo>
                    <a:pt x="694" y="217"/>
                  </a:lnTo>
                  <a:lnTo>
                    <a:pt x="694" y="215"/>
                  </a:lnTo>
                  <a:lnTo>
                    <a:pt x="695" y="215"/>
                  </a:lnTo>
                  <a:lnTo>
                    <a:pt x="694" y="211"/>
                  </a:lnTo>
                  <a:lnTo>
                    <a:pt x="692" y="209"/>
                  </a:lnTo>
                  <a:lnTo>
                    <a:pt x="695" y="209"/>
                  </a:lnTo>
                  <a:lnTo>
                    <a:pt x="698" y="209"/>
                  </a:lnTo>
                  <a:lnTo>
                    <a:pt x="699" y="207"/>
                  </a:lnTo>
                  <a:lnTo>
                    <a:pt x="698" y="205"/>
                  </a:lnTo>
                  <a:lnTo>
                    <a:pt x="695" y="202"/>
                  </a:lnTo>
                  <a:lnTo>
                    <a:pt x="692" y="202"/>
                  </a:lnTo>
                  <a:lnTo>
                    <a:pt x="690" y="199"/>
                  </a:lnTo>
                  <a:lnTo>
                    <a:pt x="688" y="198"/>
                  </a:lnTo>
                  <a:lnTo>
                    <a:pt x="690" y="195"/>
                  </a:lnTo>
                  <a:lnTo>
                    <a:pt x="692" y="199"/>
                  </a:lnTo>
                  <a:lnTo>
                    <a:pt x="692" y="198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5" y="199"/>
                  </a:lnTo>
                  <a:lnTo>
                    <a:pt x="698" y="203"/>
                  </a:lnTo>
                  <a:lnTo>
                    <a:pt x="699" y="199"/>
                  </a:lnTo>
                  <a:lnTo>
                    <a:pt x="698" y="198"/>
                  </a:lnTo>
                  <a:lnTo>
                    <a:pt x="695" y="195"/>
                  </a:lnTo>
                  <a:lnTo>
                    <a:pt x="698" y="191"/>
                  </a:lnTo>
                  <a:lnTo>
                    <a:pt x="698" y="195"/>
                  </a:lnTo>
                  <a:lnTo>
                    <a:pt x="699" y="198"/>
                  </a:lnTo>
                  <a:lnTo>
                    <a:pt x="699" y="190"/>
                  </a:lnTo>
                  <a:lnTo>
                    <a:pt x="702" y="186"/>
                  </a:lnTo>
                  <a:lnTo>
                    <a:pt x="703" y="186"/>
                  </a:lnTo>
                  <a:lnTo>
                    <a:pt x="703" y="185"/>
                  </a:lnTo>
                  <a:lnTo>
                    <a:pt x="702" y="181"/>
                  </a:lnTo>
                  <a:lnTo>
                    <a:pt x="703" y="182"/>
                  </a:lnTo>
                  <a:lnTo>
                    <a:pt x="706" y="181"/>
                  </a:lnTo>
                  <a:lnTo>
                    <a:pt x="707" y="178"/>
                  </a:lnTo>
                  <a:lnTo>
                    <a:pt x="707" y="181"/>
                  </a:lnTo>
                  <a:lnTo>
                    <a:pt x="709" y="178"/>
                  </a:lnTo>
                  <a:lnTo>
                    <a:pt x="711" y="178"/>
                  </a:lnTo>
                  <a:lnTo>
                    <a:pt x="711" y="177"/>
                  </a:lnTo>
                  <a:lnTo>
                    <a:pt x="712" y="177"/>
                  </a:lnTo>
                  <a:lnTo>
                    <a:pt x="715" y="176"/>
                  </a:lnTo>
                  <a:lnTo>
                    <a:pt x="712" y="178"/>
                  </a:lnTo>
                  <a:lnTo>
                    <a:pt x="715" y="178"/>
                  </a:lnTo>
                  <a:lnTo>
                    <a:pt x="709" y="181"/>
                  </a:lnTo>
                  <a:lnTo>
                    <a:pt x="707" y="182"/>
                  </a:lnTo>
                  <a:lnTo>
                    <a:pt x="707" y="185"/>
                  </a:lnTo>
                  <a:lnTo>
                    <a:pt x="706" y="186"/>
                  </a:lnTo>
                  <a:lnTo>
                    <a:pt x="703" y="189"/>
                  </a:lnTo>
                  <a:lnTo>
                    <a:pt x="706" y="189"/>
                  </a:lnTo>
                  <a:lnTo>
                    <a:pt x="707" y="189"/>
                  </a:lnTo>
                  <a:lnTo>
                    <a:pt x="706" y="190"/>
                  </a:lnTo>
                  <a:lnTo>
                    <a:pt x="703" y="190"/>
                  </a:lnTo>
                  <a:lnTo>
                    <a:pt x="706" y="191"/>
                  </a:lnTo>
                  <a:lnTo>
                    <a:pt x="707" y="194"/>
                  </a:lnTo>
                  <a:lnTo>
                    <a:pt x="703" y="194"/>
                  </a:lnTo>
                  <a:lnTo>
                    <a:pt x="703" y="195"/>
                  </a:lnTo>
                  <a:lnTo>
                    <a:pt x="702" y="198"/>
                  </a:lnTo>
                  <a:lnTo>
                    <a:pt x="703" y="199"/>
                  </a:lnTo>
                  <a:lnTo>
                    <a:pt x="706" y="199"/>
                  </a:lnTo>
                  <a:lnTo>
                    <a:pt x="707" y="198"/>
                  </a:lnTo>
                  <a:lnTo>
                    <a:pt x="706" y="202"/>
                  </a:lnTo>
                  <a:lnTo>
                    <a:pt x="707" y="202"/>
                  </a:lnTo>
                  <a:lnTo>
                    <a:pt x="707" y="203"/>
                  </a:lnTo>
                  <a:lnTo>
                    <a:pt x="706" y="205"/>
                  </a:lnTo>
                  <a:lnTo>
                    <a:pt x="709" y="205"/>
                  </a:lnTo>
                  <a:lnTo>
                    <a:pt x="706" y="207"/>
                  </a:lnTo>
                  <a:lnTo>
                    <a:pt x="703" y="211"/>
                  </a:lnTo>
                  <a:lnTo>
                    <a:pt x="699" y="215"/>
                  </a:lnTo>
                  <a:lnTo>
                    <a:pt x="699" y="218"/>
                  </a:lnTo>
                  <a:lnTo>
                    <a:pt x="702" y="217"/>
                  </a:lnTo>
                  <a:lnTo>
                    <a:pt x="703" y="215"/>
                  </a:lnTo>
                  <a:lnTo>
                    <a:pt x="709" y="207"/>
                  </a:lnTo>
                  <a:lnTo>
                    <a:pt x="715" y="202"/>
                  </a:lnTo>
                  <a:lnTo>
                    <a:pt x="719" y="198"/>
                  </a:lnTo>
                  <a:lnTo>
                    <a:pt x="720" y="195"/>
                  </a:lnTo>
                  <a:lnTo>
                    <a:pt x="719" y="194"/>
                  </a:lnTo>
                  <a:lnTo>
                    <a:pt x="720" y="191"/>
                  </a:lnTo>
                  <a:lnTo>
                    <a:pt x="720" y="189"/>
                  </a:lnTo>
                  <a:lnTo>
                    <a:pt x="720" y="185"/>
                  </a:lnTo>
                  <a:lnTo>
                    <a:pt x="719" y="178"/>
                  </a:lnTo>
                  <a:lnTo>
                    <a:pt x="719" y="176"/>
                  </a:lnTo>
                  <a:lnTo>
                    <a:pt x="720" y="173"/>
                  </a:lnTo>
                  <a:lnTo>
                    <a:pt x="728" y="169"/>
                  </a:lnTo>
                  <a:lnTo>
                    <a:pt x="723" y="173"/>
                  </a:lnTo>
                  <a:lnTo>
                    <a:pt x="720" y="176"/>
                  </a:lnTo>
                  <a:lnTo>
                    <a:pt x="720" y="178"/>
                  </a:lnTo>
                  <a:lnTo>
                    <a:pt x="723" y="181"/>
                  </a:lnTo>
                  <a:lnTo>
                    <a:pt x="725" y="182"/>
                  </a:lnTo>
                  <a:lnTo>
                    <a:pt x="725" y="185"/>
                  </a:lnTo>
                  <a:lnTo>
                    <a:pt x="724" y="189"/>
                  </a:lnTo>
                  <a:lnTo>
                    <a:pt x="728" y="186"/>
                  </a:lnTo>
                  <a:lnTo>
                    <a:pt x="732" y="182"/>
                  </a:lnTo>
                  <a:lnTo>
                    <a:pt x="733" y="178"/>
                  </a:lnTo>
                  <a:lnTo>
                    <a:pt x="736" y="177"/>
                  </a:lnTo>
                  <a:lnTo>
                    <a:pt x="739" y="176"/>
                  </a:lnTo>
                  <a:lnTo>
                    <a:pt x="741" y="173"/>
                  </a:lnTo>
                  <a:lnTo>
                    <a:pt x="741" y="169"/>
                  </a:lnTo>
                  <a:lnTo>
                    <a:pt x="744" y="168"/>
                  </a:lnTo>
                  <a:lnTo>
                    <a:pt x="745" y="165"/>
                  </a:lnTo>
                  <a:lnTo>
                    <a:pt x="749" y="160"/>
                  </a:lnTo>
                  <a:lnTo>
                    <a:pt x="745" y="160"/>
                  </a:lnTo>
                  <a:lnTo>
                    <a:pt x="745" y="158"/>
                  </a:lnTo>
                  <a:lnTo>
                    <a:pt x="749" y="156"/>
                  </a:lnTo>
                  <a:lnTo>
                    <a:pt x="751" y="154"/>
                  </a:lnTo>
                  <a:lnTo>
                    <a:pt x="759" y="150"/>
                  </a:lnTo>
                  <a:lnTo>
                    <a:pt x="767" y="146"/>
                  </a:lnTo>
                  <a:lnTo>
                    <a:pt x="773" y="146"/>
                  </a:lnTo>
                  <a:lnTo>
                    <a:pt x="776" y="145"/>
                  </a:lnTo>
                  <a:lnTo>
                    <a:pt x="777" y="145"/>
                  </a:lnTo>
                  <a:lnTo>
                    <a:pt x="780" y="145"/>
                  </a:lnTo>
                  <a:lnTo>
                    <a:pt x="781" y="145"/>
                  </a:lnTo>
                  <a:lnTo>
                    <a:pt x="787" y="145"/>
                  </a:lnTo>
                  <a:lnTo>
                    <a:pt x="789" y="142"/>
                  </a:lnTo>
                  <a:lnTo>
                    <a:pt x="791" y="141"/>
                  </a:lnTo>
                  <a:lnTo>
                    <a:pt x="794" y="137"/>
                  </a:lnTo>
                  <a:lnTo>
                    <a:pt x="794" y="138"/>
                  </a:lnTo>
                  <a:lnTo>
                    <a:pt x="796" y="138"/>
                  </a:lnTo>
                  <a:lnTo>
                    <a:pt x="798" y="137"/>
                  </a:lnTo>
                  <a:lnTo>
                    <a:pt x="796" y="141"/>
                  </a:lnTo>
                  <a:lnTo>
                    <a:pt x="800" y="138"/>
                  </a:lnTo>
                  <a:lnTo>
                    <a:pt x="806" y="137"/>
                  </a:lnTo>
                  <a:lnTo>
                    <a:pt x="804" y="141"/>
                  </a:lnTo>
                  <a:lnTo>
                    <a:pt x="810" y="138"/>
                  </a:lnTo>
                  <a:lnTo>
                    <a:pt x="816" y="137"/>
                  </a:lnTo>
                  <a:lnTo>
                    <a:pt x="816" y="134"/>
                  </a:lnTo>
                  <a:lnTo>
                    <a:pt x="813" y="137"/>
                  </a:lnTo>
                  <a:lnTo>
                    <a:pt x="812" y="137"/>
                  </a:lnTo>
                  <a:lnTo>
                    <a:pt x="810" y="137"/>
                  </a:lnTo>
                  <a:lnTo>
                    <a:pt x="808" y="134"/>
                  </a:lnTo>
                  <a:lnTo>
                    <a:pt x="808" y="133"/>
                  </a:lnTo>
                  <a:lnTo>
                    <a:pt x="808" y="129"/>
                  </a:lnTo>
                  <a:lnTo>
                    <a:pt x="806" y="128"/>
                  </a:lnTo>
                  <a:lnTo>
                    <a:pt x="804" y="128"/>
                  </a:lnTo>
                  <a:lnTo>
                    <a:pt x="804" y="125"/>
                  </a:lnTo>
                  <a:lnTo>
                    <a:pt x="806" y="124"/>
                  </a:lnTo>
                  <a:lnTo>
                    <a:pt x="812" y="121"/>
                  </a:lnTo>
                  <a:lnTo>
                    <a:pt x="810" y="120"/>
                  </a:lnTo>
                  <a:lnTo>
                    <a:pt x="810" y="118"/>
                  </a:lnTo>
                  <a:lnTo>
                    <a:pt x="812" y="114"/>
                  </a:lnTo>
                  <a:lnTo>
                    <a:pt x="820" y="107"/>
                  </a:lnTo>
                  <a:lnTo>
                    <a:pt x="824" y="103"/>
                  </a:lnTo>
                  <a:lnTo>
                    <a:pt x="825" y="101"/>
                  </a:lnTo>
                  <a:lnTo>
                    <a:pt x="829" y="99"/>
                  </a:lnTo>
                  <a:lnTo>
                    <a:pt x="829" y="101"/>
                  </a:lnTo>
                  <a:lnTo>
                    <a:pt x="830" y="99"/>
                  </a:lnTo>
                  <a:lnTo>
                    <a:pt x="830" y="101"/>
                  </a:lnTo>
                  <a:lnTo>
                    <a:pt x="833" y="99"/>
                  </a:lnTo>
                  <a:lnTo>
                    <a:pt x="833" y="97"/>
                  </a:lnTo>
                  <a:lnTo>
                    <a:pt x="834" y="97"/>
                  </a:lnTo>
                  <a:lnTo>
                    <a:pt x="834" y="99"/>
                  </a:lnTo>
                  <a:lnTo>
                    <a:pt x="837" y="97"/>
                  </a:lnTo>
                  <a:lnTo>
                    <a:pt x="837" y="99"/>
                  </a:lnTo>
                  <a:lnTo>
                    <a:pt x="840" y="97"/>
                  </a:lnTo>
                  <a:lnTo>
                    <a:pt x="844" y="93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2" y="85"/>
                  </a:lnTo>
                  <a:lnTo>
                    <a:pt x="852" y="89"/>
                  </a:lnTo>
                  <a:lnTo>
                    <a:pt x="853" y="91"/>
                  </a:lnTo>
                  <a:lnTo>
                    <a:pt x="853" y="89"/>
                  </a:lnTo>
                  <a:lnTo>
                    <a:pt x="856" y="89"/>
                  </a:lnTo>
                  <a:lnTo>
                    <a:pt x="860" y="88"/>
                  </a:lnTo>
                  <a:lnTo>
                    <a:pt x="860" y="89"/>
                  </a:lnTo>
                  <a:lnTo>
                    <a:pt x="861" y="89"/>
                  </a:lnTo>
                  <a:lnTo>
                    <a:pt x="864" y="88"/>
                  </a:lnTo>
                  <a:lnTo>
                    <a:pt x="868" y="85"/>
                  </a:lnTo>
                  <a:lnTo>
                    <a:pt x="868" y="88"/>
                  </a:lnTo>
                  <a:lnTo>
                    <a:pt x="869" y="85"/>
                  </a:lnTo>
                  <a:lnTo>
                    <a:pt x="874" y="84"/>
                  </a:lnTo>
                  <a:lnTo>
                    <a:pt x="878" y="81"/>
                  </a:lnTo>
                  <a:lnTo>
                    <a:pt x="878" y="80"/>
                  </a:lnTo>
                  <a:lnTo>
                    <a:pt x="878" y="76"/>
                  </a:lnTo>
                  <a:lnTo>
                    <a:pt x="878" y="76"/>
                  </a:lnTo>
                  <a:lnTo>
                    <a:pt x="877" y="76"/>
                  </a:lnTo>
                  <a:lnTo>
                    <a:pt x="874" y="72"/>
                  </a:lnTo>
                  <a:lnTo>
                    <a:pt x="877" y="71"/>
                  </a:lnTo>
                  <a:lnTo>
                    <a:pt x="877" y="68"/>
                  </a:lnTo>
                  <a:lnTo>
                    <a:pt x="874" y="67"/>
                  </a:lnTo>
                  <a:lnTo>
                    <a:pt x="874" y="63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close/>
                  <a:moveTo>
                    <a:pt x="117" y="24"/>
                  </a:moveTo>
                  <a:lnTo>
                    <a:pt x="119" y="27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9" y="23"/>
                  </a:lnTo>
                  <a:lnTo>
                    <a:pt x="119" y="20"/>
                  </a:lnTo>
                  <a:lnTo>
                    <a:pt x="121" y="19"/>
                  </a:lnTo>
                  <a:lnTo>
                    <a:pt x="117" y="23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close/>
                  <a:moveTo>
                    <a:pt x="587" y="77"/>
                  </a:moveTo>
                  <a:lnTo>
                    <a:pt x="587" y="80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5" y="75"/>
                  </a:lnTo>
                  <a:lnTo>
                    <a:pt x="591" y="76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close/>
                  <a:moveTo>
                    <a:pt x="598" y="38"/>
                  </a:moveTo>
                  <a:lnTo>
                    <a:pt x="598" y="36"/>
                  </a:lnTo>
                  <a:lnTo>
                    <a:pt x="601" y="36"/>
                  </a:lnTo>
                  <a:lnTo>
                    <a:pt x="602" y="34"/>
                  </a:lnTo>
                  <a:lnTo>
                    <a:pt x="597" y="34"/>
                  </a:lnTo>
                  <a:lnTo>
                    <a:pt x="593" y="36"/>
                  </a:lnTo>
                  <a:lnTo>
                    <a:pt x="589" y="40"/>
                  </a:lnTo>
                  <a:lnTo>
                    <a:pt x="589" y="41"/>
                  </a:lnTo>
                  <a:lnTo>
                    <a:pt x="589" y="44"/>
                  </a:lnTo>
                  <a:lnTo>
                    <a:pt x="593" y="40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close/>
                  <a:moveTo>
                    <a:pt x="121" y="14"/>
                  </a:moveTo>
                  <a:lnTo>
                    <a:pt x="119" y="15"/>
                  </a:lnTo>
                  <a:lnTo>
                    <a:pt x="121" y="15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close/>
                  <a:moveTo>
                    <a:pt x="117" y="18"/>
                  </a:moveTo>
                  <a:lnTo>
                    <a:pt x="117" y="15"/>
                  </a:lnTo>
                  <a:lnTo>
                    <a:pt x="115" y="15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close/>
                  <a:moveTo>
                    <a:pt x="593" y="24"/>
                  </a:moveTo>
                  <a:lnTo>
                    <a:pt x="589" y="27"/>
                  </a:lnTo>
                  <a:lnTo>
                    <a:pt x="587" y="28"/>
                  </a:lnTo>
                  <a:lnTo>
                    <a:pt x="598" y="23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close/>
                  <a:moveTo>
                    <a:pt x="460" y="348"/>
                  </a:moveTo>
                  <a:lnTo>
                    <a:pt x="460" y="347"/>
                  </a:lnTo>
                  <a:lnTo>
                    <a:pt x="457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close/>
                  <a:moveTo>
                    <a:pt x="425" y="363"/>
                  </a:moveTo>
                  <a:lnTo>
                    <a:pt x="425" y="361"/>
                  </a:lnTo>
                  <a:lnTo>
                    <a:pt x="423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close/>
                  <a:moveTo>
                    <a:pt x="695" y="253"/>
                  </a:moveTo>
                  <a:lnTo>
                    <a:pt x="692" y="255"/>
                  </a:lnTo>
                  <a:lnTo>
                    <a:pt x="695" y="255"/>
                  </a:lnTo>
                  <a:lnTo>
                    <a:pt x="698" y="249"/>
                  </a:lnTo>
                  <a:lnTo>
                    <a:pt x="698" y="246"/>
                  </a:lnTo>
                  <a:lnTo>
                    <a:pt x="695" y="251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2" name="Freeform 189"/>
            <p:cNvSpPr>
              <a:spLocks noEditPoints="1"/>
            </p:cNvSpPr>
            <p:nvPr/>
          </p:nvSpPr>
          <p:spPr bwMode="auto">
            <a:xfrm>
              <a:off x="5192713" y="2728913"/>
              <a:ext cx="514350" cy="419100"/>
            </a:xfrm>
            <a:custGeom>
              <a:avLst/>
              <a:gdLst>
                <a:gd name="T0" fmla="*/ 234 w 244"/>
                <a:gd name="T1" fmla="*/ 156 h 199"/>
                <a:gd name="T2" fmla="*/ 211 w 244"/>
                <a:gd name="T3" fmla="*/ 135 h 199"/>
                <a:gd name="T4" fmla="*/ 219 w 244"/>
                <a:gd name="T5" fmla="*/ 116 h 199"/>
                <a:gd name="T6" fmla="*/ 205 w 244"/>
                <a:gd name="T7" fmla="*/ 102 h 199"/>
                <a:gd name="T8" fmla="*/ 203 w 244"/>
                <a:gd name="T9" fmla="*/ 86 h 199"/>
                <a:gd name="T10" fmla="*/ 199 w 244"/>
                <a:gd name="T11" fmla="*/ 75 h 199"/>
                <a:gd name="T12" fmla="*/ 202 w 244"/>
                <a:gd name="T13" fmla="*/ 62 h 199"/>
                <a:gd name="T14" fmla="*/ 201 w 244"/>
                <a:gd name="T15" fmla="*/ 52 h 199"/>
                <a:gd name="T16" fmla="*/ 196 w 244"/>
                <a:gd name="T17" fmla="*/ 42 h 199"/>
                <a:gd name="T18" fmla="*/ 185 w 244"/>
                <a:gd name="T19" fmla="*/ 37 h 199"/>
                <a:gd name="T20" fmla="*/ 166 w 244"/>
                <a:gd name="T21" fmla="*/ 29 h 199"/>
                <a:gd name="T22" fmla="*/ 143 w 244"/>
                <a:gd name="T23" fmla="*/ 20 h 199"/>
                <a:gd name="T24" fmla="*/ 130 w 244"/>
                <a:gd name="T25" fmla="*/ 24 h 199"/>
                <a:gd name="T26" fmla="*/ 123 w 244"/>
                <a:gd name="T27" fmla="*/ 32 h 199"/>
                <a:gd name="T28" fmla="*/ 113 w 244"/>
                <a:gd name="T29" fmla="*/ 39 h 199"/>
                <a:gd name="T30" fmla="*/ 77 w 244"/>
                <a:gd name="T31" fmla="*/ 36 h 199"/>
                <a:gd name="T32" fmla="*/ 56 w 244"/>
                <a:gd name="T33" fmla="*/ 19 h 199"/>
                <a:gd name="T34" fmla="*/ 47 w 244"/>
                <a:gd name="T35" fmla="*/ 9 h 199"/>
                <a:gd name="T36" fmla="*/ 36 w 244"/>
                <a:gd name="T37" fmla="*/ 6 h 199"/>
                <a:gd name="T38" fmla="*/ 18 w 244"/>
                <a:gd name="T39" fmla="*/ 10 h 199"/>
                <a:gd name="T40" fmla="*/ 4 w 244"/>
                <a:gd name="T41" fmla="*/ 2 h 199"/>
                <a:gd name="T42" fmla="*/ 7 w 244"/>
                <a:gd name="T43" fmla="*/ 19 h 199"/>
                <a:gd name="T44" fmla="*/ 13 w 244"/>
                <a:gd name="T45" fmla="*/ 33 h 199"/>
                <a:gd name="T46" fmla="*/ 20 w 244"/>
                <a:gd name="T47" fmla="*/ 47 h 199"/>
                <a:gd name="T48" fmla="*/ 33 w 244"/>
                <a:gd name="T49" fmla="*/ 53 h 199"/>
                <a:gd name="T50" fmla="*/ 30 w 244"/>
                <a:gd name="T51" fmla="*/ 63 h 199"/>
                <a:gd name="T52" fmla="*/ 26 w 244"/>
                <a:gd name="T53" fmla="*/ 72 h 199"/>
                <a:gd name="T54" fmla="*/ 30 w 244"/>
                <a:gd name="T55" fmla="*/ 83 h 199"/>
                <a:gd name="T56" fmla="*/ 44 w 244"/>
                <a:gd name="T57" fmla="*/ 98 h 199"/>
                <a:gd name="T58" fmla="*/ 56 w 244"/>
                <a:gd name="T59" fmla="*/ 109 h 199"/>
                <a:gd name="T60" fmla="*/ 60 w 244"/>
                <a:gd name="T61" fmla="*/ 119 h 199"/>
                <a:gd name="T62" fmla="*/ 64 w 244"/>
                <a:gd name="T63" fmla="*/ 131 h 199"/>
                <a:gd name="T64" fmla="*/ 72 w 244"/>
                <a:gd name="T65" fmla="*/ 128 h 199"/>
                <a:gd name="T66" fmla="*/ 75 w 244"/>
                <a:gd name="T67" fmla="*/ 132 h 199"/>
                <a:gd name="T68" fmla="*/ 84 w 244"/>
                <a:gd name="T69" fmla="*/ 136 h 199"/>
                <a:gd name="T70" fmla="*/ 89 w 244"/>
                <a:gd name="T71" fmla="*/ 144 h 199"/>
                <a:gd name="T72" fmla="*/ 90 w 244"/>
                <a:gd name="T73" fmla="*/ 147 h 199"/>
                <a:gd name="T74" fmla="*/ 92 w 244"/>
                <a:gd name="T75" fmla="*/ 163 h 199"/>
                <a:gd name="T76" fmla="*/ 100 w 244"/>
                <a:gd name="T77" fmla="*/ 169 h 199"/>
                <a:gd name="T78" fmla="*/ 106 w 244"/>
                <a:gd name="T79" fmla="*/ 162 h 199"/>
                <a:gd name="T80" fmla="*/ 125 w 244"/>
                <a:gd name="T81" fmla="*/ 172 h 199"/>
                <a:gd name="T82" fmla="*/ 143 w 244"/>
                <a:gd name="T83" fmla="*/ 181 h 199"/>
                <a:gd name="T84" fmla="*/ 155 w 244"/>
                <a:gd name="T85" fmla="*/ 175 h 199"/>
                <a:gd name="T86" fmla="*/ 170 w 244"/>
                <a:gd name="T87" fmla="*/ 178 h 199"/>
                <a:gd name="T88" fmla="*/ 182 w 244"/>
                <a:gd name="T89" fmla="*/ 192 h 199"/>
                <a:gd name="T90" fmla="*/ 196 w 244"/>
                <a:gd name="T91" fmla="*/ 195 h 199"/>
                <a:gd name="T92" fmla="*/ 216 w 244"/>
                <a:gd name="T93" fmla="*/ 198 h 199"/>
                <a:gd name="T94" fmla="*/ 228 w 244"/>
                <a:gd name="T95" fmla="*/ 189 h 199"/>
                <a:gd name="T96" fmla="*/ 241 w 244"/>
                <a:gd name="T97" fmla="*/ 179 h 199"/>
                <a:gd name="T98" fmla="*/ 81 w 244"/>
                <a:gd name="T99" fmla="*/ 148 h 199"/>
                <a:gd name="T100" fmla="*/ 136 w 244"/>
                <a:gd name="T101" fmla="*/ 185 h 199"/>
                <a:gd name="T102" fmla="*/ 119 w 244"/>
                <a:gd name="T103" fmla="*/ 182 h 199"/>
                <a:gd name="T104" fmla="*/ 113 w 244"/>
                <a:gd name="T105" fmla="*/ 179 h 199"/>
                <a:gd name="T106" fmla="*/ 123 w 244"/>
                <a:gd name="T107" fmla="*/ 18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99">
                  <a:moveTo>
                    <a:pt x="242" y="171"/>
                  </a:moveTo>
                  <a:cubicBezTo>
                    <a:pt x="238" y="171"/>
                    <a:pt x="238" y="171"/>
                    <a:pt x="238" y="171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22" y="149"/>
                    <a:pt x="222" y="149"/>
                    <a:pt x="222" y="149"/>
                  </a:cubicBezTo>
                  <a:cubicBezTo>
                    <a:pt x="219" y="146"/>
                    <a:pt x="219" y="146"/>
                    <a:pt x="219" y="146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1" y="135"/>
                    <a:pt x="211" y="135"/>
                    <a:pt x="211" y="135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16"/>
                    <a:pt x="219" y="116"/>
                    <a:pt x="219" y="116"/>
                  </a:cubicBezTo>
                  <a:cubicBezTo>
                    <a:pt x="216" y="113"/>
                    <a:pt x="216" y="113"/>
                    <a:pt x="216" y="113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6" y="108"/>
                    <a:pt x="206" y="108"/>
                    <a:pt x="206" y="108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8"/>
                    <a:pt x="202" y="88"/>
                    <a:pt x="202" y="88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0"/>
                    <a:pt x="202" y="60"/>
                    <a:pt x="202" y="60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2" y="55"/>
                    <a:pt x="202" y="55"/>
                    <a:pt x="202" y="55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49"/>
                    <a:pt x="201" y="49"/>
                    <a:pt x="201" y="49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1" y="46"/>
                    <a:pt x="201" y="46"/>
                    <a:pt x="201" y="46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6" y="42"/>
                    <a:pt x="196" y="42"/>
                    <a:pt x="196" y="42"/>
                  </a:cubicBezTo>
                  <a:cubicBezTo>
                    <a:pt x="195" y="42"/>
                    <a:pt x="195" y="42"/>
                    <a:pt x="195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7" y="145"/>
                    <a:pt x="87" y="145"/>
                    <a:pt x="87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2" y="165"/>
                    <a:pt x="102" y="165"/>
                    <a:pt x="102" y="165"/>
                  </a:cubicBezTo>
                  <a:cubicBezTo>
                    <a:pt x="103" y="165"/>
                    <a:pt x="103" y="165"/>
                    <a:pt x="103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9" y="175"/>
                    <a:pt x="129" y="175"/>
                    <a:pt x="129" y="175"/>
                  </a:cubicBezTo>
                  <a:cubicBezTo>
                    <a:pt x="132" y="176"/>
                    <a:pt x="132" y="176"/>
                    <a:pt x="132" y="176"/>
                  </a:cubicBezTo>
                  <a:cubicBezTo>
                    <a:pt x="133" y="178"/>
                    <a:pt x="133" y="178"/>
                    <a:pt x="133" y="178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42" y="179"/>
                    <a:pt x="142" y="179"/>
                    <a:pt x="142" y="179"/>
                  </a:cubicBezTo>
                  <a:cubicBezTo>
                    <a:pt x="143" y="181"/>
                    <a:pt x="143" y="181"/>
                    <a:pt x="143" y="181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0" y="176"/>
                    <a:pt x="150" y="176"/>
                    <a:pt x="150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8"/>
                    <a:pt x="170" y="178"/>
                    <a:pt x="170" y="178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3" y="188"/>
                    <a:pt x="173" y="188"/>
                    <a:pt x="173" y="188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9" y="191"/>
                    <a:pt x="179" y="191"/>
                    <a:pt x="179" y="191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2"/>
                    <a:pt x="180" y="192"/>
                    <a:pt x="180" y="192"/>
                  </a:cubicBezTo>
                  <a:cubicBezTo>
                    <a:pt x="182" y="192"/>
                    <a:pt x="182" y="192"/>
                    <a:pt x="182" y="192"/>
                  </a:cubicBezTo>
                  <a:cubicBezTo>
                    <a:pt x="183" y="192"/>
                    <a:pt x="183" y="192"/>
                    <a:pt x="183" y="192"/>
                  </a:cubicBezTo>
                  <a:cubicBezTo>
                    <a:pt x="185" y="194"/>
                    <a:pt x="185" y="194"/>
                    <a:pt x="185" y="194"/>
                  </a:cubicBezTo>
                  <a:cubicBezTo>
                    <a:pt x="186" y="194"/>
                    <a:pt x="186" y="194"/>
                    <a:pt x="186" y="194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202" y="195"/>
                    <a:pt x="202" y="195"/>
                    <a:pt x="202" y="195"/>
                  </a:cubicBezTo>
                  <a:cubicBezTo>
                    <a:pt x="206" y="196"/>
                    <a:pt x="206" y="196"/>
                    <a:pt x="206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6" y="198"/>
                    <a:pt x="216" y="198"/>
                    <a:pt x="216" y="198"/>
                  </a:cubicBezTo>
                  <a:cubicBezTo>
                    <a:pt x="219" y="198"/>
                    <a:pt x="219" y="198"/>
                    <a:pt x="219" y="198"/>
                  </a:cubicBezTo>
                  <a:cubicBezTo>
                    <a:pt x="222" y="199"/>
                    <a:pt x="222" y="199"/>
                    <a:pt x="222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6" y="198"/>
                    <a:pt x="226" y="198"/>
                    <a:pt x="226" y="198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8" y="189"/>
                    <a:pt x="228" y="189"/>
                    <a:pt x="228" y="189"/>
                  </a:cubicBezTo>
                  <a:cubicBezTo>
                    <a:pt x="229" y="184"/>
                    <a:pt x="229" y="184"/>
                    <a:pt x="229" y="184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2" y="182"/>
                    <a:pt x="232" y="182"/>
                    <a:pt x="232" y="182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41" y="179"/>
                    <a:pt x="241" y="179"/>
                    <a:pt x="241" y="179"/>
                  </a:cubicBezTo>
                  <a:cubicBezTo>
                    <a:pt x="242" y="178"/>
                    <a:pt x="242" y="178"/>
                    <a:pt x="242" y="178"/>
                  </a:cubicBezTo>
                  <a:cubicBezTo>
                    <a:pt x="244" y="178"/>
                    <a:pt x="244" y="178"/>
                    <a:pt x="244" y="178"/>
                  </a:cubicBezTo>
                  <a:cubicBezTo>
                    <a:pt x="244" y="174"/>
                    <a:pt x="244" y="174"/>
                    <a:pt x="244" y="174"/>
                  </a:cubicBezTo>
                  <a:cubicBezTo>
                    <a:pt x="244" y="171"/>
                    <a:pt x="244" y="171"/>
                    <a:pt x="244" y="171"/>
                  </a:cubicBezTo>
                  <a:lnTo>
                    <a:pt x="242" y="171"/>
                  </a:lnTo>
                  <a:close/>
                  <a:moveTo>
                    <a:pt x="80" y="146"/>
                  </a:moveTo>
                  <a:cubicBezTo>
                    <a:pt x="81" y="148"/>
                    <a:pt x="81" y="148"/>
                    <a:pt x="81" y="148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0" y="146"/>
                    <a:pt x="80" y="146"/>
                    <a:pt x="80" y="146"/>
                  </a:cubicBezTo>
                  <a:close/>
                  <a:moveTo>
                    <a:pt x="136" y="185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33" y="183"/>
                    <a:pt x="133" y="183"/>
                    <a:pt x="133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3" y="179"/>
                    <a:pt x="113" y="179"/>
                    <a:pt x="113" y="179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12" y="180"/>
                    <a:pt x="112" y="180"/>
                    <a:pt x="112" y="180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8" y="187"/>
                    <a:pt x="138" y="187"/>
                    <a:pt x="138" y="187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6" y="185"/>
                    <a:pt x="136" y="185"/>
                    <a:pt x="136" y="18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190"/>
            <p:cNvSpPr>
              <a:spLocks/>
            </p:cNvSpPr>
            <p:nvPr/>
          </p:nvSpPr>
          <p:spPr bwMode="auto">
            <a:xfrm>
              <a:off x="5427663" y="3124200"/>
              <a:ext cx="122238" cy="96838"/>
            </a:xfrm>
            <a:custGeom>
              <a:avLst/>
              <a:gdLst>
                <a:gd name="T0" fmla="*/ 55 w 58"/>
                <a:gd name="T1" fmla="*/ 11 h 46"/>
                <a:gd name="T2" fmla="*/ 54 w 58"/>
                <a:gd name="T3" fmla="*/ 7 h 46"/>
                <a:gd name="T4" fmla="*/ 53 w 58"/>
                <a:gd name="T5" fmla="*/ 7 h 46"/>
                <a:gd name="T6" fmla="*/ 52 w 58"/>
                <a:gd name="T7" fmla="*/ 7 h 46"/>
                <a:gd name="T8" fmla="*/ 50 w 58"/>
                <a:gd name="T9" fmla="*/ 7 h 46"/>
                <a:gd name="T10" fmla="*/ 49 w 58"/>
                <a:gd name="T11" fmla="*/ 5 h 46"/>
                <a:gd name="T12" fmla="*/ 49 w 58"/>
                <a:gd name="T13" fmla="*/ 5 h 46"/>
                <a:gd name="T14" fmla="*/ 50 w 58"/>
                <a:gd name="T15" fmla="*/ 4 h 46"/>
                <a:gd name="T16" fmla="*/ 50 w 58"/>
                <a:gd name="T17" fmla="*/ 3 h 46"/>
                <a:gd name="T18" fmla="*/ 50 w 58"/>
                <a:gd name="T19" fmla="*/ 3 h 46"/>
                <a:gd name="T20" fmla="*/ 49 w 58"/>
                <a:gd name="T21" fmla="*/ 2 h 46"/>
                <a:gd name="T22" fmla="*/ 49 w 58"/>
                <a:gd name="T23" fmla="*/ 1 h 46"/>
                <a:gd name="T24" fmla="*/ 49 w 58"/>
                <a:gd name="T25" fmla="*/ 0 h 46"/>
                <a:gd name="T26" fmla="*/ 48 w 58"/>
                <a:gd name="T27" fmla="*/ 3 h 46"/>
                <a:gd name="T28" fmla="*/ 44 w 58"/>
                <a:gd name="T29" fmla="*/ 6 h 46"/>
                <a:gd name="T30" fmla="*/ 41 w 58"/>
                <a:gd name="T31" fmla="*/ 10 h 46"/>
                <a:gd name="T32" fmla="*/ 38 w 58"/>
                <a:gd name="T33" fmla="*/ 14 h 46"/>
                <a:gd name="T34" fmla="*/ 35 w 58"/>
                <a:gd name="T35" fmla="*/ 17 h 46"/>
                <a:gd name="T36" fmla="*/ 34 w 58"/>
                <a:gd name="T37" fmla="*/ 21 h 46"/>
                <a:gd name="T38" fmla="*/ 32 w 58"/>
                <a:gd name="T39" fmla="*/ 23 h 46"/>
                <a:gd name="T40" fmla="*/ 31 w 58"/>
                <a:gd name="T41" fmla="*/ 24 h 46"/>
                <a:gd name="T42" fmla="*/ 29 w 58"/>
                <a:gd name="T43" fmla="*/ 23 h 46"/>
                <a:gd name="T44" fmla="*/ 28 w 58"/>
                <a:gd name="T45" fmla="*/ 23 h 46"/>
                <a:gd name="T46" fmla="*/ 29 w 58"/>
                <a:gd name="T47" fmla="*/ 24 h 46"/>
                <a:gd name="T48" fmla="*/ 26 w 58"/>
                <a:gd name="T49" fmla="*/ 26 h 46"/>
                <a:gd name="T50" fmla="*/ 24 w 58"/>
                <a:gd name="T51" fmla="*/ 26 h 46"/>
                <a:gd name="T52" fmla="*/ 18 w 58"/>
                <a:gd name="T53" fmla="*/ 26 h 46"/>
                <a:gd name="T54" fmla="*/ 14 w 58"/>
                <a:gd name="T55" fmla="*/ 26 h 46"/>
                <a:gd name="T56" fmla="*/ 11 w 58"/>
                <a:gd name="T57" fmla="*/ 24 h 46"/>
                <a:gd name="T58" fmla="*/ 9 w 58"/>
                <a:gd name="T59" fmla="*/ 26 h 46"/>
                <a:gd name="T60" fmla="*/ 5 w 58"/>
                <a:gd name="T61" fmla="*/ 27 h 46"/>
                <a:gd name="T62" fmla="*/ 4 w 58"/>
                <a:gd name="T63" fmla="*/ 27 h 46"/>
                <a:gd name="T64" fmla="*/ 2 w 58"/>
                <a:gd name="T65" fmla="*/ 27 h 46"/>
                <a:gd name="T66" fmla="*/ 1 w 58"/>
                <a:gd name="T67" fmla="*/ 23 h 46"/>
                <a:gd name="T68" fmla="*/ 0 w 58"/>
                <a:gd name="T69" fmla="*/ 24 h 46"/>
                <a:gd name="T70" fmla="*/ 1 w 58"/>
                <a:gd name="T71" fmla="*/ 27 h 46"/>
                <a:gd name="T72" fmla="*/ 8 w 58"/>
                <a:gd name="T73" fmla="*/ 36 h 46"/>
                <a:gd name="T74" fmla="*/ 12 w 58"/>
                <a:gd name="T75" fmla="*/ 41 h 46"/>
                <a:gd name="T76" fmla="*/ 29 w 58"/>
                <a:gd name="T77" fmla="*/ 43 h 46"/>
                <a:gd name="T78" fmla="*/ 41 w 58"/>
                <a:gd name="T79" fmla="*/ 46 h 46"/>
                <a:gd name="T80" fmla="*/ 42 w 58"/>
                <a:gd name="T81" fmla="*/ 44 h 46"/>
                <a:gd name="T82" fmla="*/ 44 w 58"/>
                <a:gd name="T83" fmla="*/ 46 h 46"/>
                <a:gd name="T84" fmla="*/ 44 w 58"/>
                <a:gd name="T85" fmla="*/ 44 h 46"/>
                <a:gd name="T86" fmla="*/ 44 w 58"/>
                <a:gd name="T87" fmla="*/ 40 h 46"/>
                <a:gd name="T88" fmla="*/ 45 w 58"/>
                <a:gd name="T89" fmla="*/ 36 h 46"/>
                <a:gd name="T90" fmla="*/ 47 w 58"/>
                <a:gd name="T91" fmla="*/ 30 h 46"/>
                <a:gd name="T92" fmla="*/ 45 w 58"/>
                <a:gd name="T93" fmla="*/ 29 h 46"/>
                <a:gd name="T94" fmla="*/ 45 w 58"/>
                <a:gd name="T95" fmla="*/ 27 h 46"/>
                <a:gd name="T96" fmla="*/ 48 w 58"/>
                <a:gd name="T97" fmla="*/ 27 h 46"/>
                <a:gd name="T98" fmla="*/ 51 w 58"/>
                <a:gd name="T99" fmla="*/ 26 h 46"/>
                <a:gd name="T100" fmla="*/ 51 w 58"/>
                <a:gd name="T101" fmla="*/ 24 h 46"/>
                <a:gd name="T102" fmla="*/ 49 w 58"/>
                <a:gd name="T103" fmla="*/ 24 h 46"/>
                <a:gd name="T104" fmla="*/ 48 w 58"/>
                <a:gd name="T105" fmla="*/ 19 h 46"/>
                <a:gd name="T106" fmla="*/ 48 w 58"/>
                <a:gd name="T107" fmla="*/ 16 h 46"/>
                <a:gd name="T108" fmla="*/ 48 w 58"/>
                <a:gd name="T109" fmla="*/ 14 h 46"/>
                <a:gd name="T110" fmla="*/ 49 w 58"/>
                <a:gd name="T111" fmla="*/ 14 h 46"/>
                <a:gd name="T112" fmla="*/ 51 w 58"/>
                <a:gd name="T113" fmla="*/ 16 h 46"/>
                <a:gd name="T114" fmla="*/ 54 w 58"/>
                <a:gd name="T115" fmla="*/ 14 h 46"/>
                <a:gd name="T116" fmla="*/ 55 w 58"/>
                <a:gd name="T117" fmla="*/ 16 h 46"/>
                <a:gd name="T118" fmla="*/ 58 w 58"/>
                <a:gd name="T119" fmla="*/ 13 h 46"/>
                <a:gd name="T120" fmla="*/ 55 w 58"/>
                <a:gd name="T121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46">
                  <a:moveTo>
                    <a:pt x="55" y="11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0" y="7"/>
                    <a:pt x="50" y="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8" y="6"/>
                    <a:pt x="49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5" y="11"/>
                    <a:pt x="55" y="11"/>
                    <a:pt x="55" y="11"/>
                  </a:cubicBez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191"/>
            <p:cNvSpPr>
              <a:spLocks/>
            </p:cNvSpPr>
            <p:nvPr/>
          </p:nvSpPr>
          <p:spPr bwMode="auto">
            <a:xfrm>
              <a:off x="5527675" y="3121025"/>
              <a:ext cx="11113" cy="19050"/>
            </a:xfrm>
            <a:custGeom>
              <a:avLst/>
              <a:gdLst>
                <a:gd name="T0" fmla="*/ 1 w 5"/>
                <a:gd name="T1" fmla="*/ 3 h 9"/>
                <a:gd name="T2" fmla="*/ 1 w 5"/>
                <a:gd name="T3" fmla="*/ 4 h 9"/>
                <a:gd name="T4" fmla="*/ 2 w 5"/>
                <a:gd name="T5" fmla="*/ 5 h 9"/>
                <a:gd name="T6" fmla="*/ 2 w 5"/>
                <a:gd name="T7" fmla="*/ 5 h 9"/>
                <a:gd name="T8" fmla="*/ 2 w 5"/>
                <a:gd name="T9" fmla="*/ 6 h 9"/>
                <a:gd name="T10" fmla="*/ 1 w 5"/>
                <a:gd name="T11" fmla="*/ 7 h 9"/>
                <a:gd name="T12" fmla="*/ 1 w 5"/>
                <a:gd name="T13" fmla="*/ 7 h 9"/>
                <a:gd name="T14" fmla="*/ 2 w 5"/>
                <a:gd name="T15" fmla="*/ 9 h 9"/>
                <a:gd name="T16" fmla="*/ 4 w 5"/>
                <a:gd name="T17" fmla="*/ 9 h 9"/>
                <a:gd name="T18" fmla="*/ 5 w 5"/>
                <a:gd name="T19" fmla="*/ 9 h 9"/>
                <a:gd name="T20" fmla="*/ 4 w 5"/>
                <a:gd name="T21" fmla="*/ 8 h 9"/>
                <a:gd name="T22" fmla="*/ 4 w 5"/>
                <a:gd name="T23" fmla="*/ 6 h 9"/>
                <a:gd name="T24" fmla="*/ 3 w 5"/>
                <a:gd name="T25" fmla="*/ 6 h 9"/>
                <a:gd name="T26" fmla="*/ 3 w 5"/>
                <a:gd name="T27" fmla="*/ 5 h 9"/>
                <a:gd name="T28" fmla="*/ 3 w 5"/>
                <a:gd name="T29" fmla="*/ 2 h 9"/>
                <a:gd name="T30" fmla="*/ 3 w 5"/>
                <a:gd name="T31" fmla="*/ 0 h 9"/>
                <a:gd name="T32" fmla="*/ 1 w 5"/>
                <a:gd name="T33" fmla="*/ 0 h 9"/>
                <a:gd name="T34" fmla="*/ 1 w 5"/>
                <a:gd name="T35" fmla="*/ 2 h 9"/>
                <a:gd name="T36" fmla="*/ 1 w 5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9">
                  <a:moveTo>
                    <a:pt x="1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7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8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192"/>
            <p:cNvSpPr>
              <a:spLocks/>
            </p:cNvSpPr>
            <p:nvPr/>
          </p:nvSpPr>
          <p:spPr bwMode="auto">
            <a:xfrm>
              <a:off x="4735513" y="1916113"/>
              <a:ext cx="804863" cy="769938"/>
            </a:xfrm>
            <a:custGeom>
              <a:avLst/>
              <a:gdLst>
                <a:gd name="T0" fmla="*/ 371 w 382"/>
                <a:gd name="T1" fmla="*/ 182 h 366"/>
                <a:gd name="T2" fmla="*/ 364 w 382"/>
                <a:gd name="T3" fmla="*/ 149 h 366"/>
                <a:gd name="T4" fmla="*/ 359 w 382"/>
                <a:gd name="T5" fmla="*/ 101 h 366"/>
                <a:gd name="T6" fmla="*/ 354 w 382"/>
                <a:gd name="T7" fmla="*/ 21 h 366"/>
                <a:gd name="T8" fmla="*/ 291 w 382"/>
                <a:gd name="T9" fmla="*/ 2 h 366"/>
                <a:gd name="T10" fmla="*/ 278 w 382"/>
                <a:gd name="T11" fmla="*/ 15 h 366"/>
                <a:gd name="T12" fmla="*/ 263 w 382"/>
                <a:gd name="T13" fmla="*/ 13 h 366"/>
                <a:gd name="T14" fmla="*/ 231 w 382"/>
                <a:gd name="T15" fmla="*/ 19 h 366"/>
                <a:gd name="T16" fmla="*/ 214 w 382"/>
                <a:gd name="T17" fmla="*/ 13 h 366"/>
                <a:gd name="T18" fmla="*/ 181 w 382"/>
                <a:gd name="T19" fmla="*/ 23 h 366"/>
                <a:gd name="T20" fmla="*/ 162 w 382"/>
                <a:gd name="T21" fmla="*/ 36 h 366"/>
                <a:gd name="T22" fmla="*/ 144 w 382"/>
                <a:gd name="T23" fmla="*/ 16 h 366"/>
                <a:gd name="T24" fmla="*/ 141 w 382"/>
                <a:gd name="T25" fmla="*/ 32 h 366"/>
                <a:gd name="T26" fmla="*/ 139 w 382"/>
                <a:gd name="T27" fmla="*/ 42 h 366"/>
                <a:gd name="T28" fmla="*/ 117 w 382"/>
                <a:gd name="T29" fmla="*/ 62 h 366"/>
                <a:gd name="T30" fmla="*/ 84 w 382"/>
                <a:gd name="T31" fmla="*/ 56 h 366"/>
                <a:gd name="T32" fmla="*/ 84 w 382"/>
                <a:gd name="T33" fmla="*/ 71 h 366"/>
                <a:gd name="T34" fmla="*/ 63 w 382"/>
                <a:gd name="T35" fmla="*/ 56 h 366"/>
                <a:gd name="T36" fmla="*/ 42 w 382"/>
                <a:gd name="T37" fmla="*/ 36 h 366"/>
                <a:gd name="T38" fmla="*/ 56 w 382"/>
                <a:gd name="T39" fmla="*/ 38 h 366"/>
                <a:gd name="T40" fmla="*/ 115 w 382"/>
                <a:gd name="T41" fmla="*/ 28 h 366"/>
                <a:gd name="T42" fmla="*/ 49 w 382"/>
                <a:gd name="T43" fmla="*/ 8 h 366"/>
                <a:gd name="T44" fmla="*/ 29 w 382"/>
                <a:gd name="T45" fmla="*/ 0 h 366"/>
                <a:gd name="T46" fmla="*/ 8 w 382"/>
                <a:gd name="T47" fmla="*/ 8 h 366"/>
                <a:gd name="T48" fmla="*/ 16 w 382"/>
                <a:gd name="T49" fmla="*/ 28 h 366"/>
                <a:gd name="T50" fmla="*/ 19 w 382"/>
                <a:gd name="T51" fmla="*/ 59 h 366"/>
                <a:gd name="T52" fmla="*/ 36 w 382"/>
                <a:gd name="T53" fmla="*/ 89 h 366"/>
                <a:gd name="T54" fmla="*/ 29 w 382"/>
                <a:gd name="T55" fmla="*/ 118 h 366"/>
                <a:gd name="T56" fmla="*/ 12 w 382"/>
                <a:gd name="T57" fmla="*/ 125 h 366"/>
                <a:gd name="T58" fmla="*/ 13 w 382"/>
                <a:gd name="T59" fmla="*/ 152 h 366"/>
                <a:gd name="T60" fmla="*/ 28 w 382"/>
                <a:gd name="T61" fmla="*/ 170 h 366"/>
                <a:gd name="T62" fmla="*/ 52 w 382"/>
                <a:gd name="T63" fmla="*/ 190 h 366"/>
                <a:gd name="T64" fmla="*/ 58 w 382"/>
                <a:gd name="T65" fmla="*/ 207 h 366"/>
                <a:gd name="T66" fmla="*/ 79 w 382"/>
                <a:gd name="T67" fmla="*/ 218 h 366"/>
                <a:gd name="T68" fmla="*/ 98 w 382"/>
                <a:gd name="T69" fmla="*/ 233 h 366"/>
                <a:gd name="T70" fmla="*/ 126 w 382"/>
                <a:gd name="T71" fmla="*/ 244 h 366"/>
                <a:gd name="T72" fmla="*/ 152 w 382"/>
                <a:gd name="T73" fmla="*/ 254 h 366"/>
                <a:gd name="T74" fmla="*/ 154 w 382"/>
                <a:gd name="T75" fmla="*/ 270 h 366"/>
                <a:gd name="T76" fmla="*/ 141 w 382"/>
                <a:gd name="T77" fmla="*/ 286 h 366"/>
                <a:gd name="T78" fmla="*/ 137 w 382"/>
                <a:gd name="T79" fmla="*/ 296 h 366"/>
                <a:gd name="T80" fmla="*/ 131 w 382"/>
                <a:gd name="T81" fmla="*/ 310 h 366"/>
                <a:gd name="T82" fmla="*/ 142 w 382"/>
                <a:gd name="T83" fmla="*/ 320 h 366"/>
                <a:gd name="T84" fmla="*/ 207 w 382"/>
                <a:gd name="T85" fmla="*/ 345 h 366"/>
                <a:gd name="T86" fmla="*/ 234 w 382"/>
                <a:gd name="T87" fmla="*/ 355 h 366"/>
                <a:gd name="T88" fmla="*/ 256 w 382"/>
                <a:gd name="T89" fmla="*/ 350 h 366"/>
                <a:gd name="T90" fmla="*/ 235 w 382"/>
                <a:gd name="T91" fmla="*/ 322 h 366"/>
                <a:gd name="T92" fmla="*/ 253 w 382"/>
                <a:gd name="T93" fmla="*/ 302 h 366"/>
                <a:gd name="T94" fmla="*/ 254 w 382"/>
                <a:gd name="T95" fmla="*/ 291 h 366"/>
                <a:gd name="T96" fmla="*/ 227 w 382"/>
                <a:gd name="T97" fmla="*/ 270 h 366"/>
                <a:gd name="T98" fmla="*/ 228 w 382"/>
                <a:gd name="T99" fmla="*/ 244 h 366"/>
                <a:gd name="T100" fmla="*/ 248 w 382"/>
                <a:gd name="T101" fmla="*/ 236 h 366"/>
                <a:gd name="T102" fmla="*/ 267 w 382"/>
                <a:gd name="T103" fmla="*/ 228 h 366"/>
                <a:gd name="T104" fmla="*/ 301 w 382"/>
                <a:gd name="T105" fmla="*/ 237 h 366"/>
                <a:gd name="T106" fmla="*/ 320 w 382"/>
                <a:gd name="T107" fmla="*/ 236 h 366"/>
                <a:gd name="T108" fmla="*/ 344 w 382"/>
                <a:gd name="T109" fmla="*/ 237 h 366"/>
                <a:gd name="T110" fmla="*/ 373 w 382"/>
                <a:gd name="T111" fmla="*/ 237 h 366"/>
                <a:gd name="T112" fmla="*/ 359 w 382"/>
                <a:gd name="T113" fmla="*/ 220 h 366"/>
                <a:gd name="T114" fmla="*/ 365 w 382"/>
                <a:gd name="T115" fmla="*/ 203 h 366"/>
                <a:gd name="T116" fmla="*/ 365 w 382"/>
                <a:gd name="T117" fmla="*/ 197 h 366"/>
                <a:gd name="T118" fmla="*/ 381 w 382"/>
                <a:gd name="T119" fmla="*/ 19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2" h="366">
                  <a:moveTo>
                    <a:pt x="381" y="190"/>
                  </a:moveTo>
                  <a:cubicBezTo>
                    <a:pt x="380" y="190"/>
                    <a:pt x="380" y="190"/>
                    <a:pt x="380" y="190"/>
                  </a:cubicBezTo>
                  <a:cubicBezTo>
                    <a:pt x="377" y="191"/>
                    <a:pt x="377" y="191"/>
                    <a:pt x="377" y="191"/>
                  </a:cubicBezTo>
                  <a:cubicBezTo>
                    <a:pt x="376" y="190"/>
                    <a:pt x="376" y="190"/>
                    <a:pt x="376" y="190"/>
                  </a:cubicBezTo>
                  <a:cubicBezTo>
                    <a:pt x="377" y="190"/>
                    <a:pt x="377" y="190"/>
                    <a:pt x="377" y="190"/>
                  </a:cubicBezTo>
                  <a:cubicBezTo>
                    <a:pt x="377" y="189"/>
                    <a:pt x="377" y="189"/>
                    <a:pt x="377" y="189"/>
                  </a:cubicBezTo>
                  <a:cubicBezTo>
                    <a:pt x="378" y="189"/>
                    <a:pt x="378" y="189"/>
                    <a:pt x="378" y="189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7" y="188"/>
                    <a:pt x="377" y="188"/>
                    <a:pt x="377" y="188"/>
                  </a:cubicBezTo>
                  <a:cubicBezTo>
                    <a:pt x="376" y="189"/>
                    <a:pt x="376" y="189"/>
                    <a:pt x="376" y="189"/>
                  </a:cubicBezTo>
                  <a:cubicBezTo>
                    <a:pt x="375" y="188"/>
                    <a:pt x="375" y="188"/>
                    <a:pt x="375" y="188"/>
                  </a:cubicBezTo>
                  <a:cubicBezTo>
                    <a:pt x="375" y="187"/>
                    <a:pt x="375" y="187"/>
                    <a:pt x="375" y="187"/>
                  </a:cubicBezTo>
                  <a:cubicBezTo>
                    <a:pt x="374" y="185"/>
                    <a:pt x="374" y="185"/>
                    <a:pt x="374" y="185"/>
                  </a:cubicBezTo>
                  <a:cubicBezTo>
                    <a:pt x="375" y="185"/>
                    <a:pt x="375" y="184"/>
                    <a:pt x="375" y="184"/>
                  </a:cubicBezTo>
                  <a:cubicBezTo>
                    <a:pt x="375" y="184"/>
                    <a:pt x="375" y="184"/>
                    <a:pt x="371" y="182"/>
                  </a:cubicBezTo>
                  <a:cubicBezTo>
                    <a:pt x="371" y="182"/>
                    <a:pt x="371" y="182"/>
                    <a:pt x="369" y="178"/>
                  </a:cubicBezTo>
                  <a:cubicBezTo>
                    <a:pt x="369" y="178"/>
                    <a:pt x="369" y="178"/>
                    <a:pt x="371" y="172"/>
                  </a:cubicBezTo>
                  <a:cubicBezTo>
                    <a:pt x="371" y="172"/>
                    <a:pt x="371" y="172"/>
                    <a:pt x="378" y="165"/>
                  </a:cubicBezTo>
                  <a:cubicBezTo>
                    <a:pt x="378" y="165"/>
                    <a:pt x="378" y="165"/>
                    <a:pt x="376" y="160"/>
                  </a:cubicBezTo>
                  <a:cubicBezTo>
                    <a:pt x="376" y="160"/>
                    <a:pt x="373" y="162"/>
                    <a:pt x="370" y="163"/>
                  </a:cubicBezTo>
                  <a:cubicBezTo>
                    <a:pt x="370" y="163"/>
                    <a:pt x="370" y="163"/>
                    <a:pt x="366" y="164"/>
                  </a:cubicBezTo>
                  <a:cubicBezTo>
                    <a:pt x="366" y="164"/>
                    <a:pt x="366" y="164"/>
                    <a:pt x="361" y="166"/>
                  </a:cubicBezTo>
                  <a:cubicBezTo>
                    <a:pt x="361" y="166"/>
                    <a:pt x="361" y="166"/>
                    <a:pt x="357" y="166"/>
                  </a:cubicBezTo>
                  <a:cubicBezTo>
                    <a:pt x="356" y="166"/>
                    <a:pt x="354" y="166"/>
                    <a:pt x="353" y="166"/>
                  </a:cubicBezTo>
                  <a:cubicBezTo>
                    <a:pt x="353" y="166"/>
                    <a:pt x="353" y="166"/>
                    <a:pt x="351" y="160"/>
                  </a:cubicBezTo>
                  <a:cubicBezTo>
                    <a:pt x="351" y="160"/>
                    <a:pt x="352" y="158"/>
                    <a:pt x="354" y="155"/>
                  </a:cubicBezTo>
                  <a:cubicBezTo>
                    <a:pt x="354" y="155"/>
                    <a:pt x="354" y="155"/>
                    <a:pt x="355" y="153"/>
                  </a:cubicBezTo>
                  <a:cubicBezTo>
                    <a:pt x="355" y="152"/>
                    <a:pt x="356" y="151"/>
                    <a:pt x="356" y="150"/>
                  </a:cubicBezTo>
                  <a:cubicBezTo>
                    <a:pt x="356" y="150"/>
                    <a:pt x="356" y="150"/>
                    <a:pt x="361" y="149"/>
                  </a:cubicBezTo>
                  <a:cubicBezTo>
                    <a:pt x="361" y="148"/>
                    <a:pt x="362" y="149"/>
                    <a:pt x="364" y="149"/>
                  </a:cubicBezTo>
                  <a:cubicBezTo>
                    <a:pt x="365" y="149"/>
                    <a:pt x="366" y="150"/>
                    <a:pt x="367" y="150"/>
                  </a:cubicBezTo>
                  <a:cubicBezTo>
                    <a:pt x="367" y="150"/>
                    <a:pt x="367" y="150"/>
                    <a:pt x="372" y="146"/>
                  </a:cubicBezTo>
                  <a:cubicBezTo>
                    <a:pt x="372" y="146"/>
                    <a:pt x="372" y="146"/>
                    <a:pt x="374" y="146"/>
                  </a:cubicBezTo>
                  <a:cubicBezTo>
                    <a:pt x="374" y="146"/>
                    <a:pt x="374" y="146"/>
                    <a:pt x="371" y="144"/>
                  </a:cubicBezTo>
                  <a:cubicBezTo>
                    <a:pt x="371" y="144"/>
                    <a:pt x="371" y="144"/>
                    <a:pt x="365" y="143"/>
                  </a:cubicBezTo>
                  <a:cubicBezTo>
                    <a:pt x="364" y="143"/>
                    <a:pt x="363" y="142"/>
                    <a:pt x="362" y="141"/>
                  </a:cubicBezTo>
                  <a:cubicBezTo>
                    <a:pt x="364" y="142"/>
                    <a:pt x="366" y="142"/>
                    <a:pt x="364" y="139"/>
                  </a:cubicBezTo>
                  <a:cubicBezTo>
                    <a:pt x="361" y="134"/>
                    <a:pt x="362" y="127"/>
                    <a:pt x="362" y="127"/>
                  </a:cubicBezTo>
                  <a:cubicBezTo>
                    <a:pt x="362" y="127"/>
                    <a:pt x="362" y="127"/>
                    <a:pt x="366" y="128"/>
                  </a:cubicBezTo>
                  <a:cubicBezTo>
                    <a:pt x="366" y="128"/>
                    <a:pt x="366" y="128"/>
                    <a:pt x="365" y="126"/>
                  </a:cubicBezTo>
                  <a:cubicBezTo>
                    <a:pt x="365" y="126"/>
                    <a:pt x="365" y="126"/>
                    <a:pt x="362" y="118"/>
                  </a:cubicBezTo>
                  <a:cubicBezTo>
                    <a:pt x="362" y="118"/>
                    <a:pt x="362" y="118"/>
                    <a:pt x="361" y="114"/>
                  </a:cubicBezTo>
                  <a:cubicBezTo>
                    <a:pt x="361" y="114"/>
                    <a:pt x="357" y="116"/>
                    <a:pt x="358" y="108"/>
                  </a:cubicBezTo>
                  <a:cubicBezTo>
                    <a:pt x="358" y="108"/>
                    <a:pt x="358" y="108"/>
                    <a:pt x="358" y="106"/>
                  </a:cubicBezTo>
                  <a:cubicBezTo>
                    <a:pt x="359" y="104"/>
                    <a:pt x="359" y="102"/>
                    <a:pt x="359" y="101"/>
                  </a:cubicBezTo>
                  <a:cubicBezTo>
                    <a:pt x="359" y="99"/>
                    <a:pt x="359" y="97"/>
                    <a:pt x="360" y="96"/>
                  </a:cubicBezTo>
                  <a:cubicBezTo>
                    <a:pt x="360" y="96"/>
                    <a:pt x="360" y="96"/>
                    <a:pt x="359" y="92"/>
                  </a:cubicBezTo>
                  <a:cubicBezTo>
                    <a:pt x="359" y="92"/>
                    <a:pt x="359" y="92"/>
                    <a:pt x="357" y="88"/>
                  </a:cubicBezTo>
                  <a:cubicBezTo>
                    <a:pt x="357" y="88"/>
                    <a:pt x="357" y="88"/>
                    <a:pt x="355" y="81"/>
                  </a:cubicBezTo>
                  <a:cubicBezTo>
                    <a:pt x="355" y="81"/>
                    <a:pt x="355" y="80"/>
                    <a:pt x="355" y="79"/>
                  </a:cubicBezTo>
                  <a:cubicBezTo>
                    <a:pt x="355" y="79"/>
                    <a:pt x="355" y="79"/>
                    <a:pt x="354" y="74"/>
                  </a:cubicBezTo>
                  <a:cubicBezTo>
                    <a:pt x="354" y="74"/>
                    <a:pt x="350" y="69"/>
                    <a:pt x="351" y="65"/>
                  </a:cubicBezTo>
                  <a:cubicBezTo>
                    <a:pt x="351" y="61"/>
                    <a:pt x="350" y="60"/>
                    <a:pt x="354" y="55"/>
                  </a:cubicBezTo>
                  <a:cubicBezTo>
                    <a:pt x="356" y="52"/>
                    <a:pt x="357" y="50"/>
                    <a:pt x="357" y="48"/>
                  </a:cubicBezTo>
                  <a:cubicBezTo>
                    <a:pt x="358" y="46"/>
                    <a:pt x="358" y="46"/>
                    <a:pt x="358" y="46"/>
                  </a:cubicBezTo>
                  <a:cubicBezTo>
                    <a:pt x="358" y="46"/>
                    <a:pt x="358" y="46"/>
                    <a:pt x="360" y="37"/>
                  </a:cubicBezTo>
                  <a:cubicBezTo>
                    <a:pt x="360" y="37"/>
                    <a:pt x="360" y="37"/>
                    <a:pt x="357" y="26"/>
                  </a:cubicBezTo>
                  <a:cubicBezTo>
                    <a:pt x="357" y="26"/>
                    <a:pt x="357" y="26"/>
                    <a:pt x="356" y="23"/>
                  </a:cubicBezTo>
                  <a:cubicBezTo>
                    <a:pt x="354" y="23"/>
                    <a:pt x="354" y="23"/>
                    <a:pt x="354" y="23"/>
                  </a:cubicBezTo>
                  <a:cubicBezTo>
                    <a:pt x="354" y="22"/>
                    <a:pt x="354" y="22"/>
                    <a:pt x="354" y="21"/>
                  </a:cubicBezTo>
                  <a:cubicBezTo>
                    <a:pt x="353" y="20"/>
                    <a:pt x="353" y="19"/>
                    <a:pt x="353" y="19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36" y="12"/>
                    <a:pt x="336" y="12"/>
                    <a:pt x="336" y="12"/>
                  </a:cubicBezTo>
                  <a:cubicBezTo>
                    <a:pt x="330" y="11"/>
                    <a:pt x="330" y="11"/>
                    <a:pt x="330" y="11"/>
                  </a:cubicBezTo>
                  <a:cubicBezTo>
                    <a:pt x="327" y="11"/>
                    <a:pt x="327" y="11"/>
                    <a:pt x="327" y="11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3" y="8"/>
                    <a:pt x="323" y="8"/>
                    <a:pt x="323" y="8"/>
                  </a:cubicBezTo>
                  <a:cubicBezTo>
                    <a:pt x="320" y="8"/>
                    <a:pt x="320" y="8"/>
                    <a:pt x="320" y="8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7" y="9"/>
                    <a:pt x="317" y="9"/>
                    <a:pt x="317" y="9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9" y="8"/>
                    <a:pt x="319" y="8"/>
                    <a:pt x="319" y="8"/>
                  </a:cubicBezTo>
                  <a:cubicBezTo>
                    <a:pt x="304" y="3"/>
                    <a:pt x="304" y="3"/>
                    <a:pt x="304" y="3"/>
                  </a:cubicBezTo>
                  <a:cubicBezTo>
                    <a:pt x="291" y="2"/>
                    <a:pt x="291" y="2"/>
                    <a:pt x="291" y="2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78" y="2"/>
                    <a:pt x="278" y="2"/>
                    <a:pt x="278" y="2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6" y="3"/>
                    <a:pt x="276" y="3"/>
                    <a:pt x="276" y="3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4" y="13"/>
                    <a:pt x="284" y="13"/>
                    <a:pt x="284" y="13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6" y="15"/>
                    <a:pt x="276" y="15"/>
                    <a:pt x="276" y="15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8" y="12"/>
                    <a:pt x="268" y="12"/>
                    <a:pt x="268" y="12"/>
                  </a:cubicBezTo>
                  <a:cubicBezTo>
                    <a:pt x="270" y="11"/>
                    <a:pt x="270" y="11"/>
                    <a:pt x="270" y="11"/>
                  </a:cubicBezTo>
                  <a:cubicBezTo>
                    <a:pt x="266" y="11"/>
                    <a:pt x="266" y="11"/>
                    <a:pt x="266" y="11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3"/>
                    <a:pt x="260" y="13"/>
                    <a:pt x="260" y="13"/>
                  </a:cubicBezTo>
                  <a:cubicBezTo>
                    <a:pt x="258" y="13"/>
                    <a:pt x="258" y="13"/>
                    <a:pt x="258" y="13"/>
                  </a:cubicBezTo>
                  <a:cubicBezTo>
                    <a:pt x="257" y="15"/>
                    <a:pt x="257" y="15"/>
                    <a:pt x="257" y="15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4" y="16"/>
                    <a:pt x="254" y="16"/>
                    <a:pt x="254" y="16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21"/>
                    <a:pt x="235" y="21"/>
                    <a:pt x="235" y="21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7" y="21"/>
                    <a:pt x="227" y="21"/>
                    <a:pt x="227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3"/>
                    <a:pt x="224" y="13"/>
                    <a:pt x="224" y="13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8" y="11"/>
                    <a:pt x="228" y="11"/>
                    <a:pt x="228" y="11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3" y="16"/>
                    <a:pt x="213" y="16"/>
                    <a:pt x="213" y="16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7" y="16"/>
                    <a:pt x="207" y="16"/>
                    <a:pt x="207" y="16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187" y="23"/>
                    <a:pt x="187" y="23"/>
                    <a:pt x="187" y="23"/>
                  </a:cubicBezTo>
                  <a:cubicBezTo>
                    <a:pt x="181" y="23"/>
                    <a:pt x="181" y="23"/>
                    <a:pt x="181" y="23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39" y="45"/>
                    <a:pt x="139" y="45"/>
                    <a:pt x="139" y="45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5" y="160"/>
                    <a:pt x="15" y="160"/>
                    <a:pt x="15" y="160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31" y="170"/>
                    <a:pt x="31" y="170"/>
                    <a:pt x="31" y="170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48" y="180"/>
                    <a:pt x="48" y="180"/>
                    <a:pt x="48" y="180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3" y="193"/>
                    <a:pt x="53" y="193"/>
                    <a:pt x="53" y="193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8" y="194"/>
                    <a:pt x="58" y="194"/>
                    <a:pt x="58" y="194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9" y="203"/>
                    <a:pt x="69" y="203"/>
                    <a:pt x="69" y="203"/>
                  </a:cubicBezTo>
                  <a:cubicBezTo>
                    <a:pt x="71" y="204"/>
                    <a:pt x="71" y="204"/>
                    <a:pt x="71" y="204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5" y="207"/>
                    <a:pt x="65" y="207"/>
                    <a:pt x="65" y="207"/>
                  </a:cubicBezTo>
                  <a:cubicBezTo>
                    <a:pt x="61" y="207"/>
                    <a:pt x="61" y="207"/>
                    <a:pt x="61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6" y="207"/>
                    <a:pt x="56" y="207"/>
                    <a:pt x="56" y="207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9" y="213"/>
                    <a:pt x="59" y="213"/>
                    <a:pt x="59" y="213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9" y="217"/>
                    <a:pt x="69" y="217"/>
                    <a:pt x="69" y="217"/>
                  </a:cubicBezTo>
                  <a:cubicBezTo>
                    <a:pt x="72" y="218"/>
                    <a:pt x="72" y="218"/>
                    <a:pt x="72" y="218"/>
                  </a:cubicBezTo>
                  <a:cubicBezTo>
                    <a:pt x="75" y="218"/>
                    <a:pt x="75" y="218"/>
                    <a:pt x="75" y="218"/>
                  </a:cubicBezTo>
                  <a:cubicBezTo>
                    <a:pt x="79" y="218"/>
                    <a:pt x="79" y="218"/>
                    <a:pt x="79" y="218"/>
                  </a:cubicBezTo>
                  <a:cubicBezTo>
                    <a:pt x="82" y="217"/>
                    <a:pt x="82" y="217"/>
                    <a:pt x="82" y="217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5" y="218"/>
                    <a:pt x="85" y="218"/>
                    <a:pt x="85" y="218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7" y="222"/>
                    <a:pt x="87" y="222"/>
                    <a:pt x="87" y="222"/>
                  </a:cubicBezTo>
                  <a:cubicBezTo>
                    <a:pt x="89" y="223"/>
                    <a:pt x="89" y="223"/>
                    <a:pt x="89" y="223"/>
                  </a:cubicBezTo>
                  <a:cubicBezTo>
                    <a:pt x="91" y="226"/>
                    <a:pt x="91" y="226"/>
                    <a:pt x="91" y="226"/>
                  </a:cubicBezTo>
                  <a:cubicBezTo>
                    <a:pt x="89" y="226"/>
                    <a:pt x="89" y="226"/>
                    <a:pt x="89" y="226"/>
                  </a:cubicBezTo>
                  <a:cubicBezTo>
                    <a:pt x="88" y="227"/>
                    <a:pt x="88" y="227"/>
                    <a:pt x="88" y="227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96" y="233"/>
                    <a:pt x="96" y="233"/>
                    <a:pt x="96" y="233"/>
                  </a:cubicBezTo>
                  <a:cubicBezTo>
                    <a:pt x="98" y="233"/>
                    <a:pt x="98" y="233"/>
                    <a:pt x="98" y="233"/>
                  </a:cubicBezTo>
                  <a:cubicBezTo>
                    <a:pt x="99" y="233"/>
                    <a:pt x="99" y="233"/>
                    <a:pt x="99" y="233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4" y="241"/>
                    <a:pt x="104" y="241"/>
                    <a:pt x="104" y="241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3"/>
                    <a:pt x="109" y="243"/>
                    <a:pt x="109" y="243"/>
                  </a:cubicBezTo>
                  <a:cubicBezTo>
                    <a:pt x="111" y="243"/>
                    <a:pt x="111" y="243"/>
                    <a:pt x="111" y="243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19" y="244"/>
                    <a:pt x="119" y="244"/>
                    <a:pt x="119" y="244"/>
                  </a:cubicBezTo>
                  <a:cubicBezTo>
                    <a:pt x="122" y="243"/>
                    <a:pt x="122" y="243"/>
                    <a:pt x="122" y="243"/>
                  </a:cubicBezTo>
                  <a:cubicBezTo>
                    <a:pt x="124" y="243"/>
                    <a:pt x="124" y="243"/>
                    <a:pt x="124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8" y="246"/>
                    <a:pt x="128" y="246"/>
                    <a:pt x="128" y="246"/>
                  </a:cubicBezTo>
                  <a:cubicBezTo>
                    <a:pt x="128" y="247"/>
                    <a:pt x="128" y="247"/>
                    <a:pt x="128" y="247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31" y="250"/>
                    <a:pt x="131" y="250"/>
                    <a:pt x="131" y="250"/>
                  </a:cubicBezTo>
                  <a:cubicBezTo>
                    <a:pt x="134" y="248"/>
                    <a:pt x="134" y="248"/>
                    <a:pt x="134" y="248"/>
                  </a:cubicBezTo>
                  <a:cubicBezTo>
                    <a:pt x="137" y="248"/>
                    <a:pt x="137" y="248"/>
                    <a:pt x="137" y="248"/>
                  </a:cubicBezTo>
                  <a:cubicBezTo>
                    <a:pt x="139" y="250"/>
                    <a:pt x="139" y="250"/>
                    <a:pt x="139" y="250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9" y="254"/>
                    <a:pt x="149" y="254"/>
                    <a:pt x="149" y="254"/>
                  </a:cubicBezTo>
                  <a:cubicBezTo>
                    <a:pt x="151" y="254"/>
                    <a:pt x="151" y="254"/>
                    <a:pt x="151" y="254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4" y="254"/>
                    <a:pt x="154" y="254"/>
                    <a:pt x="154" y="254"/>
                  </a:cubicBezTo>
                  <a:cubicBezTo>
                    <a:pt x="154" y="256"/>
                    <a:pt x="154" y="256"/>
                    <a:pt x="154" y="256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5" y="259"/>
                    <a:pt x="155" y="259"/>
                    <a:pt x="155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1" y="261"/>
                    <a:pt x="151" y="261"/>
                    <a:pt x="151" y="261"/>
                  </a:cubicBezTo>
                  <a:cubicBezTo>
                    <a:pt x="152" y="263"/>
                    <a:pt x="152" y="263"/>
                    <a:pt x="152" y="263"/>
                  </a:cubicBezTo>
                  <a:cubicBezTo>
                    <a:pt x="154" y="263"/>
                    <a:pt x="154" y="263"/>
                    <a:pt x="154" y="263"/>
                  </a:cubicBezTo>
                  <a:cubicBezTo>
                    <a:pt x="155" y="264"/>
                    <a:pt x="155" y="264"/>
                    <a:pt x="155" y="264"/>
                  </a:cubicBezTo>
                  <a:cubicBezTo>
                    <a:pt x="152" y="264"/>
                    <a:pt x="152" y="264"/>
                    <a:pt x="152" y="264"/>
                  </a:cubicBezTo>
                  <a:cubicBezTo>
                    <a:pt x="151" y="266"/>
                    <a:pt x="151" y="266"/>
                    <a:pt x="151" y="266"/>
                  </a:cubicBezTo>
                  <a:cubicBezTo>
                    <a:pt x="151" y="267"/>
                    <a:pt x="151" y="267"/>
                    <a:pt x="151" y="267"/>
                  </a:cubicBezTo>
                  <a:cubicBezTo>
                    <a:pt x="154" y="269"/>
                    <a:pt x="154" y="269"/>
                    <a:pt x="154" y="269"/>
                  </a:cubicBezTo>
                  <a:cubicBezTo>
                    <a:pt x="155" y="270"/>
                    <a:pt x="155" y="270"/>
                    <a:pt x="155" y="270"/>
                  </a:cubicBezTo>
                  <a:cubicBezTo>
                    <a:pt x="154" y="270"/>
                    <a:pt x="154" y="270"/>
                    <a:pt x="154" y="270"/>
                  </a:cubicBezTo>
                  <a:cubicBezTo>
                    <a:pt x="155" y="271"/>
                    <a:pt x="155" y="271"/>
                    <a:pt x="155" y="271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4" y="276"/>
                    <a:pt x="154" y="276"/>
                    <a:pt x="154" y="276"/>
                  </a:cubicBezTo>
                  <a:cubicBezTo>
                    <a:pt x="152" y="277"/>
                    <a:pt x="152" y="277"/>
                    <a:pt x="152" y="277"/>
                  </a:cubicBezTo>
                  <a:cubicBezTo>
                    <a:pt x="151" y="277"/>
                    <a:pt x="151" y="277"/>
                    <a:pt x="151" y="277"/>
                  </a:cubicBezTo>
                  <a:cubicBezTo>
                    <a:pt x="148" y="277"/>
                    <a:pt x="148" y="277"/>
                    <a:pt x="148" y="277"/>
                  </a:cubicBezTo>
                  <a:cubicBezTo>
                    <a:pt x="147" y="277"/>
                    <a:pt x="147" y="277"/>
                    <a:pt x="147" y="277"/>
                  </a:cubicBezTo>
                  <a:cubicBezTo>
                    <a:pt x="145" y="277"/>
                    <a:pt x="145" y="277"/>
                    <a:pt x="145" y="277"/>
                  </a:cubicBezTo>
                  <a:cubicBezTo>
                    <a:pt x="144" y="277"/>
                    <a:pt x="144" y="277"/>
                    <a:pt x="144" y="277"/>
                  </a:cubicBezTo>
                  <a:cubicBezTo>
                    <a:pt x="141" y="280"/>
                    <a:pt x="141" y="280"/>
                    <a:pt x="141" y="280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8" y="283"/>
                    <a:pt x="138" y="283"/>
                    <a:pt x="138" y="283"/>
                  </a:cubicBezTo>
                  <a:cubicBezTo>
                    <a:pt x="139" y="284"/>
                    <a:pt x="139" y="284"/>
                    <a:pt x="139" y="284"/>
                  </a:cubicBezTo>
                  <a:cubicBezTo>
                    <a:pt x="139" y="286"/>
                    <a:pt x="139" y="286"/>
                    <a:pt x="139" y="286"/>
                  </a:cubicBezTo>
                  <a:cubicBezTo>
                    <a:pt x="141" y="286"/>
                    <a:pt x="141" y="286"/>
                    <a:pt x="141" y="286"/>
                  </a:cubicBezTo>
                  <a:cubicBezTo>
                    <a:pt x="142" y="286"/>
                    <a:pt x="142" y="286"/>
                    <a:pt x="142" y="286"/>
                  </a:cubicBezTo>
                  <a:cubicBezTo>
                    <a:pt x="145" y="286"/>
                    <a:pt x="145" y="286"/>
                    <a:pt x="145" y="286"/>
                  </a:cubicBezTo>
                  <a:cubicBezTo>
                    <a:pt x="148" y="284"/>
                    <a:pt x="148" y="284"/>
                    <a:pt x="148" y="284"/>
                  </a:cubicBezTo>
                  <a:cubicBezTo>
                    <a:pt x="149" y="284"/>
                    <a:pt x="149" y="284"/>
                    <a:pt x="149" y="284"/>
                  </a:cubicBezTo>
                  <a:cubicBezTo>
                    <a:pt x="149" y="286"/>
                    <a:pt x="149" y="286"/>
                    <a:pt x="149" y="286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8" y="289"/>
                    <a:pt x="148" y="289"/>
                    <a:pt x="148" y="289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2" y="291"/>
                    <a:pt x="142" y="291"/>
                    <a:pt x="142" y="291"/>
                  </a:cubicBezTo>
                  <a:cubicBezTo>
                    <a:pt x="142" y="293"/>
                    <a:pt x="142" y="293"/>
                    <a:pt x="142" y="293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7" y="293"/>
                    <a:pt x="137" y="293"/>
                    <a:pt x="137" y="293"/>
                  </a:cubicBezTo>
                  <a:cubicBezTo>
                    <a:pt x="135" y="293"/>
                    <a:pt x="135" y="293"/>
                    <a:pt x="135" y="293"/>
                  </a:cubicBezTo>
                  <a:cubicBezTo>
                    <a:pt x="137" y="294"/>
                    <a:pt x="137" y="294"/>
                    <a:pt x="137" y="294"/>
                  </a:cubicBezTo>
                  <a:cubicBezTo>
                    <a:pt x="137" y="296"/>
                    <a:pt x="137" y="296"/>
                    <a:pt x="137" y="296"/>
                  </a:cubicBezTo>
                  <a:cubicBezTo>
                    <a:pt x="141" y="297"/>
                    <a:pt x="141" y="297"/>
                    <a:pt x="141" y="297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2" y="300"/>
                    <a:pt x="142" y="300"/>
                    <a:pt x="142" y="300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39" y="302"/>
                    <a:pt x="139" y="302"/>
                    <a:pt x="139" y="302"/>
                  </a:cubicBezTo>
                  <a:cubicBezTo>
                    <a:pt x="138" y="304"/>
                    <a:pt x="138" y="304"/>
                    <a:pt x="138" y="304"/>
                  </a:cubicBezTo>
                  <a:cubicBezTo>
                    <a:pt x="137" y="306"/>
                    <a:pt x="137" y="306"/>
                    <a:pt x="137" y="306"/>
                  </a:cubicBezTo>
                  <a:cubicBezTo>
                    <a:pt x="135" y="306"/>
                    <a:pt x="135" y="306"/>
                    <a:pt x="135" y="306"/>
                  </a:cubicBezTo>
                  <a:cubicBezTo>
                    <a:pt x="135" y="309"/>
                    <a:pt x="135" y="309"/>
                    <a:pt x="135" y="309"/>
                  </a:cubicBezTo>
                  <a:cubicBezTo>
                    <a:pt x="137" y="307"/>
                    <a:pt x="137" y="307"/>
                    <a:pt x="137" y="307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37" y="312"/>
                    <a:pt x="137" y="312"/>
                    <a:pt x="137" y="312"/>
                  </a:cubicBezTo>
                  <a:cubicBezTo>
                    <a:pt x="132" y="310"/>
                    <a:pt x="132" y="310"/>
                    <a:pt x="132" y="310"/>
                  </a:cubicBezTo>
                  <a:cubicBezTo>
                    <a:pt x="131" y="310"/>
                    <a:pt x="131" y="310"/>
                    <a:pt x="131" y="310"/>
                  </a:cubicBezTo>
                  <a:cubicBezTo>
                    <a:pt x="132" y="312"/>
                    <a:pt x="132" y="312"/>
                    <a:pt x="132" y="312"/>
                  </a:cubicBezTo>
                  <a:cubicBezTo>
                    <a:pt x="128" y="310"/>
                    <a:pt x="128" y="310"/>
                    <a:pt x="128" y="310"/>
                  </a:cubicBezTo>
                  <a:cubicBezTo>
                    <a:pt x="127" y="309"/>
                    <a:pt x="127" y="309"/>
                    <a:pt x="127" y="309"/>
                  </a:cubicBezTo>
                  <a:cubicBezTo>
                    <a:pt x="125" y="310"/>
                    <a:pt x="125" y="310"/>
                    <a:pt x="125" y="310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8" y="312"/>
                    <a:pt x="128" y="312"/>
                    <a:pt x="128" y="312"/>
                  </a:cubicBezTo>
                  <a:cubicBezTo>
                    <a:pt x="127" y="312"/>
                    <a:pt x="127" y="312"/>
                    <a:pt x="127" y="312"/>
                  </a:cubicBezTo>
                  <a:cubicBezTo>
                    <a:pt x="125" y="313"/>
                    <a:pt x="125" y="313"/>
                    <a:pt x="125" y="313"/>
                  </a:cubicBezTo>
                  <a:cubicBezTo>
                    <a:pt x="131" y="314"/>
                    <a:pt x="131" y="314"/>
                    <a:pt x="131" y="314"/>
                  </a:cubicBezTo>
                  <a:cubicBezTo>
                    <a:pt x="132" y="316"/>
                    <a:pt x="132" y="316"/>
                    <a:pt x="132" y="316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138" y="320"/>
                    <a:pt x="138" y="320"/>
                    <a:pt x="138" y="320"/>
                  </a:cubicBezTo>
                  <a:cubicBezTo>
                    <a:pt x="139" y="320"/>
                    <a:pt x="139" y="320"/>
                    <a:pt x="139" y="320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42" y="320"/>
                    <a:pt x="142" y="320"/>
                    <a:pt x="142" y="320"/>
                  </a:cubicBezTo>
                  <a:cubicBezTo>
                    <a:pt x="144" y="323"/>
                    <a:pt x="144" y="323"/>
                    <a:pt x="144" y="323"/>
                  </a:cubicBezTo>
                  <a:cubicBezTo>
                    <a:pt x="151" y="326"/>
                    <a:pt x="151" y="326"/>
                    <a:pt x="151" y="326"/>
                  </a:cubicBezTo>
                  <a:cubicBezTo>
                    <a:pt x="158" y="332"/>
                    <a:pt x="158" y="332"/>
                    <a:pt x="158" y="332"/>
                  </a:cubicBezTo>
                  <a:cubicBezTo>
                    <a:pt x="164" y="337"/>
                    <a:pt x="164" y="337"/>
                    <a:pt x="164" y="337"/>
                  </a:cubicBezTo>
                  <a:cubicBezTo>
                    <a:pt x="165" y="337"/>
                    <a:pt x="165" y="337"/>
                    <a:pt x="165" y="337"/>
                  </a:cubicBezTo>
                  <a:cubicBezTo>
                    <a:pt x="165" y="334"/>
                    <a:pt x="165" y="334"/>
                    <a:pt x="165" y="334"/>
                  </a:cubicBezTo>
                  <a:cubicBezTo>
                    <a:pt x="167" y="334"/>
                    <a:pt x="167" y="334"/>
                    <a:pt x="167" y="334"/>
                  </a:cubicBezTo>
                  <a:cubicBezTo>
                    <a:pt x="171" y="334"/>
                    <a:pt x="171" y="334"/>
                    <a:pt x="171" y="334"/>
                  </a:cubicBezTo>
                  <a:cubicBezTo>
                    <a:pt x="180" y="337"/>
                    <a:pt x="180" y="337"/>
                    <a:pt x="180" y="337"/>
                  </a:cubicBezTo>
                  <a:cubicBezTo>
                    <a:pt x="185" y="339"/>
                    <a:pt x="185" y="339"/>
                    <a:pt x="185" y="339"/>
                  </a:cubicBezTo>
                  <a:cubicBezTo>
                    <a:pt x="191" y="339"/>
                    <a:pt x="191" y="339"/>
                    <a:pt x="191" y="339"/>
                  </a:cubicBezTo>
                  <a:cubicBezTo>
                    <a:pt x="195" y="340"/>
                    <a:pt x="195" y="340"/>
                    <a:pt x="195" y="340"/>
                  </a:cubicBezTo>
                  <a:cubicBezTo>
                    <a:pt x="198" y="340"/>
                    <a:pt x="198" y="340"/>
                    <a:pt x="198" y="340"/>
                  </a:cubicBezTo>
                  <a:cubicBezTo>
                    <a:pt x="204" y="343"/>
                    <a:pt x="204" y="343"/>
                    <a:pt x="204" y="343"/>
                  </a:cubicBezTo>
                  <a:cubicBezTo>
                    <a:pt x="207" y="345"/>
                    <a:pt x="207" y="345"/>
                    <a:pt x="207" y="345"/>
                  </a:cubicBezTo>
                  <a:cubicBezTo>
                    <a:pt x="208" y="346"/>
                    <a:pt x="208" y="346"/>
                    <a:pt x="208" y="346"/>
                  </a:cubicBezTo>
                  <a:cubicBezTo>
                    <a:pt x="211" y="347"/>
                    <a:pt x="211" y="347"/>
                    <a:pt x="211" y="347"/>
                  </a:cubicBezTo>
                  <a:cubicBezTo>
                    <a:pt x="214" y="346"/>
                    <a:pt x="214" y="346"/>
                    <a:pt x="214" y="346"/>
                  </a:cubicBezTo>
                  <a:cubicBezTo>
                    <a:pt x="217" y="346"/>
                    <a:pt x="217" y="346"/>
                    <a:pt x="217" y="346"/>
                  </a:cubicBezTo>
                  <a:cubicBezTo>
                    <a:pt x="218" y="346"/>
                    <a:pt x="218" y="346"/>
                    <a:pt x="218" y="346"/>
                  </a:cubicBezTo>
                  <a:cubicBezTo>
                    <a:pt x="220" y="347"/>
                    <a:pt x="220" y="347"/>
                    <a:pt x="220" y="347"/>
                  </a:cubicBezTo>
                  <a:cubicBezTo>
                    <a:pt x="220" y="346"/>
                    <a:pt x="220" y="346"/>
                    <a:pt x="220" y="346"/>
                  </a:cubicBezTo>
                  <a:cubicBezTo>
                    <a:pt x="221" y="346"/>
                    <a:pt x="221" y="346"/>
                    <a:pt x="221" y="346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7" y="347"/>
                    <a:pt x="227" y="347"/>
                    <a:pt x="227" y="347"/>
                  </a:cubicBezTo>
                  <a:cubicBezTo>
                    <a:pt x="230" y="349"/>
                    <a:pt x="230" y="349"/>
                    <a:pt x="230" y="349"/>
                  </a:cubicBezTo>
                  <a:cubicBezTo>
                    <a:pt x="230" y="350"/>
                    <a:pt x="230" y="350"/>
                    <a:pt x="230" y="350"/>
                  </a:cubicBezTo>
                  <a:cubicBezTo>
                    <a:pt x="230" y="352"/>
                    <a:pt x="230" y="352"/>
                    <a:pt x="230" y="352"/>
                  </a:cubicBezTo>
                  <a:cubicBezTo>
                    <a:pt x="231" y="353"/>
                    <a:pt x="231" y="353"/>
                    <a:pt x="231" y="353"/>
                  </a:cubicBezTo>
                  <a:cubicBezTo>
                    <a:pt x="234" y="355"/>
                    <a:pt x="234" y="355"/>
                    <a:pt x="234" y="355"/>
                  </a:cubicBezTo>
                  <a:cubicBezTo>
                    <a:pt x="238" y="356"/>
                    <a:pt x="238" y="356"/>
                    <a:pt x="238" y="356"/>
                  </a:cubicBezTo>
                  <a:cubicBezTo>
                    <a:pt x="241" y="357"/>
                    <a:pt x="241" y="357"/>
                    <a:pt x="241" y="357"/>
                  </a:cubicBezTo>
                  <a:cubicBezTo>
                    <a:pt x="246" y="360"/>
                    <a:pt x="246" y="360"/>
                    <a:pt x="246" y="360"/>
                  </a:cubicBezTo>
                  <a:cubicBezTo>
                    <a:pt x="248" y="362"/>
                    <a:pt x="248" y="362"/>
                    <a:pt x="248" y="362"/>
                  </a:cubicBezTo>
                  <a:cubicBezTo>
                    <a:pt x="249" y="364"/>
                    <a:pt x="249" y="364"/>
                    <a:pt x="249" y="364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5"/>
                    <a:pt x="251" y="365"/>
                    <a:pt x="251" y="365"/>
                  </a:cubicBezTo>
                  <a:cubicBezTo>
                    <a:pt x="256" y="366"/>
                    <a:pt x="256" y="366"/>
                    <a:pt x="256" y="366"/>
                  </a:cubicBezTo>
                  <a:cubicBezTo>
                    <a:pt x="257" y="365"/>
                    <a:pt x="257" y="365"/>
                    <a:pt x="257" y="365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0" y="345"/>
                    <a:pt x="250" y="345"/>
                    <a:pt x="250" y="345"/>
                  </a:cubicBezTo>
                  <a:cubicBezTo>
                    <a:pt x="248" y="342"/>
                    <a:pt x="248" y="342"/>
                    <a:pt x="248" y="342"/>
                  </a:cubicBezTo>
                  <a:cubicBezTo>
                    <a:pt x="247" y="340"/>
                    <a:pt x="247" y="340"/>
                    <a:pt x="247" y="340"/>
                  </a:cubicBezTo>
                  <a:cubicBezTo>
                    <a:pt x="248" y="337"/>
                    <a:pt x="248" y="337"/>
                    <a:pt x="248" y="337"/>
                  </a:cubicBezTo>
                  <a:cubicBezTo>
                    <a:pt x="247" y="336"/>
                    <a:pt x="247" y="336"/>
                    <a:pt x="247" y="336"/>
                  </a:cubicBezTo>
                  <a:cubicBezTo>
                    <a:pt x="247" y="334"/>
                    <a:pt x="247" y="334"/>
                    <a:pt x="247" y="334"/>
                  </a:cubicBezTo>
                  <a:cubicBezTo>
                    <a:pt x="246" y="334"/>
                    <a:pt x="246" y="334"/>
                    <a:pt x="246" y="334"/>
                  </a:cubicBezTo>
                  <a:cubicBezTo>
                    <a:pt x="246" y="333"/>
                    <a:pt x="246" y="333"/>
                    <a:pt x="246" y="333"/>
                  </a:cubicBezTo>
                  <a:cubicBezTo>
                    <a:pt x="246" y="332"/>
                    <a:pt x="246" y="332"/>
                    <a:pt x="246" y="332"/>
                  </a:cubicBezTo>
                  <a:cubicBezTo>
                    <a:pt x="246" y="330"/>
                    <a:pt x="246" y="330"/>
                    <a:pt x="246" y="330"/>
                  </a:cubicBezTo>
                  <a:cubicBezTo>
                    <a:pt x="244" y="327"/>
                    <a:pt x="244" y="327"/>
                    <a:pt x="244" y="327"/>
                  </a:cubicBezTo>
                  <a:cubicBezTo>
                    <a:pt x="240" y="324"/>
                    <a:pt x="240" y="324"/>
                    <a:pt x="240" y="324"/>
                  </a:cubicBezTo>
                  <a:cubicBezTo>
                    <a:pt x="237" y="323"/>
                    <a:pt x="237" y="323"/>
                    <a:pt x="237" y="323"/>
                  </a:cubicBezTo>
                  <a:cubicBezTo>
                    <a:pt x="235" y="322"/>
                    <a:pt x="235" y="322"/>
                    <a:pt x="235" y="322"/>
                  </a:cubicBezTo>
                  <a:cubicBezTo>
                    <a:pt x="235" y="320"/>
                    <a:pt x="235" y="320"/>
                    <a:pt x="235" y="320"/>
                  </a:cubicBezTo>
                  <a:cubicBezTo>
                    <a:pt x="237" y="319"/>
                    <a:pt x="237" y="319"/>
                    <a:pt x="237" y="319"/>
                  </a:cubicBezTo>
                  <a:cubicBezTo>
                    <a:pt x="238" y="317"/>
                    <a:pt x="238" y="317"/>
                    <a:pt x="238" y="317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41" y="309"/>
                    <a:pt x="241" y="309"/>
                    <a:pt x="241" y="309"/>
                  </a:cubicBezTo>
                  <a:cubicBezTo>
                    <a:pt x="240" y="304"/>
                    <a:pt x="240" y="304"/>
                    <a:pt x="240" y="304"/>
                  </a:cubicBezTo>
                  <a:cubicBezTo>
                    <a:pt x="243" y="306"/>
                    <a:pt x="243" y="306"/>
                    <a:pt x="243" y="306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46" y="306"/>
                    <a:pt x="246" y="306"/>
                    <a:pt x="246" y="306"/>
                  </a:cubicBezTo>
                  <a:cubicBezTo>
                    <a:pt x="247" y="304"/>
                    <a:pt x="247" y="304"/>
                    <a:pt x="247" y="304"/>
                  </a:cubicBezTo>
                  <a:cubicBezTo>
                    <a:pt x="248" y="304"/>
                    <a:pt x="248" y="304"/>
                    <a:pt x="248" y="304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03"/>
                    <a:pt x="251" y="303"/>
                    <a:pt x="251" y="303"/>
                  </a:cubicBezTo>
                  <a:cubicBezTo>
                    <a:pt x="254" y="303"/>
                    <a:pt x="254" y="303"/>
                    <a:pt x="254" y="303"/>
                  </a:cubicBezTo>
                  <a:cubicBezTo>
                    <a:pt x="253" y="302"/>
                    <a:pt x="253" y="302"/>
                    <a:pt x="253" y="302"/>
                  </a:cubicBezTo>
                  <a:cubicBezTo>
                    <a:pt x="254" y="302"/>
                    <a:pt x="254" y="302"/>
                    <a:pt x="254" y="302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299"/>
                    <a:pt x="256" y="299"/>
                    <a:pt x="256" y="299"/>
                  </a:cubicBezTo>
                  <a:cubicBezTo>
                    <a:pt x="258" y="300"/>
                    <a:pt x="258" y="300"/>
                    <a:pt x="258" y="300"/>
                  </a:cubicBezTo>
                  <a:cubicBezTo>
                    <a:pt x="257" y="297"/>
                    <a:pt x="257" y="297"/>
                    <a:pt x="257" y="297"/>
                  </a:cubicBezTo>
                  <a:cubicBezTo>
                    <a:pt x="258" y="297"/>
                    <a:pt x="258" y="297"/>
                    <a:pt x="258" y="297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4" y="294"/>
                    <a:pt x="254" y="294"/>
                    <a:pt x="254" y="294"/>
                  </a:cubicBezTo>
                  <a:cubicBezTo>
                    <a:pt x="250" y="293"/>
                    <a:pt x="250" y="293"/>
                    <a:pt x="250" y="293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0" y="291"/>
                    <a:pt x="250" y="291"/>
                    <a:pt x="250" y="291"/>
                  </a:cubicBezTo>
                  <a:cubicBezTo>
                    <a:pt x="251" y="291"/>
                    <a:pt x="251" y="291"/>
                    <a:pt x="251" y="291"/>
                  </a:cubicBezTo>
                  <a:cubicBezTo>
                    <a:pt x="253" y="291"/>
                    <a:pt x="253" y="291"/>
                    <a:pt x="253" y="291"/>
                  </a:cubicBezTo>
                  <a:cubicBezTo>
                    <a:pt x="254" y="291"/>
                    <a:pt x="254" y="291"/>
                    <a:pt x="254" y="291"/>
                  </a:cubicBezTo>
                  <a:cubicBezTo>
                    <a:pt x="253" y="289"/>
                    <a:pt x="253" y="289"/>
                    <a:pt x="253" y="289"/>
                  </a:cubicBezTo>
                  <a:cubicBezTo>
                    <a:pt x="251" y="287"/>
                    <a:pt x="251" y="287"/>
                    <a:pt x="251" y="287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246" y="280"/>
                    <a:pt x="246" y="280"/>
                    <a:pt x="246" y="280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38" y="277"/>
                    <a:pt x="238" y="277"/>
                    <a:pt x="238" y="277"/>
                  </a:cubicBezTo>
                  <a:cubicBezTo>
                    <a:pt x="237" y="277"/>
                    <a:pt x="237" y="277"/>
                    <a:pt x="237" y="277"/>
                  </a:cubicBezTo>
                  <a:cubicBezTo>
                    <a:pt x="235" y="279"/>
                    <a:pt x="235" y="279"/>
                    <a:pt x="235" y="279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33" y="277"/>
                    <a:pt x="233" y="277"/>
                    <a:pt x="233" y="277"/>
                  </a:cubicBezTo>
                  <a:cubicBezTo>
                    <a:pt x="231" y="274"/>
                    <a:pt x="231" y="274"/>
                    <a:pt x="231" y="274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30" y="271"/>
                    <a:pt x="230" y="271"/>
                    <a:pt x="230" y="271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7" y="270"/>
                    <a:pt x="227" y="270"/>
                    <a:pt x="227" y="270"/>
                  </a:cubicBezTo>
                  <a:cubicBezTo>
                    <a:pt x="225" y="269"/>
                    <a:pt x="225" y="269"/>
                    <a:pt x="225" y="269"/>
                  </a:cubicBezTo>
                  <a:cubicBezTo>
                    <a:pt x="224" y="267"/>
                    <a:pt x="224" y="267"/>
                    <a:pt x="224" y="267"/>
                  </a:cubicBezTo>
                  <a:cubicBezTo>
                    <a:pt x="224" y="266"/>
                    <a:pt x="224" y="266"/>
                    <a:pt x="224" y="266"/>
                  </a:cubicBezTo>
                  <a:cubicBezTo>
                    <a:pt x="225" y="263"/>
                    <a:pt x="225" y="263"/>
                    <a:pt x="225" y="263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59"/>
                    <a:pt x="227" y="259"/>
                    <a:pt x="227" y="259"/>
                  </a:cubicBezTo>
                  <a:cubicBezTo>
                    <a:pt x="226" y="258"/>
                    <a:pt x="226" y="258"/>
                    <a:pt x="226" y="258"/>
                  </a:cubicBezTo>
                  <a:cubicBezTo>
                    <a:pt x="225" y="257"/>
                    <a:pt x="225" y="257"/>
                    <a:pt x="225" y="257"/>
                  </a:cubicBezTo>
                  <a:cubicBezTo>
                    <a:pt x="224" y="254"/>
                    <a:pt x="224" y="254"/>
                    <a:pt x="224" y="254"/>
                  </a:cubicBezTo>
                  <a:cubicBezTo>
                    <a:pt x="225" y="251"/>
                    <a:pt x="225" y="251"/>
                    <a:pt x="225" y="251"/>
                  </a:cubicBezTo>
                  <a:cubicBezTo>
                    <a:pt x="228" y="248"/>
                    <a:pt x="228" y="248"/>
                    <a:pt x="228" y="248"/>
                  </a:cubicBezTo>
                  <a:cubicBezTo>
                    <a:pt x="228" y="247"/>
                    <a:pt x="228" y="247"/>
                    <a:pt x="228" y="247"/>
                  </a:cubicBezTo>
                  <a:cubicBezTo>
                    <a:pt x="228" y="246"/>
                    <a:pt x="228" y="246"/>
                    <a:pt x="228" y="246"/>
                  </a:cubicBezTo>
                  <a:cubicBezTo>
                    <a:pt x="228" y="244"/>
                    <a:pt x="228" y="244"/>
                    <a:pt x="228" y="244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5" y="246"/>
                    <a:pt x="235" y="246"/>
                    <a:pt x="235" y="246"/>
                  </a:cubicBezTo>
                  <a:cubicBezTo>
                    <a:pt x="240" y="250"/>
                    <a:pt x="240" y="250"/>
                    <a:pt x="240" y="250"/>
                  </a:cubicBezTo>
                  <a:cubicBezTo>
                    <a:pt x="243" y="250"/>
                    <a:pt x="243" y="250"/>
                    <a:pt x="243" y="250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44" y="247"/>
                    <a:pt x="244" y="247"/>
                    <a:pt x="244" y="247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1" y="241"/>
                    <a:pt x="241" y="241"/>
                    <a:pt x="241" y="241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7" y="237"/>
                    <a:pt x="247" y="237"/>
                    <a:pt x="247" y="237"/>
                  </a:cubicBezTo>
                  <a:cubicBezTo>
                    <a:pt x="248" y="236"/>
                    <a:pt x="248" y="236"/>
                    <a:pt x="248" y="236"/>
                  </a:cubicBezTo>
                  <a:cubicBezTo>
                    <a:pt x="247" y="236"/>
                    <a:pt x="247" y="236"/>
                    <a:pt x="247" y="236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8" y="234"/>
                    <a:pt x="248" y="234"/>
                    <a:pt x="248" y="234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4" y="231"/>
                    <a:pt x="254" y="231"/>
                    <a:pt x="254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7" y="230"/>
                    <a:pt x="257" y="230"/>
                    <a:pt x="257" y="230"/>
                  </a:cubicBezTo>
                  <a:cubicBezTo>
                    <a:pt x="257" y="228"/>
                    <a:pt x="257" y="228"/>
                    <a:pt x="257" y="228"/>
                  </a:cubicBezTo>
                  <a:cubicBezTo>
                    <a:pt x="258" y="227"/>
                    <a:pt x="258" y="227"/>
                    <a:pt x="258" y="227"/>
                  </a:cubicBezTo>
                  <a:cubicBezTo>
                    <a:pt x="260" y="227"/>
                    <a:pt x="260" y="227"/>
                    <a:pt x="260" y="227"/>
                  </a:cubicBezTo>
                  <a:cubicBezTo>
                    <a:pt x="260" y="226"/>
                    <a:pt x="260" y="226"/>
                    <a:pt x="260" y="226"/>
                  </a:cubicBezTo>
                  <a:cubicBezTo>
                    <a:pt x="263" y="226"/>
                    <a:pt x="263" y="226"/>
                    <a:pt x="263" y="226"/>
                  </a:cubicBezTo>
                  <a:cubicBezTo>
                    <a:pt x="266" y="227"/>
                    <a:pt x="266" y="227"/>
                    <a:pt x="266" y="227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8" y="228"/>
                    <a:pt x="268" y="228"/>
                    <a:pt x="268" y="228"/>
                  </a:cubicBezTo>
                  <a:cubicBezTo>
                    <a:pt x="270" y="228"/>
                    <a:pt x="270" y="228"/>
                    <a:pt x="270" y="228"/>
                  </a:cubicBezTo>
                  <a:cubicBezTo>
                    <a:pt x="270" y="227"/>
                    <a:pt x="270" y="227"/>
                    <a:pt x="270" y="227"/>
                  </a:cubicBezTo>
                  <a:cubicBezTo>
                    <a:pt x="271" y="226"/>
                    <a:pt x="271" y="226"/>
                    <a:pt x="271" y="226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8" y="228"/>
                    <a:pt x="278" y="228"/>
                    <a:pt x="278" y="228"/>
                  </a:cubicBezTo>
                  <a:cubicBezTo>
                    <a:pt x="280" y="228"/>
                    <a:pt x="280" y="228"/>
                    <a:pt x="280" y="228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6" y="228"/>
                    <a:pt x="286" y="228"/>
                    <a:pt x="286" y="228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96" y="233"/>
                    <a:pt x="296" y="233"/>
                    <a:pt x="296" y="233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0"/>
                    <a:pt x="303" y="240"/>
                    <a:pt x="303" y="240"/>
                  </a:cubicBezTo>
                  <a:cubicBezTo>
                    <a:pt x="303" y="238"/>
                    <a:pt x="303" y="238"/>
                    <a:pt x="303" y="238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3" y="234"/>
                    <a:pt x="303" y="234"/>
                    <a:pt x="303" y="234"/>
                  </a:cubicBezTo>
                  <a:cubicBezTo>
                    <a:pt x="304" y="236"/>
                    <a:pt x="304" y="236"/>
                    <a:pt x="304" y="236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10" y="238"/>
                    <a:pt x="310" y="238"/>
                    <a:pt x="310" y="238"/>
                  </a:cubicBezTo>
                  <a:cubicBezTo>
                    <a:pt x="313" y="240"/>
                    <a:pt x="313" y="240"/>
                    <a:pt x="313" y="240"/>
                  </a:cubicBezTo>
                  <a:cubicBezTo>
                    <a:pt x="316" y="240"/>
                    <a:pt x="316" y="240"/>
                    <a:pt x="316" y="240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20" y="236"/>
                    <a:pt x="320" y="236"/>
                    <a:pt x="320" y="236"/>
                  </a:cubicBezTo>
                  <a:cubicBezTo>
                    <a:pt x="320" y="234"/>
                    <a:pt x="320" y="234"/>
                    <a:pt x="320" y="234"/>
                  </a:cubicBezTo>
                  <a:cubicBezTo>
                    <a:pt x="323" y="236"/>
                    <a:pt x="323" y="236"/>
                    <a:pt x="323" y="236"/>
                  </a:cubicBezTo>
                  <a:cubicBezTo>
                    <a:pt x="324" y="234"/>
                    <a:pt x="324" y="234"/>
                    <a:pt x="324" y="234"/>
                  </a:cubicBezTo>
                  <a:cubicBezTo>
                    <a:pt x="326" y="234"/>
                    <a:pt x="326" y="234"/>
                    <a:pt x="326" y="234"/>
                  </a:cubicBezTo>
                  <a:cubicBezTo>
                    <a:pt x="329" y="234"/>
                    <a:pt x="329" y="234"/>
                    <a:pt x="329" y="234"/>
                  </a:cubicBezTo>
                  <a:cubicBezTo>
                    <a:pt x="332" y="237"/>
                    <a:pt x="332" y="237"/>
                    <a:pt x="332" y="237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4" y="236"/>
                    <a:pt x="334" y="236"/>
                    <a:pt x="334" y="236"/>
                  </a:cubicBezTo>
                  <a:cubicBezTo>
                    <a:pt x="334" y="234"/>
                    <a:pt x="334" y="234"/>
                    <a:pt x="334" y="234"/>
                  </a:cubicBezTo>
                  <a:cubicBezTo>
                    <a:pt x="336" y="234"/>
                    <a:pt x="336" y="234"/>
                    <a:pt x="336" y="234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9" y="233"/>
                    <a:pt x="339" y="233"/>
                    <a:pt x="339" y="233"/>
                  </a:cubicBezTo>
                  <a:cubicBezTo>
                    <a:pt x="340" y="233"/>
                    <a:pt x="340" y="233"/>
                    <a:pt x="340" y="233"/>
                  </a:cubicBezTo>
                  <a:cubicBezTo>
                    <a:pt x="342" y="233"/>
                    <a:pt x="342" y="233"/>
                    <a:pt x="342" y="233"/>
                  </a:cubicBezTo>
                  <a:cubicBezTo>
                    <a:pt x="344" y="237"/>
                    <a:pt x="344" y="237"/>
                    <a:pt x="344" y="237"/>
                  </a:cubicBezTo>
                  <a:cubicBezTo>
                    <a:pt x="347" y="238"/>
                    <a:pt x="347" y="238"/>
                    <a:pt x="347" y="238"/>
                  </a:cubicBezTo>
                  <a:cubicBezTo>
                    <a:pt x="350" y="240"/>
                    <a:pt x="350" y="240"/>
                    <a:pt x="350" y="240"/>
                  </a:cubicBezTo>
                  <a:cubicBezTo>
                    <a:pt x="353" y="240"/>
                    <a:pt x="353" y="240"/>
                    <a:pt x="353" y="240"/>
                  </a:cubicBezTo>
                  <a:cubicBezTo>
                    <a:pt x="354" y="240"/>
                    <a:pt x="354" y="240"/>
                    <a:pt x="354" y="240"/>
                  </a:cubicBezTo>
                  <a:cubicBezTo>
                    <a:pt x="354" y="241"/>
                    <a:pt x="354" y="241"/>
                    <a:pt x="354" y="241"/>
                  </a:cubicBezTo>
                  <a:cubicBezTo>
                    <a:pt x="356" y="241"/>
                    <a:pt x="356" y="241"/>
                    <a:pt x="356" y="241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7" y="238"/>
                    <a:pt x="357" y="238"/>
                    <a:pt x="357" y="238"/>
                  </a:cubicBezTo>
                  <a:cubicBezTo>
                    <a:pt x="359" y="237"/>
                    <a:pt x="359" y="237"/>
                    <a:pt x="359" y="237"/>
                  </a:cubicBezTo>
                  <a:cubicBezTo>
                    <a:pt x="360" y="237"/>
                    <a:pt x="360" y="237"/>
                    <a:pt x="360" y="237"/>
                  </a:cubicBezTo>
                  <a:cubicBezTo>
                    <a:pt x="362" y="238"/>
                    <a:pt x="362" y="238"/>
                    <a:pt x="362" y="238"/>
                  </a:cubicBezTo>
                  <a:cubicBezTo>
                    <a:pt x="366" y="240"/>
                    <a:pt x="366" y="240"/>
                    <a:pt x="366" y="240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2" y="238"/>
                    <a:pt x="372" y="238"/>
                    <a:pt x="372" y="238"/>
                  </a:cubicBezTo>
                  <a:cubicBezTo>
                    <a:pt x="373" y="237"/>
                    <a:pt x="373" y="237"/>
                    <a:pt x="373" y="237"/>
                  </a:cubicBezTo>
                  <a:cubicBezTo>
                    <a:pt x="373" y="234"/>
                    <a:pt x="373" y="234"/>
                    <a:pt x="373" y="234"/>
                  </a:cubicBezTo>
                  <a:cubicBezTo>
                    <a:pt x="373" y="233"/>
                    <a:pt x="373" y="233"/>
                    <a:pt x="373" y="233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69" y="230"/>
                    <a:pt x="369" y="230"/>
                    <a:pt x="369" y="230"/>
                  </a:cubicBezTo>
                  <a:cubicBezTo>
                    <a:pt x="367" y="230"/>
                    <a:pt x="367" y="230"/>
                    <a:pt x="367" y="230"/>
                  </a:cubicBezTo>
                  <a:cubicBezTo>
                    <a:pt x="366" y="228"/>
                    <a:pt x="366" y="228"/>
                    <a:pt x="366" y="228"/>
                  </a:cubicBezTo>
                  <a:cubicBezTo>
                    <a:pt x="365" y="227"/>
                    <a:pt x="365" y="227"/>
                    <a:pt x="365" y="227"/>
                  </a:cubicBezTo>
                  <a:cubicBezTo>
                    <a:pt x="363" y="227"/>
                    <a:pt x="363" y="227"/>
                    <a:pt x="363" y="227"/>
                  </a:cubicBezTo>
                  <a:cubicBezTo>
                    <a:pt x="362" y="227"/>
                    <a:pt x="362" y="227"/>
                    <a:pt x="362" y="227"/>
                  </a:cubicBezTo>
                  <a:cubicBezTo>
                    <a:pt x="359" y="226"/>
                    <a:pt x="359" y="226"/>
                    <a:pt x="359" y="226"/>
                  </a:cubicBezTo>
                  <a:cubicBezTo>
                    <a:pt x="356" y="224"/>
                    <a:pt x="356" y="224"/>
                    <a:pt x="356" y="224"/>
                  </a:cubicBezTo>
                  <a:cubicBezTo>
                    <a:pt x="354" y="224"/>
                    <a:pt x="354" y="224"/>
                    <a:pt x="354" y="224"/>
                  </a:cubicBezTo>
                  <a:cubicBezTo>
                    <a:pt x="354" y="223"/>
                    <a:pt x="354" y="223"/>
                    <a:pt x="354" y="223"/>
                  </a:cubicBezTo>
                  <a:cubicBezTo>
                    <a:pt x="359" y="220"/>
                    <a:pt x="359" y="220"/>
                    <a:pt x="359" y="220"/>
                  </a:cubicBezTo>
                  <a:cubicBezTo>
                    <a:pt x="360" y="220"/>
                    <a:pt x="360" y="220"/>
                    <a:pt x="360" y="220"/>
                  </a:cubicBezTo>
                  <a:cubicBezTo>
                    <a:pt x="363" y="217"/>
                    <a:pt x="363" y="217"/>
                    <a:pt x="363" y="217"/>
                  </a:cubicBezTo>
                  <a:cubicBezTo>
                    <a:pt x="359" y="213"/>
                    <a:pt x="359" y="213"/>
                    <a:pt x="359" y="213"/>
                  </a:cubicBezTo>
                  <a:cubicBezTo>
                    <a:pt x="360" y="211"/>
                    <a:pt x="360" y="211"/>
                    <a:pt x="360" y="211"/>
                  </a:cubicBezTo>
                  <a:cubicBezTo>
                    <a:pt x="360" y="210"/>
                    <a:pt x="360" y="210"/>
                    <a:pt x="360" y="210"/>
                  </a:cubicBezTo>
                  <a:cubicBezTo>
                    <a:pt x="360" y="208"/>
                    <a:pt x="360" y="208"/>
                    <a:pt x="360" y="208"/>
                  </a:cubicBezTo>
                  <a:cubicBezTo>
                    <a:pt x="365" y="208"/>
                    <a:pt x="365" y="208"/>
                    <a:pt x="365" y="208"/>
                  </a:cubicBezTo>
                  <a:cubicBezTo>
                    <a:pt x="367" y="210"/>
                    <a:pt x="367" y="210"/>
                    <a:pt x="367" y="210"/>
                  </a:cubicBezTo>
                  <a:cubicBezTo>
                    <a:pt x="372" y="208"/>
                    <a:pt x="372" y="208"/>
                    <a:pt x="372" y="208"/>
                  </a:cubicBezTo>
                  <a:cubicBezTo>
                    <a:pt x="370" y="207"/>
                    <a:pt x="370" y="207"/>
                    <a:pt x="370" y="207"/>
                  </a:cubicBezTo>
                  <a:cubicBezTo>
                    <a:pt x="369" y="207"/>
                    <a:pt x="369" y="207"/>
                    <a:pt x="369" y="207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04"/>
                    <a:pt x="360" y="204"/>
                    <a:pt x="360" y="204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5" y="203"/>
                    <a:pt x="365" y="203"/>
                    <a:pt x="365" y="203"/>
                  </a:cubicBezTo>
                  <a:cubicBezTo>
                    <a:pt x="364" y="202"/>
                    <a:pt x="364" y="202"/>
                    <a:pt x="364" y="202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62" y="201"/>
                    <a:pt x="362" y="201"/>
                    <a:pt x="362" y="201"/>
                  </a:cubicBezTo>
                  <a:cubicBezTo>
                    <a:pt x="360" y="201"/>
                    <a:pt x="360" y="201"/>
                    <a:pt x="360" y="201"/>
                  </a:cubicBezTo>
                  <a:cubicBezTo>
                    <a:pt x="359" y="201"/>
                    <a:pt x="359" y="201"/>
                    <a:pt x="359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59" y="200"/>
                    <a:pt x="359" y="200"/>
                    <a:pt x="359" y="200"/>
                  </a:cubicBezTo>
                  <a:cubicBezTo>
                    <a:pt x="359" y="198"/>
                    <a:pt x="359" y="198"/>
                    <a:pt x="359" y="198"/>
                  </a:cubicBezTo>
                  <a:cubicBezTo>
                    <a:pt x="356" y="197"/>
                    <a:pt x="356" y="197"/>
                    <a:pt x="356" y="197"/>
                  </a:cubicBezTo>
                  <a:cubicBezTo>
                    <a:pt x="359" y="197"/>
                    <a:pt x="359" y="197"/>
                    <a:pt x="359" y="197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61" y="195"/>
                    <a:pt x="361" y="195"/>
                    <a:pt x="361" y="195"/>
                  </a:cubicBezTo>
                  <a:cubicBezTo>
                    <a:pt x="362" y="195"/>
                    <a:pt x="362" y="195"/>
                    <a:pt x="362" y="195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7" y="195"/>
                    <a:pt x="367" y="195"/>
                    <a:pt x="367" y="195"/>
                  </a:cubicBezTo>
                  <a:cubicBezTo>
                    <a:pt x="369" y="195"/>
                    <a:pt x="369" y="195"/>
                    <a:pt x="369" y="195"/>
                  </a:cubicBezTo>
                  <a:cubicBezTo>
                    <a:pt x="370" y="195"/>
                    <a:pt x="370" y="195"/>
                    <a:pt x="370" y="195"/>
                  </a:cubicBezTo>
                  <a:cubicBezTo>
                    <a:pt x="372" y="197"/>
                    <a:pt x="372" y="197"/>
                    <a:pt x="372" y="197"/>
                  </a:cubicBezTo>
                  <a:cubicBezTo>
                    <a:pt x="373" y="195"/>
                    <a:pt x="373" y="195"/>
                    <a:pt x="373" y="195"/>
                  </a:cubicBezTo>
                  <a:cubicBezTo>
                    <a:pt x="373" y="194"/>
                    <a:pt x="373" y="194"/>
                    <a:pt x="373" y="194"/>
                  </a:cubicBezTo>
                  <a:cubicBezTo>
                    <a:pt x="373" y="194"/>
                    <a:pt x="374" y="194"/>
                    <a:pt x="374" y="194"/>
                  </a:cubicBezTo>
                  <a:cubicBezTo>
                    <a:pt x="377" y="194"/>
                    <a:pt x="377" y="194"/>
                    <a:pt x="377" y="194"/>
                  </a:cubicBezTo>
                  <a:cubicBezTo>
                    <a:pt x="379" y="193"/>
                    <a:pt x="379" y="193"/>
                    <a:pt x="379" y="193"/>
                  </a:cubicBezTo>
                  <a:cubicBezTo>
                    <a:pt x="380" y="193"/>
                    <a:pt x="380" y="193"/>
                    <a:pt x="380" y="193"/>
                  </a:cubicBezTo>
                  <a:cubicBezTo>
                    <a:pt x="380" y="193"/>
                    <a:pt x="380" y="193"/>
                    <a:pt x="380" y="193"/>
                  </a:cubicBezTo>
                  <a:cubicBezTo>
                    <a:pt x="381" y="193"/>
                    <a:pt x="381" y="193"/>
                    <a:pt x="381" y="193"/>
                  </a:cubicBezTo>
                  <a:cubicBezTo>
                    <a:pt x="382" y="192"/>
                    <a:pt x="382" y="192"/>
                    <a:pt x="382" y="192"/>
                  </a:cubicBezTo>
                  <a:cubicBezTo>
                    <a:pt x="382" y="191"/>
                    <a:pt x="382" y="191"/>
                    <a:pt x="382" y="191"/>
                  </a:cubicBezTo>
                  <a:cubicBezTo>
                    <a:pt x="381" y="190"/>
                    <a:pt x="381" y="190"/>
                    <a:pt x="381" y="190"/>
                  </a:cubicBez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193"/>
            <p:cNvSpPr>
              <a:spLocks/>
            </p:cNvSpPr>
            <p:nvPr/>
          </p:nvSpPr>
          <p:spPr bwMode="auto">
            <a:xfrm>
              <a:off x="5207000" y="2287588"/>
              <a:ext cx="904875" cy="417513"/>
            </a:xfrm>
            <a:custGeom>
              <a:avLst/>
              <a:gdLst>
                <a:gd name="T0" fmla="*/ 417 w 429"/>
                <a:gd name="T1" fmla="*/ 74 h 198"/>
                <a:gd name="T2" fmla="*/ 397 w 429"/>
                <a:gd name="T3" fmla="*/ 69 h 198"/>
                <a:gd name="T4" fmla="*/ 370 w 429"/>
                <a:gd name="T5" fmla="*/ 60 h 198"/>
                <a:gd name="T6" fmla="*/ 356 w 429"/>
                <a:gd name="T7" fmla="*/ 59 h 198"/>
                <a:gd name="T8" fmla="*/ 346 w 429"/>
                <a:gd name="T9" fmla="*/ 59 h 198"/>
                <a:gd name="T10" fmla="*/ 295 w 429"/>
                <a:gd name="T11" fmla="*/ 21 h 198"/>
                <a:gd name="T12" fmla="*/ 278 w 429"/>
                <a:gd name="T13" fmla="*/ 17 h 198"/>
                <a:gd name="T14" fmla="*/ 264 w 429"/>
                <a:gd name="T15" fmla="*/ 24 h 198"/>
                <a:gd name="T16" fmla="*/ 251 w 429"/>
                <a:gd name="T17" fmla="*/ 17 h 198"/>
                <a:gd name="T18" fmla="*/ 242 w 429"/>
                <a:gd name="T19" fmla="*/ 16 h 198"/>
                <a:gd name="T20" fmla="*/ 232 w 429"/>
                <a:gd name="T21" fmla="*/ 10 h 198"/>
                <a:gd name="T22" fmla="*/ 209 w 429"/>
                <a:gd name="T23" fmla="*/ 1 h 198"/>
                <a:gd name="T24" fmla="*/ 196 w 429"/>
                <a:gd name="T25" fmla="*/ 7 h 198"/>
                <a:gd name="T26" fmla="*/ 163 w 429"/>
                <a:gd name="T27" fmla="*/ 14 h 198"/>
                <a:gd name="T28" fmla="*/ 149 w 429"/>
                <a:gd name="T29" fmla="*/ 17 h 198"/>
                <a:gd name="T30" fmla="*/ 135 w 429"/>
                <a:gd name="T31" fmla="*/ 18 h 198"/>
                <a:gd name="T32" fmla="*/ 140 w 429"/>
                <a:gd name="T33" fmla="*/ 25 h 198"/>
                <a:gd name="T34" fmla="*/ 136 w 429"/>
                <a:gd name="T35" fmla="*/ 31 h 198"/>
                <a:gd name="T36" fmla="*/ 135 w 429"/>
                <a:gd name="T37" fmla="*/ 49 h 198"/>
                <a:gd name="T38" fmla="*/ 149 w 429"/>
                <a:gd name="T39" fmla="*/ 57 h 198"/>
                <a:gd name="T40" fmla="*/ 132 w 429"/>
                <a:gd name="T41" fmla="*/ 64 h 198"/>
                <a:gd name="T42" fmla="*/ 113 w 429"/>
                <a:gd name="T43" fmla="*/ 57 h 198"/>
                <a:gd name="T44" fmla="*/ 96 w 429"/>
                <a:gd name="T45" fmla="*/ 57 h 198"/>
                <a:gd name="T46" fmla="*/ 77 w 429"/>
                <a:gd name="T47" fmla="*/ 59 h 198"/>
                <a:gd name="T48" fmla="*/ 63 w 429"/>
                <a:gd name="T49" fmla="*/ 51 h 198"/>
                <a:gd name="T50" fmla="*/ 44 w 429"/>
                <a:gd name="T51" fmla="*/ 51 h 198"/>
                <a:gd name="T52" fmla="*/ 30 w 429"/>
                <a:gd name="T53" fmla="*/ 54 h 198"/>
                <a:gd name="T54" fmla="*/ 17 w 429"/>
                <a:gd name="T55" fmla="*/ 64 h 198"/>
                <a:gd name="T56" fmla="*/ 4 w 429"/>
                <a:gd name="T57" fmla="*/ 66 h 198"/>
                <a:gd name="T58" fmla="*/ 4 w 429"/>
                <a:gd name="T59" fmla="*/ 83 h 198"/>
                <a:gd name="T60" fmla="*/ 7 w 429"/>
                <a:gd name="T61" fmla="*/ 97 h 198"/>
                <a:gd name="T62" fmla="*/ 29 w 429"/>
                <a:gd name="T63" fmla="*/ 112 h 198"/>
                <a:gd name="T64" fmla="*/ 34 w 429"/>
                <a:gd name="T65" fmla="*/ 119 h 198"/>
                <a:gd name="T66" fmla="*/ 52 w 429"/>
                <a:gd name="T67" fmla="*/ 110 h 198"/>
                <a:gd name="T68" fmla="*/ 77 w 429"/>
                <a:gd name="T69" fmla="*/ 123 h 198"/>
                <a:gd name="T70" fmla="*/ 65 w 429"/>
                <a:gd name="T71" fmla="*/ 132 h 198"/>
                <a:gd name="T72" fmla="*/ 50 w 429"/>
                <a:gd name="T73" fmla="*/ 143 h 198"/>
                <a:gd name="T74" fmla="*/ 66 w 429"/>
                <a:gd name="T75" fmla="*/ 162 h 198"/>
                <a:gd name="T76" fmla="*/ 82 w 429"/>
                <a:gd name="T77" fmla="*/ 172 h 198"/>
                <a:gd name="T78" fmla="*/ 95 w 429"/>
                <a:gd name="T79" fmla="*/ 175 h 198"/>
                <a:gd name="T80" fmla="*/ 112 w 429"/>
                <a:gd name="T81" fmla="*/ 137 h 198"/>
                <a:gd name="T82" fmla="*/ 146 w 429"/>
                <a:gd name="T83" fmla="*/ 127 h 198"/>
                <a:gd name="T84" fmla="*/ 155 w 429"/>
                <a:gd name="T85" fmla="*/ 125 h 198"/>
                <a:gd name="T86" fmla="*/ 158 w 429"/>
                <a:gd name="T87" fmla="*/ 130 h 198"/>
                <a:gd name="T88" fmla="*/ 176 w 429"/>
                <a:gd name="T89" fmla="*/ 155 h 198"/>
                <a:gd name="T90" fmla="*/ 211 w 429"/>
                <a:gd name="T91" fmla="*/ 156 h 198"/>
                <a:gd name="T92" fmla="*/ 229 w 429"/>
                <a:gd name="T93" fmla="*/ 176 h 198"/>
                <a:gd name="T94" fmla="*/ 257 w 429"/>
                <a:gd name="T95" fmla="*/ 190 h 198"/>
                <a:gd name="T96" fmla="*/ 267 w 429"/>
                <a:gd name="T97" fmla="*/ 186 h 198"/>
                <a:gd name="T98" fmla="*/ 282 w 429"/>
                <a:gd name="T99" fmla="*/ 173 h 198"/>
                <a:gd name="T100" fmla="*/ 308 w 429"/>
                <a:gd name="T101" fmla="*/ 172 h 198"/>
                <a:gd name="T102" fmla="*/ 333 w 429"/>
                <a:gd name="T103" fmla="*/ 168 h 198"/>
                <a:gd name="T104" fmla="*/ 354 w 429"/>
                <a:gd name="T105" fmla="*/ 166 h 198"/>
                <a:gd name="T106" fmla="*/ 383 w 429"/>
                <a:gd name="T107" fmla="*/ 173 h 198"/>
                <a:gd name="T108" fmla="*/ 387 w 429"/>
                <a:gd name="T109" fmla="*/ 163 h 198"/>
                <a:gd name="T110" fmla="*/ 374 w 429"/>
                <a:gd name="T111" fmla="*/ 140 h 198"/>
                <a:gd name="T112" fmla="*/ 396 w 429"/>
                <a:gd name="T113" fmla="*/ 136 h 198"/>
                <a:gd name="T114" fmla="*/ 394 w 429"/>
                <a:gd name="T115" fmla="*/ 112 h 198"/>
                <a:gd name="T116" fmla="*/ 421 w 429"/>
                <a:gd name="T117" fmla="*/ 109 h 198"/>
                <a:gd name="T118" fmla="*/ 423 w 429"/>
                <a:gd name="T119" fmla="*/ 8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9" h="198">
                  <a:moveTo>
                    <a:pt x="429" y="83"/>
                  </a:moveTo>
                  <a:cubicBezTo>
                    <a:pt x="427" y="82"/>
                    <a:pt x="427" y="82"/>
                    <a:pt x="427" y="82"/>
                  </a:cubicBezTo>
                  <a:cubicBezTo>
                    <a:pt x="426" y="82"/>
                    <a:pt x="426" y="82"/>
                    <a:pt x="426" y="82"/>
                  </a:cubicBezTo>
                  <a:cubicBezTo>
                    <a:pt x="425" y="81"/>
                    <a:pt x="425" y="81"/>
                    <a:pt x="425" y="81"/>
                  </a:cubicBezTo>
                  <a:cubicBezTo>
                    <a:pt x="423" y="80"/>
                    <a:pt x="423" y="80"/>
                    <a:pt x="423" y="80"/>
                  </a:cubicBezTo>
                  <a:cubicBezTo>
                    <a:pt x="421" y="77"/>
                    <a:pt x="421" y="77"/>
                    <a:pt x="421" y="77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19" y="76"/>
                    <a:pt x="419" y="76"/>
                    <a:pt x="419" y="76"/>
                  </a:cubicBezTo>
                  <a:cubicBezTo>
                    <a:pt x="419" y="74"/>
                    <a:pt x="419" y="74"/>
                    <a:pt x="419" y="74"/>
                  </a:cubicBezTo>
                  <a:cubicBezTo>
                    <a:pt x="417" y="74"/>
                    <a:pt x="417" y="74"/>
                    <a:pt x="417" y="74"/>
                  </a:cubicBezTo>
                  <a:cubicBezTo>
                    <a:pt x="416" y="76"/>
                    <a:pt x="416" y="76"/>
                    <a:pt x="416" y="76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1" y="77"/>
                    <a:pt x="411" y="77"/>
                    <a:pt x="411" y="77"/>
                  </a:cubicBezTo>
                  <a:cubicBezTo>
                    <a:pt x="409" y="77"/>
                    <a:pt x="409" y="77"/>
                    <a:pt x="409" y="77"/>
                  </a:cubicBezTo>
                  <a:cubicBezTo>
                    <a:pt x="403" y="76"/>
                    <a:pt x="403" y="76"/>
                    <a:pt x="403" y="76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400" y="71"/>
                    <a:pt x="400" y="71"/>
                    <a:pt x="400" y="71"/>
                  </a:cubicBezTo>
                  <a:cubicBezTo>
                    <a:pt x="399" y="70"/>
                    <a:pt x="399" y="70"/>
                    <a:pt x="399" y="70"/>
                  </a:cubicBezTo>
                  <a:cubicBezTo>
                    <a:pt x="397" y="69"/>
                    <a:pt x="397" y="69"/>
                    <a:pt x="397" y="69"/>
                  </a:cubicBezTo>
                  <a:cubicBezTo>
                    <a:pt x="394" y="69"/>
                    <a:pt x="394" y="69"/>
                    <a:pt x="394" y="69"/>
                  </a:cubicBezTo>
                  <a:cubicBezTo>
                    <a:pt x="391" y="67"/>
                    <a:pt x="391" y="67"/>
                    <a:pt x="391" y="67"/>
                  </a:cubicBezTo>
                  <a:cubicBezTo>
                    <a:pt x="390" y="66"/>
                    <a:pt x="390" y="66"/>
                    <a:pt x="390" y="66"/>
                  </a:cubicBezTo>
                  <a:cubicBezTo>
                    <a:pt x="387" y="64"/>
                    <a:pt x="387" y="64"/>
                    <a:pt x="387" y="64"/>
                  </a:cubicBezTo>
                  <a:cubicBezTo>
                    <a:pt x="383" y="60"/>
                    <a:pt x="383" y="60"/>
                    <a:pt x="383" y="60"/>
                  </a:cubicBezTo>
                  <a:cubicBezTo>
                    <a:pt x="378" y="59"/>
                    <a:pt x="378" y="59"/>
                    <a:pt x="378" y="59"/>
                  </a:cubicBezTo>
                  <a:cubicBezTo>
                    <a:pt x="374" y="57"/>
                    <a:pt x="374" y="57"/>
                    <a:pt x="374" y="57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0" y="60"/>
                    <a:pt x="370" y="60"/>
                    <a:pt x="370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6" y="61"/>
                    <a:pt x="366" y="61"/>
                    <a:pt x="366" y="61"/>
                  </a:cubicBezTo>
                  <a:cubicBezTo>
                    <a:pt x="364" y="61"/>
                    <a:pt x="364" y="61"/>
                    <a:pt x="364" y="61"/>
                  </a:cubicBezTo>
                  <a:cubicBezTo>
                    <a:pt x="363" y="61"/>
                    <a:pt x="363" y="61"/>
                    <a:pt x="363" y="6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57" y="60"/>
                    <a:pt x="357" y="60"/>
                    <a:pt x="357" y="60"/>
                  </a:cubicBezTo>
                  <a:cubicBezTo>
                    <a:pt x="357" y="59"/>
                    <a:pt x="357" y="59"/>
                    <a:pt x="357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4" y="59"/>
                    <a:pt x="354" y="59"/>
                    <a:pt x="354" y="59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3" y="56"/>
                    <a:pt x="353" y="56"/>
                    <a:pt x="353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4"/>
                    <a:pt x="350" y="54"/>
                    <a:pt x="350" y="54"/>
                  </a:cubicBezTo>
                  <a:cubicBezTo>
                    <a:pt x="347" y="54"/>
                    <a:pt x="347" y="54"/>
                    <a:pt x="347" y="54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346" y="56"/>
                    <a:pt x="346" y="56"/>
                    <a:pt x="346" y="56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1"/>
                    <a:pt x="344" y="61"/>
                    <a:pt x="344" y="61"/>
                  </a:cubicBezTo>
                  <a:cubicBezTo>
                    <a:pt x="341" y="60"/>
                    <a:pt x="341" y="60"/>
                    <a:pt x="341" y="60"/>
                  </a:cubicBezTo>
                  <a:cubicBezTo>
                    <a:pt x="338" y="57"/>
                    <a:pt x="338" y="57"/>
                    <a:pt x="338" y="57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20" y="39"/>
                    <a:pt x="320" y="39"/>
                    <a:pt x="320" y="39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1" y="31"/>
                    <a:pt x="311" y="31"/>
                    <a:pt x="311" y="31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90" y="17"/>
                    <a:pt x="290" y="17"/>
                    <a:pt x="290" y="17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4" y="16"/>
                    <a:pt x="284" y="16"/>
                    <a:pt x="284" y="16"/>
                  </a:cubicBezTo>
                  <a:cubicBezTo>
                    <a:pt x="278" y="17"/>
                    <a:pt x="278" y="17"/>
                    <a:pt x="278" y="17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8" y="20"/>
                    <a:pt x="278" y="20"/>
                    <a:pt x="278" y="20"/>
                  </a:cubicBezTo>
                  <a:cubicBezTo>
                    <a:pt x="275" y="21"/>
                    <a:pt x="275" y="21"/>
                    <a:pt x="275" y="21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70" y="24"/>
                    <a:pt x="270" y="24"/>
                    <a:pt x="270" y="24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67" y="23"/>
                    <a:pt x="267" y="23"/>
                    <a:pt x="267" y="23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58" y="20"/>
                    <a:pt x="258" y="20"/>
                    <a:pt x="258" y="20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49" y="17"/>
                    <a:pt x="249" y="17"/>
                    <a:pt x="249" y="17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51" y="18"/>
                    <a:pt x="251" y="18"/>
                    <a:pt x="251" y="18"/>
                  </a:cubicBezTo>
                  <a:cubicBezTo>
                    <a:pt x="248" y="20"/>
                    <a:pt x="248" y="20"/>
                    <a:pt x="248" y="20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48" y="17"/>
                    <a:pt x="248" y="17"/>
                    <a:pt x="248" y="17"/>
                  </a:cubicBezTo>
                  <a:cubicBezTo>
                    <a:pt x="245" y="16"/>
                    <a:pt x="245" y="16"/>
                    <a:pt x="245" y="16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42" y="16"/>
                    <a:pt x="242" y="16"/>
                    <a:pt x="242" y="16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9" y="17"/>
                    <a:pt x="239" y="17"/>
                    <a:pt x="239" y="17"/>
                  </a:cubicBezTo>
                  <a:cubicBezTo>
                    <a:pt x="238" y="17"/>
                    <a:pt x="238" y="17"/>
                    <a:pt x="238" y="17"/>
                  </a:cubicBezTo>
                  <a:cubicBezTo>
                    <a:pt x="235" y="17"/>
                    <a:pt x="235" y="17"/>
                    <a:pt x="235" y="17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2" y="10"/>
                    <a:pt x="232" y="10"/>
                    <a:pt x="232" y="10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29" y="7"/>
                    <a:pt x="229" y="7"/>
                    <a:pt x="229" y="7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5" y="3"/>
                    <a:pt x="225" y="3"/>
                    <a:pt x="225" y="3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4" y="1"/>
                    <a:pt x="204" y="1"/>
                    <a:pt x="204" y="1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5" y="10"/>
                    <a:pt x="185" y="10"/>
                    <a:pt x="185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6"/>
                    <a:pt x="157" y="16"/>
                    <a:pt x="156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6" y="16"/>
                    <a:pt x="156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3" y="17"/>
                    <a:pt x="150" y="17"/>
                  </a:cubicBezTo>
                  <a:cubicBezTo>
                    <a:pt x="150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8"/>
                  </a:cubicBezTo>
                  <a:cubicBezTo>
                    <a:pt x="149" y="18"/>
                    <a:pt x="149" y="18"/>
                    <a:pt x="148" y="20"/>
                  </a:cubicBezTo>
                  <a:cubicBezTo>
                    <a:pt x="148" y="20"/>
                    <a:pt x="148" y="20"/>
                    <a:pt x="146" y="18"/>
                  </a:cubicBezTo>
                  <a:cubicBezTo>
                    <a:pt x="146" y="18"/>
                    <a:pt x="146" y="18"/>
                    <a:pt x="145" y="18"/>
                  </a:cubicBezTo>
                  <a:cubicBezTo>
                    <a:pt x="145" y="18"/>
                    <a:pt x="145" y="18"/>
                    <a:pt x="143" y="18"/>
                  </a:cubicBezTo>
                  <a:cubicBezTo>
                    <a:pt x="143" y="18"/>
                    <a:pt x="143" y="18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40" y="25"/>
                    <a:pt x="140" y="25"/>
                    <a:pt x="141" y="26"/>
                  </a:cubicBezTo>
                  <a:cubicBezTo>
                    <a:pt x="141" y="26"/>
                    <a:pt x="141" y="26"/>
                    <a:pt x="138" y="26"/>
                  </a:cubicBezTo>
                  <a:cubicBezTo>
                    <a:pt x="138" y="26"/>
                    <a:pt x="138" y="26"/>
                    <a:pt x="136" y="27"/>
                  </a:cubicBezTo>
                  <a:cubicBezTo>
                    <a:pt x="136" y="27"/>
                    <a:pt x="136" y="27"/>
                    <a:pt x="136" y="28"/>
                  </a:cubicBezTo>
                  <a:cubicBezTo>
                    <a:pt x="136" y="28"/>
                    <a:pt x="136" y="28"/>
                    <a:pt x="145" y="30"/>
                  </a:cubicBezTo>
                  <a:cubicBezTo>
                    <a:pt x="145" y="30"/>
                    <a:pt x="145" y="30"/>
                    <a:pt x="146" y="30"/>
                  </a:cubicBezTo>
                  <a:cubicBezTo>
                    <a:pt x="146" y="30"/>
                    <a:pt x="146" y="30"/>
                    <a:pt x="148" y="31"/>
                  </a:cubicBezTo>
                  <a:cubicBezTo>
                    <a:pt x="148" y="31"/>
                    <a:pt x="148" y="31"/>
                    <a:pt x="143" y="33"/>
                  </a:cubicBezTo>
                  <a:cubicBezTo>
                    <a:pt x="143" y="33"/>
                    <a:pt x="143" y="33"/>
                    <a:pt x="141" y="31"/>
                  </a:cubicBezTo>
                  <a:cubicBezTo>
                    <a:pt x="141" y="31"/>
                    <a:pt x="141" y="31"/>
                    <a:pt x="136" y="31"/>
                  </a:cubicBezTo>
                  <a:cubicBezTo>
                    <a:pt x="136" y="31"/>
                    <a:pt x="136" y="31"/>
                    <a:pt x="136" y="33"/>
                  </a:cubicBezTo>
                  <a:cubicBezTo>
                    <a:pt x="136" y="33"/>
                    <a:pt x="136" y="33"/>
                    <a:pt x="136" y="34"/>
                  </a:cubicBezTo>
                  <a:cubicBezTo>
                    <a:pt x="136" y="34"/>
                    <a:pt x="136" y="34"/>
                    <a:pt x="135" y="36"/>
                  </a:cubicBezTo>
                  <a:cubicBezTo>
                    <a:pt x="135" y="36"/>
                    <a:pt x="135" y="36"/>
                    <a:pt x="139" y="40"/>
                  </a:cubicBezTo>
                  <a:cubicBezTo>
                    <a:pt x="139" y="40"/>
                    <a:pt x="139" y="40"/>
                    <a:pt x="136" y="43"/>
                  </a:cubicBezTo>
                  <a:cubicBezTo>
                    <a:pt x="136" y="43"/>
                    <a:pt x="136" y="43"/>
                    <a:pt x="135" y="43"/>
                  </a:cubicBezTo>
                  <a:cubicBezTo>
                    <a:pt x="135" y="43"/>
                    <a:pt x="135" y="43"/>
                    <a:pt x="130" y="46"/>
                  </a:cubicBezTo>
                  <a:cubicBezTo>
                    <a:pt x="130" y="46"/>
                    <a:pt x="130" y="46"/>
                    <a:pt x="130" y="47"/>
                  </a:cubicBezTo>
                  <a:cubicBezTo>
                    <a:pt x="130" y="47"/>
                    <a:pt x="130" y="47"/>
                    <a:pt x="132" y="47"/>
                  </a:cubicBezTo>
                  <a:cubicBezTo>
                    <a:pt x="132" y="47"/>
                    <a:pt x="132" y="47"/>
                    <a:pt x="135" y="49"/>
                  </a:cubicBezTo>
                  <a:cubicBezTo>
                    <a:pt x="135" y="49"/>
                    <a:pt x="135" y="49"/>
                    <a:pt x="138" y="50"/>
                  </a:cubicBezTo>
                  <a:cubicBezTo>
                    <a:pt x="138" y="50"/>
                    <a:pt x="138" y="50"/>
                    <a:pt x="139" y="50"/>
                  </a:cubicBezTo>
                  <a:cubicBezTo>
                    <a:pt x="139" y="50"/>
                    <a:pt x="139" y="50"/>
                    <a:pt x="141" y="50"/>
                  </a:cubicBezTo>
                  <a:cubicBezTo>
                    <a:pt x="141" y="50"/>
                    <a:pt x="141" y="50"/>
                    <a:pt x="142" y="51"/>
                  </a:cubicBezTo>
                  <a:cubicBezTo>
                    <a:pt x="142" y="51"/>
                    <a:pt x="142" y="51"/>
                    <a:pt x="143" y="53"/>
                  </a:cubicBezTo>
                  <a:cubicBezTo>
                    <a:pt x="143" y="53"/>
                    <a:pt x="143" y="53"/>
                    <a:pt x="145" y="53"/>
                  </a:cubicBezTo>
                  <a:cubicBezTo>
                    <a:pt x="145" y="53"/>
                    <a:pt x="145" y="53"/>
                    <a:pt x="148" y="53"/>
                  </a:cubicBezTo>
                  <a:cubicBezTo>
                    <a:pt x="148" y="53"/>
                    <a:pt x="148" y="53"/>
                    <a:pt x="151" y="54"/>
                  </a:cubicBezTo>
                  <a:cubicBezTo>
                    <a:pt x="151" y="54"/>
                    <a:pt x="151" y="54"/>
                    <a:pt x="149" y="56"/>
                  </a:cubicBezTo>
                  <a:cubicBezTo>
                    <a:pt x="149" y="56"/>
                    <a:pt x="149" y="56"/>
                    <a:pt x="149" y="57"/>
                  </a:cubicBezTo>
                  <a:cubicBezTo>
                    <a:pt x="149" y="57"/>
                    <a:pt x="149" y="57"/>
                    <a:pt x="149" y="60"/>
                  </a:cubicBezTo>
                  <a:cubicBezTo>
                    <a:pt x="149" y="60"/>
                    <a:pt x="149" y="60"/>
                    <a:pt x="148" y="61"/>
                  </a:cubicBezTo>
                  <a:cubicBezTo>
                    <a:pt x="148" y="61"/>
                    <a:pt x="148" y="61"/>
                    <a:pt x="146" y="61"/>
                  </a:cubicBezTo>
                  <a:cubicBezTo>
                    <a:pt x="146" y="61"/>
                    <a:pt x="146" y="61"/>
                    <a:pt x="142" y="63"/>
                  </a:cubicBezTo>
                  <a:cubicBezTo>
                    <a:pt x="142" y="63"/>
                    <a:pt x="142" y="63"/>
                    <a:pt x="138" y="61"/>
                  </a:cubicBezTo>
                  <a:cubicBezTo>
                    <a:pt x="138" y="61"/>
                    <a:pt x="138" y="61"/>
                    <a:pt x="136" y="60"/>
                  </a:cubicBezTo>
                  <a:cubicBezTo>
                    <a:pt x="136" y="60"/>
                    <a:pt x="136" y="60"/>
                    <a:pt x="135" y="60"/>
                  </a:cubicBezTo>
                  <a:cubicBezTo>
                    <a:pt x="135" y="60"/>
                    <a:pt x="135" y="60"/>
                    <a:pt x="133" y="61"/>
                  </a:cubicBezTo>
                  <a:cubicBezTo>
                    <a:pt x="133" y="61"/>
                    <a:pt x="133" y="61"/>
                    <a:pt x="133" y="63"/>
                  </a:cubicBezTo>
                  <a:cubicBezTo>
                    <a:pt x="133" y="63"/>
                    <a:pt x="133" y="63"/>
                    <a:pt x="132" y="64"/>
                  </a:cubicBezTo>
                  <a:cubicBezTo>
                    <a:pt x="132" y="64"/>
                    <a:pt x="132" y="64"/>
                    <a:pt x="130" y="64"/>
                  </a:cubicBezTo>
                  <a:cubicBezTo>
                    <a:pt x="130" y="64"/>
                    <a:pt x="130" y="64"/>
                    <a:pt x="130" y="63"/>
                  </a:cubicBezTo>
                  <a:cubicBezTo>
                    <a:pt x="130" y="63"/>
                    <a:pt x="130" y="63"/>
                    <a:pt x="129" y="63"/>
                  </a:cubicBezTo>
                  <a:cubicBezTo>
                    <a:pt x="129" y="63"/>
                    <a:pt x="129" y="63"/>
                    <a:pt x="126" y="63"/>
                  </a:cubicBezTo>
                  <a:cubicBezTo>
                    <a:pt x="126" y="63"/>
                    <a:pt x="126" y="63"/>
                    <a:pt x="123" y="61"/>
                  </a:cubicBezTo>
                  <a:cubicBezTo>
                    <a:pt x="123" y="61"/>
                    <a:pt x="123" y="61"/>
                    <a:pt x="120" y="60"/>
                  </a:cubicBezTo>
                  <a:cubicBezTo>
                    <a:pt x="120" y="60"/>
                    <a:pt x="120" y="60"/>
                    <a:pt x="118" y="56"/>
                  </a:cubicBezTo>
                  <a:cubicBezTo>
                    <a:pt x="118" y="56"/>
                    <a:pt x="118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6"/>
                    <a:pt x="115" y="56"/>
                    <a:pt x="113" y="57"/>
                  </a:cubicBezTo>
                  <a:cubicBezTo>
                    <a:pt x="113" y="57"/>
                    <a:pt x="113" y="57"/>
                    <a:pt x="112" y="57"/>
                  </a:cubicBezTo>
                  <a:cubicBezTo>
                    <a:pt x="112" y="57"/>
                    <a:pt x="112" y="57"/>
                    <a:pt x="110" y="57"/>
                  </a:cubicBezTo>
                  <a:cubicBezTo>
                    <a:pt x="110" y="57"/>
                    <a:pt x="110" y="57"/>
                    <a:pt x="110" y="59"/>
                  </a:cubicBezTo>
                  <a:cubicBezTo>
                    <a:pt x="110" y="59"/>
                    <a:pt x="110" y="59"/>
                    <a:pt x="109" y="60"/>
                  </a:cubicBezTo>
                  <a:cubicBezTo>
                    <a:pt x="109" y="60"/>
                    <a:pt x="109" y="60"/>
                    <a:pt x="108" y="60"/>
                  </a:cubicBezTo>
                  <a:cubicBezTo>
                    <a:pt x="108" y="60"/>
                    <a:pt x="108" y="60"/>
                    <a:pt x="105" y="57"/>
                  </a:cubicBezTo>
                  <a:cubicBezTo>
                    <a:pt x="105" y="57"/>
                    <a:pt x="105" y="57"/>
                    <a:pt x="102" y="57"/>
                  </a:cubicBezTo>
                  <a:cubicBezTo>
                    <a:pt x="102" y="57"/>
                    <a:pt x="102" y="57"/>
                    <a:pt x="100" y="57"/>
                  </a:cubicBezTo>
                  <a:cubicBezTo>
                    <a:pt x="100" y="57"/>
                    <a:pt x="100" y="57"/>
                    <a:pt x="99" y="59"/>
                  </a:cubicBezTo>
                  <a:cubicBezTo>
                    <a:pt x="99" y="59"/>
                    <a:pt x="99" y="59"/>
                    <a:pt x="96" y="57"/>
                  </a:cubicBezTo>
                  <a:cubicBezTo>
                    <a:pt x="96" y="57"/>
                    <a:pt x="96" y="57"/>
                    <a:pt x="96" y="59"/>
                  </a:cubicBezTo>
                  <a:cubicBezTo>
                    <a:pt x="96" y="59"/>
                    <a:pt x="96" y="59"/>
                    <a:pt x="95" y="60"/>
                  </a:cubicBezTo>
                  <a:cubicBezTo>
                    <a:pt x="95" y="60"/>
                    <a:pt x="95" y="60"/>
                    <a:pt x="93" y="61"/>
                  </a:cubicBezTo>
                  <a:cubicBezTo>
                    <a:pt x="93" y="61"/>
                    <a:pt x="93" y="61"/>
                    <a:pt x="92" y="63"/>
                  </a:cubicBezTo>
                  <a:cubicBezTo>
                    <a:pt x="92" y="63"/>
                    <a:pt x="92" y="63"/>
                    <a:pt x="89" y="63"/>
                  </a:cubicBezTo>
                  <a:cubicBezTo>
                    <a:pt x="89" y="63"/>
                    <a:pt x="89" y="63"/>
                    <a:pt x="86" y="61"/>
                  </a:cubicBezTo>
                  <a:cubicBezTo>
                    <a:pt x="86" y="61"/>
                    <a:pt x="86" y="61"/>
                    <a:pt x="83" y="60"/>
                  </a:cubicBezTo>
                  <a:cubicBezTo>
                    <a:pt x="83" y="60"/>
                    <a:pt x="83" y="60"/>
                    <a:pt x="80" y="59"/>
                  </a:cubicBezTo>
                  <a:cubicBezTo>
                    <a:pt x="80" y="59"/>
                    <a:pt x="80" y="59"/>
                    <a:pt x="79" y="57"/>
                  </a:cubicBezTo>
                  <a:cubicBezTo>
                    <a:pt x="79" y="57"/>
                    <a:pt x="79" y="57"/>
                    <a:pt x="77" y="59"/>
                  </a:cubicBezTo>
                  <a:cubicBezTo>
                    <a:pt x="77" y="59"/>
                    <a:pt x="77" y="59"/>
                    <a:pt x="79" y="61"/>
                  </a:cubicBezTo>
                  <a:cubicBezTo>
                    <a:pt x="79" y="61"/>
                    <a:pt x="79" y="61"/>
                    <a:pt x="79" y="63"/>
                  </a:cubicBezTo>
                  <a:cubicBezTo>
                    <a:pt x="79" y="63"/>
                    <a:pt x="79" y="63"/>
                    <a:pt x="79" y="64"/>
                  </a:cubicBezTo>
                  <a:cubicBezTo>
                    <a:pt x="79" y="64"/>
                    <a:pt x="79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ubicBezTo>
                    <a:pt x="77" y="63"/>
                    <a:pt x="77" y="63"/>
                    <a:pt x="77" y="60"/>
                  </a:cubicBezTo>
                  <a:cubicBezTo>
                    <a:pt x="77" y="60"/>
                    <a:pt x="77" y="60"/>
                    <a:pt x="72" y="56"/>
                  </a:cubicBezTo>
                  <a:cubicBezTo>
                    <a:pt x="72" y="56"/>
                    <a:pt x="72" y="56"/>
                    <a:pt x="67" y="54"/>
                  </a:cubicBezTo>
                  <a:cubicBezTo>
                    <a:pt x="67" y="54"/>
                    <a:pt x="67" y="54"/>
                    <a:pt x="66" y="53"/>
                  </a:cubicBezTo>
                  <a:cubicBezTo>
                    <a:pt x="66" y="53"/>
                    <a:pt x="66" y="53"/>
                    <a:pt x="63" y="51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2" y="51"/>
                    <a:pt x="62" y="51"/>
                    <a:pt x="57" y="51"/>
                  </a:cubicBezTo>
                  <a:cubicBezTo>
                    <a:pt x="57" y="51"/>
                    <a:pt x="57" y="51"/>
                    <a:pt x="56" y="51"/>
                  </a:cubicBezTo>
                  <a:cubicBezTo>
                    <a:pt x="56" y="51"/>
                    <a:pt x="56" y="51"/>
                    <a:pt x="54" y="51"/>
                  </a:cubicBezTo>
                  <a:cubicBezTo>
                    <a:pt x="54" y="51"/>
                    <a:pt x="54" y="51"/>
                    <a:pt x="53" y="50"/>
                  </a:cubicBezTo>
                  <a:cubicBezTo>
                    <a:pt x="53" y="50"/>
                    <a:pt x="53" y="50"/>
                    <a:pt x="52" y="47"/>
                  </a:cubicBezTo>
                  <a:cubicBezTo>
                    <a:pt x="52" y="47"/>
                    <a:pt x="52" y="47"/>
                    <a:pt x="47" y="49"/>
                  </a:cubicBezTo>
                  <a:cubicBezTo>
                    <a:pt x="47" y="49"/>
                    <a:pt x="47" y="49"/>
                    <a:pt x="46" y="50"/>
                  </a:cubicBezTo>
                  <a:cubicBezTo>
                    <a:pt x="46" y="50"/>
                    <a:pt x="46" y="50"/>
                    <a:pt x="46" y="51"/>
                  </a:cubicBezTo>
                  <a:cubicBezTo>
                    <a:pt x="46" y="51"/>
                    <a:pt x="46" y="51"/>
                    <a:pt x="44" y="51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43" y="51"/>
                    <a:pt x="43" y="51"/>
                    <a:pt x="42" y="50"/>
                  </a:cubicBezTo>
                  <a:cubicBezTo>
                    <a:pt x="42" y="50"/>
                    <a:pt x="42" y="50"/>
                    <a:pt x="39" y="49"/>
                  </a:cubicBezTo>
                  <a:cubicBezTo>
                    <a:pt x="39" y="49"/>
                    <a:pt x="39" y="49"/>
                    <a:pt x="36" y="49"/>
                  </a:cubicBezTo>
                  <a:cubicBezTo>
                    <a:pt x="36" y="49"/>
                    <a:pt x="36" y="49"/>
                    <a:pt x="36" y="50"/>
                  </a:cubicBezTo>
                  <a:cubicBezTo>
                    <a:pt x="36" y="50"/>
                    <a:pt x="36" y="50"/>
                    <a:pt x="34" y="50"/>
                  </a:cubicBezTo>
                  <a:cubicBezTo>
                    <a:pt x="34" y="50"/>
                    <a:pt x="34" y="50"/>
                    <a:pt x="33" y="51"/>
                  </a:cubicBezTo>
                  <a:cubicBezTo>
                    <a:pt x="33" y="51"/>
                    <a:pt x="33" y="51"/>
                    <a:pt x="33" y="53"/>
                  </a:cubicBezTo>
                  <a:cubicBezTo>
                    <a:pt x="33" y="53"/>
                    <a:pt x="33" y="53"/>
                    <a:pt x="32" y="54"/>
                  </a:cubicBezTo>
                  <a:cubicBezTo>
                    <a:pt x="32" y="54"/>
                    <a:pt x="32" y="54"/>
                    <a:pt x="30" y="54"/>
                  </a:cubicBezTo>
                  <a:cubicBezTo>
                    <a:pt x="30" y="54"/>
                    <a:pt x="30" y="54"/>
                    <a:pt x="29" y="54"/>
                  </a:cubicBezTo>
                  <a:cubicBezTo>
                    <a:pt x="29" y="54"/>
                    <a:pt x="29" y="54"/>
                    <a:pt x="27" y="56"/>
                  </a:cubicBezTo>
                  <a:cubicBezTo>
                    <a:pt x="27" y="56"/>
                    <a:pt x="27" y="56"/>
                    <a:pt x="24" y="57"/>
                  </a:cubicBezTo>
                  <a:cubicBezTo>
                    <a:pt x="24" y="57"/>
                    <a:pt x="24" y="57"/>
                    <a:pt x="23" y="57"/>
                  </a:cubicBezTo>
                  <a:cubicBezTo>
                    <a:pt x="23" y="57"/>
                    <a:pt x="23" y="57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24" y="59"/>
                    <a:pt x="24" y="59"/>
                    <a:pt x="23" y="60"/>
                  </a:cubicBezTo>
                  <a:cubicBezTo>
                    <a:pt x="23" y="60"/>
                    <a:pt x="23" y="60"/>
                    <a:pt x="20" y="63"/>
                  </a:cubicBezTo>
                  <a:cubicBezTo>
                    <a:pt x="20" y="63"/>
                    <a:pt x="20" y="63"/>
                    <a:pt x="16" y="63"/>
                  </a:cubicBezTo>
                  <a:cubicBezTo>
                    <a:pt x="16" y="63"/>
                    <a:pt x="16" y="63"/>
                    <a:pt x="17" y="64"/>
                  </a:cubicBezTo>
                  <a:cubicBezTo>
                    <a:pt x="17" y="64"/>
                    <a:pt x="17" y="64"/>
                    <a:pt x="19" y="66"/>
                  </a:cubicBezTo>
                  <a:cubicBezTo>
                    <a:pt x="19" y="66"/>
                    <a:pt x="19" y="66"/>
                    <a:pt x="20" y="70"/>
                  </a:cubicBezTo>
                  <a:cubicBezTo>
                    <a:pt x="20" y="70"/>
                    <a:pt x="20" y="70"/>
                    <a:pt x="20" y="71"/>
                  </a:cubicBezTo>
                  <a:cubicBezTo>
                    <a:pt x="20" y="71"/>
                    <a:pt x="20" y="71"/>
                    <a:pt x="19" y="73"/>
                  </a:cubicBezTo>
                  <a:cubicBezTo>
                    <a:pt x="19" y="73"/>
                    <a:pt x="19" y="73"/>
                    <a:pt x="16" y="73"/>
                  </a:cubicBezTo>
                  <a:cubicBezTo>
                    <a:pt x="16" y="73"/>
                    <a:pt x="16" y="73"/>
                    <a:pt x="11" y="69"/>
                  </a:cubicBezTo>
                  <a:cubicBezTo>
                    <a:pt x="11" y="69"/>
                    <a:pt x="11" y="69"/>
                    <a:pt x="9" y="67"/>
                  </a:cubicBezTo>
                  <a:cubicBezTo>
                    <a:pt x="9" y="67"/>
                    <a:pt x="9" y="67"/>
                    <a:pt x="7" y="66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6" y="66"/>
                    <a:pt x="6" y="66"/>
                    <a:pt x="4" y="66"/>
                  </a:cubicBezTo>
                  <a:cubicBezTo>
                    <a:pt x="4" y="66"/>
                    <a:pt x="4" y="66"/>
                    <a:pt x="4" y="67"/>
                  </a:cubicBezTo>
                  <a:cubicBezTo>
                    <a:pt x="4" y="67"/>
                    <a:pt x="4" y="67"/>
                    <a:pt x="4" y="69"/>
                  </a:cubicBezTo>
                  <a:cubicBezTo>
                    <a:pt x="4" y="69"/>
                    <a:pt x="4" y="69"/>
                    <a:pt x="4" y="70"/>
                  </a:cubicBezTo>
                  <a:cubicBezTo>
                    <a:pt x="4" y="70"/>
                    <a:pt x="4" y="70"/>
                    <a:pt x="4" y="71"/>
                  </a:cubicBezTo>
                  <a:cubicBezTo>
                    <a:pt x="4" y="71"/>
                    <a:pt x="4" y="71"/>
                    <a:pt x="1" y="74"/>
                  </a:cubicBezTo>
                  <a:cubicBezTo>
                    <a:pt x="1" y="74"/>
                    <a:pt x="1" y="74"/>
                    <a:pt x="0" y="77"/>
                  </a:cubicBezTo>
                  <a:cubicBezTo>
                    <a:pt x="0" y="77"/>
                    <a:pt x="0" y="77"/>
                    <a:pt x="1" y="80"/>
                  </a:cubicBezTo>
                  <a:cubicBezTo>
                    <a:pt x="1" y="80"/>
                    <a:pt x="1" y="80"/>
                    <a:pt x="2" y="81"/>
                  </a:cubicBezTo>
                  <a:cubicBezTo>
                    <a:pt x="2" y="81"/>
                    <a:pt x="2" y="81"/>
                    <a:pt x="3" y="82"/>
                  </a:cubicBezTo>
                  <a:cubicBezTo>
                    <a:pt x="3" y="82"/>
                    <a:pt x="3" y="82"/>
                    <a:pt x="4" y="83"/>
                  </a:cubicBezTo>
                  <a:cubicBezTo>
                    <a:pt x="4" y="83"/>
                    <a:pt x="4" y="83"/>
                    <a:pt x="3" y="84"/>
                  </a:cubicBezTo>
                  <a:cubicBezTo>
                    <a:pt x="3" y="84"/>
                    <a:pt x="3" y="84"/>
                    <a:pt x="1" y="86"/>
                  </a:cubicBezTo>
                  <a:cubicBezTo>
                    <a:pt x="1" y="86"/>
                    <a:pt x="1" y="86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1" y="92"/>
                  </a:cubicBezTo>
                  <a:cubicBezTo>
                    <a:pt x="1" y="92"/>
                    <a:pt x="1" y="92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4" y="93"/>
                    <a:pt x="6" y="94"/>
                  </a:cubicBezTo>
                  <a:cubicBezTo>
                    <a:pt x="6" y="94"/>
                    <a:pt x="6" y="94"/>
                    <a:pt x="9" y="97"/>
                  </a:cubicBezTo>
                  <a:cubicBezTo>
                    <a:pt x="9" y="97"/>
                    <a:pt x="9" y="97"/>
                    <a:pt x="7" y="97"/>
                  </a:cubicBezTo>
                  <a:cubicBezTo>
                    <a:pt x="7" y="97"/>
                    <a:pt x="7" y="97"/>
                    <a:pt x="9" y="100"/>
                  </a:cubicBezTo>
                  <a:cubicBezTo>
                    <a:pt x="9" y="100"/>
                    <a:pt x="9" y="100"/>
                    <a:pt x="10" y="102"/>
                  </a:cubicBezTo>
                  <a:cubicBezTo>
                    <a:pt x="10" y="102"/>
                    <a:pt x="10" y="102"/>
                    <a:pt x="11" y="102"/>
                  </a:cubicBezTo>
                  <a:cubicBezTo>
                    <a:pt x="11" y="102"/>
                    <a:pt x="11" y="102"/>
                    <a:pt x="13" y="100"/>
                  </a:cubicBezTo>
                  <a:cubicBezTo>
                    <a:pt x="13" y="100"/>
                    <a:pt x="13" y="100"/>
                    <a:pt x="14" y="100"/>
                  </a:cubicBezTo>
                  <a:cubicBezTo>
                    <a:pt x="14" y="100"/>
                    <a:pt x="14" y="100"/>
                    <a:pt x="17" y="102"/>
                  </a:cubicBezTo>
                  <a:cubicBezTo>
                    <a:pt x="17" y="102"/>
                    <a:pt x="17" y="102"/>
                    <a:pt x="22" y="103"/>
                  </a:cubicBezTo>
                  <a:cubicBezTo>
                    <a:pt x="22" y="103"/>
                    <a:pt x="22" y="103"/>
                    <a:pt x="23" y="106"/>
                  </a:cubicBezTo>
                  <a:cubicBezTo>
                    <a:pt x="23" y="106"/>
                    <a:pt x="23" y="106"/>
                    <a:pt x="27" y="110"/>
                  </a:cubicBezTo>
                  <a:cubicBezTo>
                    <a:pt x="27" y="110"/>
                    <a:pt x="27" y="110"/>
                    <a:pt x="29" y="112"/>
                  </a:cubicBezTo>
                  <a:cubicBezTo>
                    <a:pt x="29" y="112"/>
                    <a:pt x="29" y="112"/>
                    <a:pt x="30" y="114"/>
                  </a:cubicBezTo>
                  <a:cubicBezTo>
                    <a:pt x="30" y="114"/>
                    <a:pt x="30" y="114"/>
                    <a:pt x="29" y="114"/>
                  </a:cubicBezTo>
                  <a:cubicBezTo>
                    <a:pt x="29" y="114"/>
                    <a:pt x="29" y="114"/>
                    <a:pt x="27" y="114"/>
                  </a:cubicBezTo>
                  <a:cubicBezTo>
                    <a:pt x="27" y="114"/>
                    <a:pt x="27" y="114"/>
                    <a:pt x="26" y="114"/>
                  </a:cubicBezTo>
                  <a:cubicBezTo>
                    <a:pt x="26" y="114"/>
                    <a:pt x="26" y="114"/>
                    <a:pt x="27" y="115"/>
                  </a:cubicBezTo>
                  <a:cubicBezTo>
                    <a:pt x="27" y="115"/>
                    <a:pt x="27" y="115"/>
                    <a:pt x="26" y="116"/>
                  </a:cubicBezTo>
                  <a:cubicBezTo>
                    <a:pt x="26" y="116"/>
                    <a:pt x="26" y="116"/>
                    <a:pt x="30" y="117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2" y="119"/>
                    <a:pt x="34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73" y="166"/>
                    <a:pt x="73" y="166"/>
                    <a:pt x="73" y="166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2" y="169"/>
                    <a:pt x="82" y="169"/>
                    <a:pt x="82" y="169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82" y="182"/>
                    <a:pt x="82" y="182"/>
                    <a:pt x="82" y="182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7" y="176"/>
                    <a:pt x="87" y="176"/>
                    <a:pt x="87" y="176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90" y="175"/>
                    <a:pt x="90" y="175"/>
                    <a:pt x="90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13" y="185"/>
                    <a:pt x="113" y="185"/>
                    <a:pt x="113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9" y="188"/>
                    <a:pt x="119" y="188"/>
                    <a:pt x="119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39" y="126"/>
                    <a:pt x="139" y="126"/>
                    <a:pt x="139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5" y="125"/>
                    <a:pt x="145" y="125"/>
                    <a:pt x="145" y="125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7"/>
                    <a:pt x="148" y="127"/>
                    <a:pt x="148" y="127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55" y="125"/>
                    <a:pt x="155" y="125"/>
                    <a:pt x="155" y="125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1" y="129"/>
                    <a:pt x="151" y="129"/>
                    <a:pt x="151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9" y="157"/>
                    <a:pt x="179" y="157"/>
                    <a:pt x="179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5" y="157"/>
                    <a:pt x="185" y="157"/>
                    <a:pt x="185" y="157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9" y="157"/>
                    <a:pt x="199" y="157"/>
                    <a:pt x="199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9" y="160"/>
                    <a:pt x="219" y="160"/>
                    <a:pt x="219" y="160"/>
                  </a:cubicBezTo>
                  <a:cubicBezTo>
                    <a:pt x="221" y="162"/>
                    <a:pt x="221" y="162"/>
                    <a:pt x="221" y="162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5" y="166"/>
                    <a:pt x="225" y="166"/>
                    <a:pt x="225" y="166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8" y="172"/>
                    <a:pt x="228" y="172"/>
                    <a:pt x="228" y="172"/>
                  </a:cubicBezTo>
                  <a:cubicBezTo>
                    <a:pt x="229" y="176"/>
                    <a:pt x="229" y="176"/>
                    <a:pt x="229" y="176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234" y="179"/>
                    <a:pt x="234" y="179"/>
                    <a:pt x="234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7" y="180"/>
                    <a:pt x="237" y="180"/>
                    <a:pt x="237" y="180"/>
                  </a:cubicBezTo>
                  <a:cubicBezTo>
                    <a:pt x="239" y="189"/>
                    <a:pt x="239" y="189"/>
                    <a:pt x="239" y="189"/>
                  </a:cubicBezTo>
                  <a:cubicBezTo>
                    <a:pt x="242" y="190"/>
                    <a:pt x="242" y="190"/>
                    <a:pt x="242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7" y="190"/>
                    <a:pt x="247" y="190"/>
                    <a:pt x="247" y="190"/>
                  </a:cubicBezTo>
                  <a:cubicBezTo>
                    <a:pt x="254" y="189"/>
                    <a:pt x="254" y="189"/>
                    <a:pt x="254" y="189"/>
                  </a:cubicBezTo>
                  <a:cubicBezTo>
                    <a:pt x="257" y="190"/>
                    <a:pt x="257" y="190"/>
                    <a:pt x="257" y="190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6"/>
                    <a:pt x="259" y="196"/>
                    <a:pt x="259" y="196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4" y="190"/>
                    <a:pt x="264" y="190"/>
                    <a:pt x="264" y="190"/>
                  </a:cubicBezTo>
                  <a:cubicBezTo>
                    <a:pt x="267" y="189"/>
                    <a:pt x="267" y="189"/>
                    <a:pt x="267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7" y="186"/>
                    <a:pt x="267" y="186"/>
                    <a:pt x="267" y="186"/>
                  </a:cubicBezTo>
                  <a:cubicBezTo>
                    <a:pt x="270" y="185"/>
                    <a:pt x="270" y="185"/>
                    <a:pt x="270" y="185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7" y="180"/>
                    <a:pt x="277" y="180"/>
                    <a:pt x="277" y="180"/>
                  </a:cubicBezTo>
                  <a:cubicBezTo>
                    <a:pt x="277" y="179"/>
                    <a:pt x="277" y="179"/>
                    <a:pt x="277" y="179"/>
                  </a:cubicBezTo>
                  <a:cubicBezTo>
                    <a:pt x="278" y="178"/>
                    <a:pt x="278" y="178"/>
                    <a:pt x="278" y="178"/>
                  </a:cubicBezTo>
                  <a:cubicBezTo>
                    <a:pt x="280" y="178"/>
                    <a:pt x="280" y="178"/>
                    <a:pt x="280" y="178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2" y="176"/>
                    <a:pt x="282" y="176"/>
                    <a:pt x="282" y="176"/>
                  </a:cubicBezTo>
                  <a:cubicBezTo>
                    <a:pt x="285" y="175"/>
                    <a:pt x="285" y="175"/>
                    <a:pt x="285" y="175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4" y="172"/>
                    <a:pt x="284" y="172"/>
                    <a:pt x="284" y="172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91" y="168"/>
                    <a:pt x="291" y="168"/>
                    <a:pt x="291" y="168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295" y="168"/>
                    <a:pt x="295" y="168"/>
                    <a:pt x="295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301" y="169"/>
                    <a:pt x="301" y="169"/>
                    <a:pt x="301" y="169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8" y="172"/>
                    <a:pt x="308" y="172"/>
                    <a:pt x="308" y="172"/>
                  </a:cubicBezTo>
                  <a:cubicBezTo>
                    <a:pt x="310" y="172"/>
                    <a:pt x="310" y="172"/>
                    <a:pt x="310" y="172"/>
                  </a:cubicBezTo>
                  <a:cubicBezTo>
                    <a:pt x="311" y="172"/>
                    <a:pt x="311" y="172"/>
                    <a:pt x="311" y="172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4" y="163"/>
                    <a:pt x="314" y="163"/>
                    <a:pt x="314" y="163"/>
                  </a:cubicBezTo>
                  <a:cubicBezTo>
                    <a:pt x="315" y="162"/>
                    <a:pt x="315" y="162"/>
                    <a:pt x="315" y="162"/>
                  </a:cubicBezTo>
                  <a:cubicBezTo>
                    <a:pt x="325" y="166"/>
                    <a:pt x="325" y="166"/>
                    <a:pt x="325" y="166"/>
                  </a:cubicBezTo>
                  <a:cubicBezTo>
                    <a:pt x="331" y="168"/>
                    <a:pt x="331" y="168"/>
                    <a:pt x="331" y="16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34" y="168"/>
                    <a:pt x="334" y="168"/>
                    <a:pt x="334" y="168"/>
                  </a:cubicBezTo>
                  <a:cubicBezTo>
                    <a:pt x="334" y="166"/>
                    <a:pt x="334" y="166"/>
                    <a:pt x="334" y="166"/>
                  </a:cubicBezTo>
                  <a:cubicBezTo>
                    <a:pt x="335" y="166"/>
                    <a:pt x="335" y="166"/>
                    <a:pt x="335" y="166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41" y="166"/>
                    <a:pt x="341" y="166"/>
                    <a:pt x="341" y="166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8" y="166"/>
                    <a:pt x="348" y="166"/>
                    <a:pt x="348" y="166"/>
                  </a:cubicBezTo>
                  <a:cubicBezTo>
                    <a:pt x="350" y="166"/>
                    <a:pt x="350" y="166"/>
                    <a:pt x="350" y="166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63" y="166"/>
                    <a:pt x="363" y="166"/>
                    <a:pt x="363" y="166"/>
                  </a:cubicBezTo>
                  <a:cubicBezTo>
                    <a:pt x="368" y="168"/>
                    <a:pt x="368" y="168"/>
                    <a:pt x="368" y="168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4" y="170"/>
                    <a:pt x="374" y="170"/>
                    <a:pt x="374" y="170"/>
                  </a:cubicBezTo>
                  <a:cubicBezTo>
                    <a:pt x="376" y="172"/>
                    <a:pt x="376" y="172"/>
                    <a:pt x="376" y="172"/>
                  </a:cubicBezTo>
                  <a:cubicBezTo>
                    <a:pt x="377" y="172"/>
                    <a:pt x="377" y="172"/>
                    <a:pt x="377" y="172"/>
                  </a:cubicBezTo>
                  <a:cubicBezTo>
                    <a:pt x="378" y="172"/>
                    <a:pt x="378" y="172"/>
                    <a:pt x="378" y="172"/>
                  </a:cubicBezTo>
                  <a:cubicBezTo>
                    <a:pt x="383" y="173"/>
                    <a:pt x="383" y="173"/>
                    <a:pt x="383" y="173"/>
                  </a:cubicBezTo>
                  <a:cubicBezTo>
                    <a:pt x="383" y="174"/>
                    <a:pt x="383" y="174"/>
                    <a:pt x="383" y="174"/>
                  </a:cubicBezTo>
                  <a:cubicBezTo>
                    <a:pt x="386" y="178"/>
                    <a:pt x="386" y="178"/>
                    <a:pt x="386" y="178"/>
                  </a:cubicBezTo>
                  <a:cubicBezTo>
                    <a:pt x="386" y="173"/>
                    <a:pt x="386" y="173"/>
                    <a:pt x="386" y="173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69"/>
                    <a:pt x="383" y="169"/>
                    <a:pt x="383" y="169"/>
                  </a:cubicBezTo>
                  <a:cubicBezTo>
                    <a:pt x="384" y="168"/>
                    <a:pt x="384" y="168"/>
                    <a:pt x="384" y="168"/>
                  </a:cubicBezTo>
                  <a:cubicBezTo>
                    <a:pt x="387" y="166"/>
                    <a:pt x="387" y="166"/>
                    <a:pt x="387" y="166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87" y="163"/>
                    <a:pt x="387" y="163"/>
                    <a:pt x="387" y="163"/>
                  </a:cubicBezTo>
                  <a:cubicBezTo>
                    <a:pt x="389" y="162"/>
                    <a:pt x="389" y="162"/>
                    <a:pt x="389" y="162"/>
                  </a:cubicBezTo>
                  <a:cubicBezTo>
                    <a:pt x="387" y="162"/>
                    <a:pt x="387" y="162"/>
                    <a:pt x="387" y="162"/>
                  </a:cubicBezTo>
                  <a:cubicBezTo>
                    <a:pt x="386" y="159"/>
                    <a:pt x="386" y="159"/>
                    <a:pt x="386" y="159"/>
                  </a:cubicBezTo>
                  <a:cubicBezTo>
                    <a:pt x="384" y="156"/>
                    <a:pt x="384" y="156"/>
                    <a:pt x="384" y="156"/>
                  </a:cubicBezTo>
                  <a:cubicBezTo>
                    <a:pt x="383" y="153"/>
                    <a:pt x="383" y="153"/>
                    <a:pt x="383" y="153"/>
                  </a:cubicBezTo>
                  <a:cubicBezTo>
                    <a:pt x="380" y="149"/>
                    <a:pt x="380" y="149"/>
                    <a:pt x="380" y="149"/>
                  </a:cubicBezTo>
                  <a:cubicBezTo>
                    <a:pt x="378" y="146"/>
                    <a:pt x="378" y="146"/>
                    <a:pt x="378" y="146"/>
                  </a:cubicBezTo>
                  <a:cubicBezTo>
                    <a:pt x="377" y="142"/>
                    <a:pt x="377" y="142"/>
                    <a:pt x="377" y="142"/>
                  </a:cubicBezTo>
                  <a:cubicBezTo>
                    <a:pt x="377" y="140"/>
                    <a:pt x="377" y="140"/>
                    <a:pt x="377" y="140"/>
                  </a:cubicBezTo>
                  <a:cubicBezTo>
                    <a:pt x="374" y="140"/>
                    <a:pt x="374" y="140"/>
                    <a:pt x="374" y="140"/>
                  </a:cubicBezTo>
                  <a:cubicBezTo>
                    <a:pt x="371" y="140"/>
                    <a:pt x="371" y="140"/>
                    <a:pt x="371" y="140"/>
                  </a:cubicBezTo>
                  <a:cubicBezTo>
                    <a:pt x="371" y="139"/>
                    <a:pt x="371" y="139"/>
                    <a:pt x="371" y="139"/>
                  </a:cubicBezTo>
                  <a:cubicBezTo>
                    <a:pt x="373" y="137"/>
                    <a:pt x="373" y="137"/>
                    <a:pt x="373" y="137"/>
                  </a:cubicBezTo>
                  <a:cubicBezTo>
                    <a:pt x="374" y="137"/>
                    <a:pt x="374" y="137"/>
                    <a:pt x="374" y="137"/>
                  </a:cubicBezTo>
                  <a:cubicBezTo>
                    <a:pt x="380" y="136"/>
                    <a:pt x="380" y="136"/>
                    <a:pt x="380" y="136"/>
                  </a:cubicBezTo>
                  <a:cubicBezTo>
                    <a:pt x="386" y="135"/>
                    <a:pt x="386" y="135"/>
                    <a:pt x="386" y="135"/>
                  </a:cubicBezTo>
                  <a:cubicBezTo>
                    <a:pt x="389" y="135"/>
                    <a:pt x="389" y="135"/>
                    <a:pt x="389" y="135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3" y="136"/>
                    <a:pt x="393" y="136"/>
                    <a:pt x="393" y="136"/>
                  </a:cubicBezTo>
                  <a:cubicBezTo>
                    <a:pt x="396" y="136"/>
                    <a:pt x="396" y="136"/>
                    <a:pt x="396" y="136"/>
                  </a:cubicBezTo>
                  <a:cubicBezTo>
                    <a:pt x="397" y="136"/>
                    <a:pt x="397" y="136"/>
                    <a:pt x="397" y="136"/>
                  </a:cubicBezTo>
                  <a:cubicBezTo>
                    <a:pt x="399" y="135"/>
                    <a:pt x="399" y="135"/>
                    <a:pt x="399" y="135"/>
                  </a:cubicBezTo>
                  <a:cubicBezTo>
                    <a:pt x="397" y="133"/>
                    <a:pt x="397" y="133"/>
                    <a:pt x="397" y="133"/>
                  </a:cubicBezTo>
                  <a:cubicBezTo>
                    <a:pt x="396" y="132"/>
                    <a:pt x="396" y="132"/>
                    <a:pt x="396" y="132"/>
                  </a:cubicBezTo>
                  <a:cubicBezTo>
                    <a:pt x="394" y="130"/>
                    <a:pt x="394" y="130"/>
                    <a:pt x="394" y="130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393" y="123"/>
                    <a:pt x="393" y="123"/>
                    <a:pt x="393" y="123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4" y="114"/>
                    <a:pt x="394" y="114"/>
                    <a:pt x="394" y="114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94" y="109"/>
                    <a:pt x="394" y="109"/>
                    <a:pt x="394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400" y="110"/>
                    <a:pt x="400" y="110"/>
                    <a:pt x="400" y="110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0" y="112"/>
                    <a:pt x="410" y="112"/>
                    <a:pt x="410" y="112"/>
                  </a:cubicBezTo>
                  <a:cubicBezTo>
                    <a:pt x="413" y="112"/>
                    <a:pt x="413" y="112"/>
                    <a:pt x="413" y="112"/>
                  </a:cubicBezTo>
                  <a:cubicBezTo>
                    <a:pt x="414" y="113"/>
                    <a:pt x="414" y="113"/>
                    <a:pt x="414" y="113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21" y="109"/>
                    <a:pt x="421" y="109"/>
                    <a:pt x="421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17" y="100"/>
                    <a:pt x="417" y="100"/>
                    <a:pt x="417" y="100"/>
                  </a:cubicBezTo>
                  <a:cubicBezTo>
                    <a:pt x="416" y="97"/>
                    <a:pt x="416" y="97"/>
                    <a:pt x="416" y="97"/>
                  </a:cubicBezTo>
                  <a:cubicBezTo>
                    <a:pt x="416" y="94"/>
                    <a:pt x="416" y="94"/>
                    <a:pt x="416" y="94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9" y="92"/>
                    <a:pt x="419" y="92"/>
                    <a:pt x="419" y="92"/>
                  </a:cubicBezTo>
                  <a:cubicBezTo>
                    <a:pt x="421" y="92"/>
                    <a:pt x="421" y="92"/>
                    <a:pt x="421" y="92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4" y="86"/>
                    <a:pt x="424" y="86"/>
                    <a:pt x="424" y="86"/>
                  </a:cubicBezTo>
                  <a:cubicBezTo>
                    <a:pt x="423" y="84"/>
                    <a:pt x="423" y="84"/>
                    <a:pt x="423" y="84"/>
                  </a:cubicBezTo>
                  <a:cubicBezTo>
                    <a:pt x="424" y="83"/>
                    <a:pt x="424" y="83"/>
                    <a:pt x="424" y="83"/>
                  </a:cubicBezTo>
                  <a:lnTo>
                    <a:pt x="429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sz="135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197" name="object 6"/>
          <p:cNvSpPr txBox="1">
            <a:spLocks/>
          </p:cNvSpPr>
          <p:nvPr/>
        </p:nvSpPr>
        <p:spPr>
          <a:xfrm>
            <a:off x="1396111" y="296036"/>
            <a:ext cx="628269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pc="-10" smtClean="0"/>
              <a:t>iNet </a:t>
            </a:r>
            <a:r>
              <a:rPr lang="en-US" spc="-5" smtClean="0"/>
              <a:t>footprint worldwide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7856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2114551" y="869570"/>
            <a:ext cx="15430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Argentina</a:t>
            </a:r>
            <a:br>
              <a:rPr lang="en-US" altLang="en-US" sz="1400" dirty="0"/>
            </a:br>
            <a:r>
              <a:rPr lang="en-US" altLang="en-US" sz="1400" dirty="0"/>
              <a:t>Australia</a:t>
            </a:r>
            <a:br>
              <a:rPr lang="en-US" altLang="en-US" sz="1400" dirty="0"/>
            </a:br>
            <a:r>
              <a:rPr lang="en-US" altLang="en-US" sz="1400" dirty="0"/>
              <a:t>Austria</a:t>
            </a:r>
            <a:br>
              <a:rPr lang="en-US" altLang="en-US" sz="1400" dirty="0"/>
            </a:br>
            <a:r>
              <a:rPr lang="en-US" altLang="en-US" sz="1400" dirty="0"/>
              <a:t>Azerbaijan</a:t>
            </a:r>
            <a:br>
              <a:rPr lang="en-US" altLang="en-US" sz="1400" dirty="0"/>
            </a:br>
            <a:r>
              <a:rPr lang="en-US" altLang="en-US" sz="1400" dirty="0"/>
              <a:t>Bahrain</a:t>
            </a:r>
          </a:p>
          <a:p>
            <a:pPr eaLnBrk="1" hangingPunct="1"/>
            <a:r>
              <a:rPr lang="en-US" altLang="en-US" sz="1400" dirty="0"/>
              <a:t>Belgium</a:t>
            </a:r>
            <a:br>
              <a:rPr lang="en-US" altLang="en-US" sz="1400" dirty="0"/>
            </a:br>
            <a:r>
              <a:rPr lang="en-US" altLang="en-US" sz="1400" dirty="0"/>
              <a:t>Bosnia and Herzegovina</a:t>
            </a:r>
          </a:p>
          <a:p>
            <a:pPr eaLnBrk="1" hangingPunct="1"/>
            <a:r>
              <a:rPr lang="en-US" altLang="en-US" sz="1400" dirty="0"/>
              <a:t>Brazil</a:t>
            </a:r>
          </a:p>
          <a:p>
            <a:pPr eaLnBrk="1" hangingPunct="1"/>
            <a:r>
              <a:rPr lang="en-US" altLang="en-US" sz="1400" dirty="0"/>
              <a:t>Brunei</a:t>
            </a:r>
            <a:br>
              <a:rPr lang="en-US" altLang="en-US" sz="1400" dirty="0"/>
            </a:br>
            <a:r>
              <a:rPr lang="en-US" altLang="en-US" sz="1400" dirty="0"/>
              <a:t>Canada </a:t>
            </a:r>
            <a:br>
              <a:rPr lang="en-US" altLang="en-US" sz="1400" dirty="0"/>
            </a:br>
            <a:r>
              <a:rPr lang="en-US" altLang="en-US" sz="1400" dirty="0"/>
              <a:t>Chile</a:t>
            </a:r>
          </a:p>
          <a:p>
            <a:pPr eaLnBrk="1" hangingPunct="1"/>
            <a:r>
              <a:rPr lang="en-US" altLang="en-US" sz="1400" dirty="0"/>
              <a:t>China</a:t>
            </a:r>
            <a:br>
              <a:rPr lang="en-US" altLang="en-US" sz="1400" dirty="0"/>
            </a:br>
            <a:r>
              <a:rPr lang="en-US" altLang="en-US" sz="1400" dirty="0"/>
              <a:t>Columbia</a:t>
            </a:r>
            <a:br>
              <a:rPr lang="en-US" altLang="en-US" sz="1400" dirty="0"/>
            </a:br>
            <a:r>
              <a:rPr lang="en-US" altLang="en-US" sz="1400" dirty="0"/>
              <a:t>Czech Republic</a:t>
            </a:r>
          </a:p>
          <a:p>
            <a:pPr eaLnBrk="1" hangingPunct="1"/>
            <a:r>
              <a:rPr lang="en-US" altLang="en-US" sz="1400" dirty="0"/>
              <a:t>Denmark</a:t>
            </a:r>
            <a:br>
              <a:rPr lang="en-US" altLang="en-US" sz="1400" dirty="0"/>
            </a:br>
            <a:r>
              <a:rPr lang="en-US" altLang="en-US" sz="1400" dirty="0"/>
              <a:t>Dominican Republic</a:t>
            </a:r>
          </a:p>
          <a:p>
            <a:pPr eaLnBrk="1" hangingPunct="1"/>
            <a:r>
              <a:rPr lang="en-US" altLang="en-US" sz="1400" dirty="0"/>
              <a:t>Finland</a:t>
            </a:r>
          </a:p>
          <a:p>
            <a:pPr eaLnBrk="1" hangingPunct="1"/>
            <a:r>
              <a:rPr lang="en-US" altLang="en-US" sz="1400" dirty="0"/>
              <a:t>France</a:t>
            </a:r>
            <a:br>
              <a:rPr lang="en-US" altLang="en-US" sz="1400" dirty="0"/>
            </a:br>
            <a:r>
              <a:rPr lang="en-US" altLang="en-US" sz="1400" dirty="0"/>
              <a:t>French Guiana</a:t>
            </a:r>
          </a:p>
          <a:p>
            <a:pPr eaLnBrk="1" hangingPunct="1"/>
            <a:r>
              <a:rPr lang="en-US" altLang="en-US" sz="1400" dirty="0"/>
              <a:t>Germany</a:t>
            </a:r>
            <a:br>
              <a:rPr lang="en-US" altLang="en-US" sz="1400" dirty="0"/>
            </a:br>
            <a:r>
              <a:rPr lang="en-US" altLang="en-US" sz="1400" dirty="0"/>
              <a:t>Ghana</a:t>
            </a:r>
            <a:br>
              <a:rPr lang="en-US" altLang="en-US" sz="1400" dirty="0"/>
            </a:br>
            <a:r>
              <a:rPr lang="en-US" altLang="en-US" sz="1400" dirty="0"/>
              <a:t>Honduras</a:t>
            </a:r>
            <a:br>
              <a:rPr lang="en-US" altLang="en-US" sz="1400" dirty="0"/>
            </a:br>
            <a:r>
              <a:rPr lang="en-US" altLang="en-US" sz="1400" dirty="0"/>
              <a:t>Hong Kong</a:t>
            </a:r>
            <a:br>
              <a:rPr lang="en-US" altLang="en-US" sz="1400" dirty="0"/>
            </a:br>
            <a:endParaRPr lang="en-US" altLang="en-US" sz="1400" dirty="0"/>
          </a:p>
        </p:txBody>
      </p:sp>
      <p:sp>
        <p:nvSpPr>
          <p:cNvPr id="4102" name="TextBox 563"/>
          <p:cNvSpPr txBox="1">
            <a:spLocks noChangeArrowheads="1"/>
          </p:cNvSpPr>
          <p:nvPr/>
        </p:nvSpPr>
        <p:spPr bwMode="auto">
          <a:xfrm>
            <a:off x="3714751" y="838200"/>
            <a:ext cx="1543049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Iceland</a:t>
            </a:r>
          </a:p>
          <a:p>
            <a:pPr eaLnBrk="1" hangingPunct="1"/>
            <a:r>
              <a:rPr lang="en-US" altLang="en-US" sz="1400" dirty="0"/>
              <a:t>India</a:t>
            </a:r>
          </a:p>
          <a:p>
            <a:pPr eaLnBrk="1" hangingPunct="1"/>
            <a:r>
              <a:rPr lang="en-US" altLang="en-US" sz="1400" dirty="0"/>
              <a:t>Indonesia</a:t>
            </a:r>
          </a:p>
          <a:p>
            <a:pPr eaLnBrk="1" hangingPunct="1"/>
            <a:r>
              <a:rPr lang="en-US" altLang="en-US" sz="1400" dirty="0"/>
              <a:t>Ireland </a:t>
            </a:r>
            <a:br>
              <a:rPr lang="en-US" altLang="en-US" sz="1400" dirty="0"/>
            </a:br>
            <a:r>
              <a:rPr lang="en-US" altLang="en-US" sz="1400" dirty="0"/>
              <a:t>Israel</a:t>
            </a:r>
            <a:br>
              <a:rPr lang="en-US" altLang="en-US" sz="1400" dirty="0"/>
            </a:br>
            <a:r>
              <a:rPr lang="en-US" altLang="en-US" sz="1400" dirty="0"/>
              <a:t>Italy</a:t>
            </a:r>
          </a:p>
          <a:p>
            <a:pPr eaLnBrk="1" hangingPunct="1"/>
            <a:r>
              <a:rPr lang="en-US" altLang="en-US" sz="1400" dirty="0"/>
              <a:t>Japan</a:t>
            </a:r>
            <a:br>
              <a:rPr lang="en-US" altLang="en-US" sz="1400" dirty="0"/>
            </a:br>
            <a:r>
              <a:rPr lang="en-US" altLang="en-US" sz="1400" dirty="0"/>
              <a:t>Madagascar</a:t>
            </a:r>
          </a:p>
          <a:p>
            <a:pPr eaLnBrk="1" hangingPunct="1"/>
            <a:r>
              <a:rPr lang="en-US" sz="1400" dirty="0"/>
              <a:t>Malaysia</a:t>
            </a:r>
            <a:br>
              <a:rPr lang="en-US" sz="1400" dirty="0"/>
            </a:br>
            <a:r>
              <a:rPr lang="en-US" sz="1400" dirty="0"/>
              <a:t>Mauritius </a:t>
            </a:r>
            <a:br>
              <a:rPr lang="en-US" sz="1400" dirty="0"/>
            </a:br>
            <a:r>
              <a:rPr lang="en-US" altLang="en-US" sz="1400" dirty="0"/>
              <a:t>Mexico</a:t>
            </a:r>
            <a:br>
              <a:rPr lang="en-US" altLang="en-US" sz="1400" dirty="0"/>
            </a:br>
            <a:r>
              <a:rPr lang="en-US" altLang="en-US" sz="1400" dirty="0"/>
              <a:t>Myanmar</a:t>
            </a:r>
          </a:p>
          <a:p>
            <a:pPr eaLnBrk="1" hangingPunct="1"/>
            <a:r>
              <a:rPr lang="en-US" altLang="en-US" sz="1400" dirty="0"/>
              <a:t>Namibia</a:t>
            </a:r>
            <a:br>
              <a:rPr lang="en-US" altLang="en-US" sz="1400" dirty="0"/>
            </a:br>
            <a:r>
              <a:rPr lang="en-US" altLang="en-US" sz="1400" dirty="0"/>
              <a:t>Netherlands</a:t>
            </a:r>
          </a:p>
          <a:p>
            <a:pPr eaLnBrk="1" hangingPunct="1"/>
            <a:r>
              <a:rPr lang="en-US" altLang="en-US" sz="1400" dirty="0"/>
              <a:t>New Zealand</a:t>
            </a:r>
          </a:p>
          <a:p>
            <a:pPr eaLnBrk="1" hangingPunct="1"/>
            <a:r>
              <a:rPr lang="en-US" altLang="en-US" sz="1400" dirty="0"/>
              <a:t>Norway</a:t>
            </a:r>
            <a:br>
              <a:rPr lang="en-US" altLang="en-US" sz="1400" dirty="0"/>
            </a:br>
            <a:r>
              <a:rPr lang="en-US" altLang="en-US" sz="1400" dirty="0"/>
              <a:t>Oman</a:t>
            </a:r>
            <a:br>
              <a:rPr lang="en-US" altLang="en-US" sz="1400" dirty="0"/>
            </a:br>
            <a:r>
              <a:rPr lang="en-US" altLang="en-US" sz="1400" dirty="0"/>
              <a:t>Pakistan</a:t>
            </a:r>
            <a:br>
              <a:rPr lang="en-US" altLang="en-US" sz="1400" dirty="0"/>
            </a:br>
            <a:r>
              <a:rPr lang="en-US" altLang="en-US" sz="1400" dirty="0"/>
              <a:t>Panama</a:t>
            </a:r>
            <a:br>
              <a:rPr lang="en-US" altLang="en-US" sz="1400" dirty="0"/>
            </a:br>
            <a:r>
              <a:rPr lang="en-US" altLang="en-US" sz="1400" dirty="0"/>
              <a:t>Peru</a:t>
            </a:r>
          </a:p>
          <a:p>
            <a:pPr eaLnBrk="1" hangingPunct="1"/>
            <a:r>
              <a:rPr lang="en-GB" sz="1400" dirty="0"/>
              <a:t>Philippines</a:t>
            </a:r>
          </a:p>
          <a:p>
            <a:pPr eaLnBrk="1" hangingPunct="1"/>
            <a:r>
              <a:rPr lang="en-US" altLang="en-US" sz="1400" dirty="0"/>
              <a:t>Poland</a:t>
            </a:r>
            <a:br>
              <a:rPr lang="en-US" altLang="en-US" sz="1400" dirty="0"/>
            </a:br>
            <a:r>
              <a:rPr lang="en-US" altLang="en-US" sz="1400" dirty="0"/>
              <a:t>Portugal</a:t>
            </a:r>
          </a:p>
          <a:p>
            <a:pPr eaLnBrk="1" hangingPunct="1"/>
            <a:r>
              <a:rPr lang="en-US" altLang="en-US" sz="1400" dirty="0"/>
              <a:t/>
            </a:r>
            <a:br>
              <a:rPr lang="en-US" altLang="en-US" sz="1400" dirty="0"/>
            </a:br>
            <a:endParaRPr lang="en-US" altLang="en-US" sz="1400" dirty="0"/>
          </a:p>
        </p:txBody>
      </p:sp>
      <p:sp>
        <p:nvSpPr>
          <p:cNvPr id="4103" name="TextBox 564"/>
          <p:cNvSpPr txBox="1">
            <a:spLocks noChangeArrowheads="1"/>
          </p:cNvSpPr>
          <p:nvPr/>
        </p:nvSpPr>
        <p:spPr bwMode="auto">
          <a:xfrm>
            <a:off x="5600700" y="869570"/>
            <a:ext cx="18288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Puerto Rico</a:t>
            </a:r>
          </a:p>
          <a:p>
            <a:pPr eaLnBrk="1" hangingPunct="1"/>
            <a:r>
              <a:rPr lang="en-US" altLang="en-US" sz="1400" dirty="0"/>
              <a:t>Qatar</a:t>
            </a:r>
          </a:p>
          <a:p>
            <a:pPr eaLnBrk="1" hangingPunct="1"/>
            <a:r>
              <a:rPr lang="en-US" altLang="en-US" sz="1400" dirty="0"/>
              <a:t>Romania</a:t>
            </a:r>
          </a:p>
          <a:p>
            <a:pPr eaLnBrk="1" hangingPunct="1"/>
            <a:r>
              <a:rPr lang="en-US" altLang="en-US" sz="1400" dirty="0"/>
              <a:t>Russia</a:t>
            </a:r>
            <a:br>
              <a:rPr lang="en-US" altLang="en-US" sz="1400" dirty="0"/>
            </a:br>
            <a:r>
              <a:rPr lang="en-US" altLang="en-US" sz="1400" dirty="0"/>
              <a:t>Saudi Arabia</a:t>
            </a:r>
            <a:br>
              <a:rPr lang="en-US" altLang="en-US" sz="1400" dirty="0"/>
            </a:br>
            <a:r>
              <a:rPr lang="en-US" altLang="en-US" sz="1400" dirty="0"/>
              <a:t>Serbia</a:t>
            </a:r>
          </a:p>
          <a:p>
            <a:pPr eaLnBrk="1" hangingPunct="1"/>
            <a:r>
              <a:rPr lang="en-US" altLang="en-US" sz="1400" dirty="0"/>
              <a:t>Singapore</a:t>
            </a:r>
            <a:br>
              <a:rPr lang="en-US" altLang="en-US" sz="1400" dirty="0"/>
            </a:br>
            <a:r>
              <a:rPr lang="en-US" altLang="en-US" sz="1400" dirty="0"/>
              <a:t>Slovakia</a:t>
            </a:r>
          </a:p>
          <a:p>
            <a:pPr eaLnBrk="1" hangingPunct="1"/>
            <a:r>
              <a:rPr lang="en-US" altLang="en-US" sz="1400" dirty="0"/>
              <a:t>South Africa</a:t>
            </a:r>
            <a:br>
              <a:rPr lang="en-US" altLang="en-US" sz="1400" dirty="0"/>
            </a:br>
            <a:r>
              <a:rPr lang="en-US" altLang="en-US" sz="1400" dirty="0"/>
              <a:t>South Korea</a:t>
            </a:r>
            <a:br>
              <a:rPr lang="en-US" altLang="en-US" sz="1400" dirty="0"/>
            </a:br>
            <a:r>
              <a:rPr lang="en-US" altLang="en-US" sz="1400" dirty="0"/>
              <a:t>Spain</a:t>
            </a:r>
            <a:br>
              <a:rPr lang="en-US" altLang="en-US" sz="1400" dirty="0"/>
            </a:br>
            <a:r>
              <a:rPr lang="en-US" altLang="en-US" sz="1400" dirty="0"/>
              <a:t>Suriname</a:t>
            </a:r>
          </a:p>
          <a:p>
            <a:pPr eaLnBrk="1" hangingPunct="1"/>
            <a:r>
              <a:rPr lang="en-US" altLang="en-US" sz="1400" dirty="0"/>
              <a:t>Sweden</a:t>
            </a:r>
          </a:p>
          <a:p>
            <a:pPr eaLnBrk="1" hangingPunct="1"/>
            <a:r>
              <a:rPr lang="en-US" altLang="en-US" sz="1400" dirty="0"/>
              <a:t>Switzerland</a:t>
            </a:r>
          </a:p>
          <a:p>
            <a:pPr eaLnBrk="1" hangingPunct="1"/>
            <a:r>
              <a:rPr lang="en-US" altLang="en-US" sz="1400" dirty="0"/>
              <a:t>Taiwan</a:t>
            </a:r>
          </a:p>
          <a:p>
            <a:pPr eaLnBrk="1" hangingPunct="1"/>
            <a:r>
              <a:rPr lang="en-US" altLang="en-US" sz="1400" dirty="0"/>
              <a:t>Thailand</a:t>
            </a:r>
            <a:br>
              <a:rPr lang="en-US" altLang="en-US" sz="1400" dirty="0"/>
            </a:br>
            <a:r>
              <a:rPr lang="en-US" altLang="en-US" sz="1400" dirty="0"/>
              <a:t>Trinidad &amp; Tobago</a:t>
            </a:r>
          </a:p>
          <a:p>
            <a:pPr eaLnBrk="1" hangingPunct="1"/>
            <a:r>
              <a:rPr lang="en-US" altLang="en-US" sz="1400" dirty="0"/>
              <a:t>Tunisia</a:t>
            </a:r>
            <a:br>
              <a:rPr lang="en-US" altLang="en-US" sz="1400" dirty="0"/>
            </a:br>
            <a:r>
              <a:rPr lang="en-US" altLang="en-US" sz="1400" dirty="0"/>
              <a:t>Uganda</a:t>
            </a:r>
            <a:br>
              <a:rPr lang="en-US" altLang="en-US" sz="1400" dirty="0"/>
            </a:br>
            <a:r>
              <a:rPr lang="en-US" altLang="en-US" sz="1400" dirty="0"/>
              <a:t>United Arab Emirates</a:t>
            </a:r>
          </a:p>
          <a:p>
            <a:pPr eaLnBrk="1" hangingPunct="1"/>
            <a:r>
              <a:rPr lang="en-US" altLang="en-US" sz="1400" dirty="0"/>
              <a:t>United Kingdom</a:t>
            </a:r>
          </a:p>
          <a:p>
            <a:pPr eaLnBrk="1" hangingPunct="1"/>
            <a:r>
              <a:rPr lang="en-US" altLang="en-US" sz="1400" dirty="0"/>
              <a:t>United States</a:t>
            </a:r>
            <a:br>
              <a:rPr lang="en-US" altLang="en-US" sz="1400" dirty="0"/>
            </a:br>
            <a:r>
              <a:rPr lang="en-US" altLang="en-US" sz="1400" dirty="0"/>
              <a:t>Vietnam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endParaRPr lang="en-US" altLang="en-US" sz="1400" dirty="0"/>
          </a:p>
        </p:txBody>
      </p:sp>
      <p:pic>
        <p:nvPicPr>
          <p:cNvPr id="14" name="Picture 2" descr="C:\Users\kmadia\Documents\iNet\v7.0 Tucker\iNetControlLogo.png">
            <a:extLst>
              <a:ext uri="{FF2B5EF4-FFF2-40B4-BE49-F238E27FC236}">
                <a16:creationId xmlns="" xmlns:a16="http://schemas.microsoft.com/office/drawing/2014/main" id="{09512B56-CC1C-485F-A63D-DDA31C47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3" y="5793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DE0F124C-A9C8-466D-810B-86EC19D7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6200"/>
            <a:ext cx="6172199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Customers using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1273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ts val="4330"/>
              </a:lnSpc>
              <a:spcBef>
                <a:spcPts val="105"/>
              </a:spcBef>
            </a:pPr>
            <a:r>
              <a:rPr lang="en-US" sz="3800" spc="-10" dirty="0">
                <a:solidFill>
                  <a:srgbClr val="FFFFFF"/>
                </a:solidFill>
                <a:cs typeface="Calibri"/>
              </a:rPr>
              <a:t>Any questions?</a:t>
            </a:r>
            <a:r>
              <a:rPr lang="en-US" sz="3800" dirty="0">
                <a:cs typeface="Calibri"/>
              </a:rPr>
              <a:t/>
            </a:r>
            <a:br>
              <a:rPr lang="en-US" sz="3800" dirty="0">
                <a:cs typeface="Calibri"/>
              </a:rPr>
            </a:br>
            <a:r>
              <a:rPr lang="en-US" sz="3800" spc="-10" dirty="0">
                <a:solidFill>
                  <a:srgbClr val="FFFFFF"/>
                </a:solidFill>
                <a:cs typeface="Calibri"/>
              </a:rPr>
              <a:t>Comments? </a:t>
            </a:r>
            <a:br>
              <a:rPr lang="en-US" sz="3800" spc="-10" dirty="0">
                <a:solidFill>
                  <a:srgbClr val="FFFFFF"/>
                </a:solidFill>
                <a:cs typeface="Calibri"/>
              </a:rPr>
            </a:br>
            <a:r>
              <a:rPr lang="en-US" sz="3800" spc="-10" dirty="0">
                <a:solidFill>
                  <a:srgbClr val="FFFFFF"/>
                </a:solidFill>
                <a:cs typeface="Calibri"/>
              </a:rPr>
              <a:t>Is this the next step for your company</a:t>
            </a:r>
            <a:r>
              <a:rPr lang="en-US" sz="3800" spc="-5" dirty="0">
                <a:solidFill>
                  <a:srgbClr val="FFFFFF"/>
                </a:solidFill>
                <a:cs typeface="Calibri"/>
              </a:rPr>
              <a:t>?</a:t>
            </a:r>
            <a:endParaRPr lang="en-US" sz="3800" dirty="0">
              <a:cs typeface="Calibri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09B2635-C2BB-40E3-8309-C0C17FF99D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536" y="1226973"/>
            <a:ext cx="3035882" cy="30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1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2402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6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857250"/>
            <a:ext cx="6345062" cy="481920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69000">
                <a:schemeClr val="accent2">
                  <a:lumMod val="95000"/>
                  <a:lumOff val="5000"/>
                </a:schemeClr>
              </a:gs>
              <a:gs pos="100000">
                <a:srgbClr val="FF893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8"/>
          <a:stretch/>
        </p:blipFill>
        <p:spPr>
          <a:xfrm>
            <a:off x="6295490" y="857251"/>
            <a:ext cx="2848511" cy="4819202"/>
          </a:xfrm>
          <a:prstGeom prst="rect">
            <a:avLst/>
          </a:prstGeom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21082" y="1752600"/>
            <a:ext cx="4454860" cy="17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Vision statement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en-US" sz="165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Our goal at Industrial Scientific staff is</a:t>
            </a:r>
            <a:r>
              <a:rPr lang="en-US" sz="1650" dirty="0" smtClean="0">
                <a:latin typeface="Arial" charset="0"/>
                <a:cs typeface="Arial" charset="0"/>
              </a:rPr>
              <a:t> to stop work-related deaths by year 2050.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endParaRPr lang="en-US" sz="1350" dirty="0" smtClean="0"/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>
              <a:lnSpc>
                <a:spcPts val="1800"/>
              </a:lnSpc>
              <a:spcBef>
                <a:spcPts val="900"/>
              </a:spcBef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sha" pitchFamily="34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923" y="3172732"/>
            <a:ext cx="4848998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Mission</a:t>
            </a:r>
          </a:p>
          <a:p>
            <a:r>
              <a:rPr lang="en-US" sz="1650" dirty="0" smtClean="0">
                <a:latin typeface="Arial" charset="0"/>
                <a:cs typeface="Arial" charset="0"/>
              </a:rPr>
              <a:t>To preserve human life above and below the surface. </a:t>
            </a:r>
            <a:r>
              <a:rPr lang="en-US" sz="165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We want to always provide</a:t>
            </a:r>
            <a:r>
              <a:rPr lang="en-US" sz="1650" dirty="0" smtClean="0">
                <a:latin typeface="Arial" charset="0"/>
                <a:cs typeface="Arial" charset="0"/>
              </a:rPr>
              <a:t> the highest quality and best costumer service </a:t>
            </a:r>
            <a:r>
              <a:rPr lang="en-US" sz="165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 each of </a:t>
            </a:r>
            <a:r>
              <a:rPr lang="en-US" sz="1650" smtClean="0">
                <a:solidFill>
                  <a:schemeClr val="bg1"/>
                </a:solidFill>
                <a:latin typeface="Arial" charset="0"/>
                <a:cs typeface="Arial" charset="0"/>
              </a:rPr>
              <a:t>our transactions.</a:t>
            </a:r>
            <a:r>
              <a:rPr lang="en-US" sz="1650" smtClean="0">
                <a:latin typeface="Arial" charset="0"/>
                <a:cs typeface="Arial" charset="0"/>
              </a:rPr>
              <a:t> </a:t>
            </a:r>
            <a:endParaRPr lang="en-US" sz="1650" dirty="0" smtClean="0">
              <a:latin typeface="Arial" charset="0"/>
              <a:cs typeface="Arial" charset="0"/>
            </a:endParaRPr>
          </a:p>
          <a:p>
            <a:endParaRPr lang="en-US" sz="135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5047D83B-D000-4D9F-9FA1-85BE05BC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8578" y="5728497"/>
            <a:ext cx="2057400" cy="273844"/>
          </a:xfrm>
        </p:spPr>
        <p:txBody>
          <a:bodyPr/>
          <a:lstStyle/>
          <a:p>
            <a:pPr algn="r"/>
            <a:fld id="{5F1F9DE9-B6CB-A945-AD34-394797D12D86}" type="slidenum">
              <a:rPr lang="en-US" smtClean="0">
                <a:solidFill>
                  <a:schemeClr val="bg1"/>
                </a:solidFill>
              </a:rPr>
              <a:pPr algn="r"/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519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79ED5A0-B36D-4B26-B208-688E4ED3059C}"/>
              </a:ext>
            </a:extLst>
          </p:cNvPr>
          <p:cNvSpPr/>
          <p:nvPr/>
        </p:nvSpPr>
        <p:spPr>
          <a:xfrm>
            <a:off x="-1" y="857250"/>
            <a:ext cx="3586983" cy="481920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69000">
                <a:schemeClr val="accent2">
                  <a:lumMod val="95000"/>
                  <a:lumOff val="5000"/>
                </a:schemeClr>
              </a:gs>
              <a:gs pos="100000">
                <a:srgbClr val="FF893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3918630" y="1453598"/>
            <a:ext cx="24303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275" b="1" i="1" dirty="0" smtClean="0">
                <a:solidFill>
                  <a:srgbClr val="1340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need to avoid complexity, time and human error in the calibration process.  </a:t>
            </a:r>
            <a:endParaRPr lang="en-US" sz="1275" b="1" i="1" dirty="0">
              <a:solidFill>
                <a:srgbClr val="1340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9365" y="2422080"/>
            <a:ext cx="2093749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b="1" dirty="0" smtClean="0">
                <a:solidFill>
                  <a:srgbClr val="FF8938"/>
                </a:solidFill>
                <a:latin typeface="Arial" charset="0"/>
                <a:ea typeface="Arial" charset="0"/>
                <a:cs typeface="Arial" charset="0"/>
              </a:rPr>
              <a:t>One-button calibration</a:t>
            </a:r>
            <a:endParaRPr lang="en-US" sz="1275" b="1" dirty="0">
              <a:solidFill>
                <a:srgbClr val="FF893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133" y="2233672"/>
            <a:ext cx="32845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Good leaders are good listeners</a:t>
            </a:r>
            <a:r>
              <a:rPr lang="en-US" sz="21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1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1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1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5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 have demonstrated that we listen to our customers and that we respond to them through innovative products</a:t>
            </a:r>
            <a:r>
              <a:rPr lang="en-US" sz="1500" dirty="0" smtClean="0"/>
              <a:t> </a:t>
            </a:r>
            <a:r>
              <a:rPr lang="en-US" sz="21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100" b="1" dirty="0" smtClean="0">
                <a:latin typeface="Arial" charset="0"/>
                <a:ea typeface="Arial" charset="0"/>
                <a:cs typeface="Arial" charset="0"/>
              </a:rPr>
            </a:br>
            <a:endParaRPr lang="en-US" sz="2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B7D7BD-8909-432F-A3BC-A36B43275E4C}"/>
              </a:ext>
            </a:extLst>
          </p:cNvPr>
          <p:cNvSpPr txBox="1"/>
          <p:nvPr/>
        </p:nvSpPr>
        <p:spPr>
          <a:xfrm>
            <a:off x="6346573" y="1453598"/>
            <a:ext cx="24926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275" b="1" i="1" dirty="0" smtClean="0">
                <a:solidFill>
                  <a:srgbClr val="1340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need accurate calibrations and I need to find a way to automate logs. </a:t>
            </a:r>
            <a:endParaRPr lang="en-US" sz="1275" b="1" i="1" dirty="0">
              <a:solidFill>
                <a:srgbClr val="1340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DD714B7-3176-40CE-B012-D92671551F2E}"/>
              </a:ext>
            </a:extLst>
          </p:cNvPr>
          <p:cNvSpPr txBox="1"/>
          <p:nvPr/>
        </p:nvSpPr>
        <p:spPr>
          <a:xfrm>
            <a:off x="6346572" y="2431578"/>
            <a:ext cx="2430304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b="1" dirty="0" smtClean="0">
                <a:solidFill>
                  <a:srgbClr val="FF8938"/>
                </a:solidFill>
                <a:latin typeface="Arial" charset="0"/>
                <a:ea typeface="Arial" charset="0"/>
                <a:cs typeface="Arial" charset="0"/>
              </a:rPr>
              <a:t>Docking station</a:t>
            </a:r>
            <a:endParaRPr lang="en-US" sz="1275" b="1" dirty="0">
              <a:solidFill>
                <a:srgbClr val="FF893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04A944C-07B4-4428-9A16-916E2BACFF1E}"/>
              </a:ext>
            </a:extLst>
          </p:cNvPr>
          <p:cNvSpPr txBox="1"/>
          <p:nvPr/>
        </p:nvSpPr>
        <p:spPr>
          <a:xfrm>
            <a:off x="3918630" y="3234961"/>
            <a:ext cx="2430304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275" b="1" i="1" dirty="0" smtClean="0">
                <a:solidFill>
                  <a:srgbClr val="1340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need help to provide maintenance to my instrument inventory and to register all the activities. </a:t>
            </a:r>
            <a:endParaRPr lang="en-US" sz="1275" b="1" i="1" dirty="0">
              <a:solidFill>
                <a:srgbClr val="1340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61D28B0-B043-4836-A9CD-6FA7EB105847}"/>
              </a:ext>
            </a:extLst>
          </p:cNvPr>
          <p:cNvSpPr txBox="1"/>
          <p:nvPr/>
        </p:nvSpPr>
        <p:spPr>
          <a:xfrm>
            <a:off x="3929365" y="4207260"/>
            <a:ext cx="2220473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75" b="1" dirty="0">
                <a:solidFill>
                  <a:srgbClr val="FF8938"/>
                </a:solidFill>
                <a:latin typeface="Arial" charset="0"/>
                <a:ea typeface="Arial" charset="0"/>
                <a:cs typeface="Arial" charset="0"/>
              </a:rPr>
              <a:t>iNet Exchange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0D6E826-BBFB-4EE2-AD3B-370F2847BF58}"/>
              </a:ext>
            </a:extLst>
          </p:cNvPr>
          <p:cNvSpPr txBox="1"/>
          <p:nvPr/>
        </p:nvSpPr>
        <p:spPr>
          <a:xfrm>
            <a:off x="6360861" y="3234961"/>
            <a:ext cx="2574007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275" b="1" i="1" dirty="0" smtClean="0">
                <a:solidFill>
                  <a:srgbClr val="1340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need to know all the time where the employees are inside the premises. </a:t>
            </a:r>
            <a:endParaRPr lang="en-US" sz="1275" b="1" i="1" dirty="0">
              <a:solidFill>
                <a:srgbClr val="1340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D8008A-2158-4CD7-BDAA-D65EAEC4903C}"/>
              </a:ext>
            </a:extLst>
          </p:cNvPr>
          <p:cNvSpPr txBox="1"/>
          <p:nvPr/>
        </p:nvSpPr>
        <p:spPr>
          <a:xfrm>
            <a:off x="6360861" y="4272045"/>
            <a:ext cx="267132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5" b="1" dirty="0" smtClean="0">
                <a:solidFill>
                  <a:srgbClr val="FF8938"/>
                </a:solidFill>
                <a:latin typeface="Arial" charset="0"/>
                <a:ea typeface="Arial" charset="0"/>
                <a:cs typeface="Arial" charset="0"/>
              </a:rPr>
              <a:t>Wireless gas detector with Wi-Fi and built-in panic or man down alarm in the Accenture 2011 solution.</a:t>
            </a:r>
            <a:endParaRPr lang="en-US" sz="1275" b="1" dirty="0">
              <a:solidFill>
                <a:srgbClr val="FF893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6348A3F-2501-4981-8F44-A389A01E2D0C}"/>
              </a:ext>
            </a:extLst>
          </p:cNvPr>
          <p:cNvSpPr/>
          <p:nvPr/>
        </p:nvSpPr>
        <p:spPr>
          <a:xfrm>
            <a:off x="3929364" y="1443061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i="1">
                <a:solidFill>
                  <a:srgbClr val="FF893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0492E40-0952-4921-936D-E420B914C920}"/>
              </a:ext>
            </a:extLst>
          </p:cNvPr>
          <p:cNvSpPr/>
          <p:nvPr/>
        </p:nvSpPr>
        <p:spPr>
          <a:xfrm>
            <a:off x="6354506" y="1438093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i="1">
                <a:solidFill>
                  <a:srgbClr val="FF893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40E5897-D9F2-49F2-84C3-7927D0D27F00}"/>
              </a:ext>
            </a:extLst>
          </p:cNvPr>
          <p:cNvSpPr/>
          <p:nvPr/>
        </p:nvSpPr>
        <p:spPr>
          <a:xfrm>
            <a:off x="6371901" y="3214709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i="1">
                <a:solidFill>
                  <a:srgbClr val="FF893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F2DBCD4-21A3-45DD-8BE8-A74E4DF45DE9}"/>
              </a:ext>
            </a:extLst>
          </p:cNvPr>
          <p:cNvSpPr/>
          <p:nvPr/>
        </p:nvSpPr>
        <p:spPr>
          <a:xfrm>
            <a:off x="3936820" y="3224650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i="1">
                <a:solidFill>
                  <a:srgbClr val="FF893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8732F6B-7400-4F71-9571-2134399C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3773" y="5722485"/>
            <a:ext cx="2057400" cy="273844"/>
          </a:xfrm>
        </p:spPr>
        <p:txBody>
          <a:bodyPr/>
          <a:lstStyle/>
          <a:p>
            <a:fld id="{5F1F9DE9-B6CB-A945-AD34-394797D12D86}" type="slidenum">
              <a:rPr lang="en-US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6" grpId="0"/>
      <p:bldP spid="10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9D0AB45-B904-49AA-8A9E-09DFF9AE2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13"/>
          <a:stretch/>
        </p:blipFill>
        <p:spPr>
          <a:xfrm>
            <a:off x="228599" y="1140486"/>
            <a:ext cx="1094329" cy="49320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9D98A79-FAA6-4CB7-AC66-DE6489B25A73}"/>
              </a:ext>
            </a:extLst>
          </p:cNvPr>
          <p:cNvSpPr/>
          <p:nvPr/>
        </p:nvSpPr>
        <p:spPr>
          <a:xfrm>
            <a:off x="1213200" y="4955514"/>
            <a:ext cx="7668349" cy="759182"/>
          </a:xfrm>
          <a:prstGeom prst="rect">
            <a:avLst/>
          </a:prstGeom>
          <a:ln>
            <a:solidFill>
              <a:srgbClr val="1E4287"/>
            </a:solidFill>
          </a:ln>
        </p:spPr>
        <p:txBody>
          <a:bodyPr wrap="square">
            <a:spAutoFit/>
          </a:bodyPr>
          <a:lstStyle/>
          <a:p>
            <a:pPr marL="12700" marR="721995">
              <a:lnSpc>
                <a:spcPts val="2640"/>
              </a:lnSpc>
              <a:spcBef>
                <a:spcPts val="1145"/>
              </a:spcBef>
            </a:pPr>
            <a:r>
              <a:rPr lang="es-MX" dirty="0">
                <a:solidFill>
                  <a:prstClr val="black"/>
                </a:solidFill>
              </a:rPr>
              <a:t>        </a:t>
            </a:r>
            <a:r>
              <a:rPr lang="en-US" spc="-10" dirty="0">
                <a:cs typeface="Calibri"/>
              </a:rPr>
              <a:t>“They can’t be out of service</a:t>
            </a:r>
            <a:r>
              <a:rPr lang="en-US" spc="-5" dirty="0">
                <a:cs typeface="Calibri"/>
              </a:rPr>
              <a:t>, </a:t>
            </a:r>
            <a:r>
              <a:rPr lang="en-US" spc="-15" dirty="0">
                <a:cs typeface="Calibri"/>
              </a:rPr>
              <a:t>but maintaining extra detectors costs too </a:t>
            </a:r>
            <a:r>
              <a:rPr lang="en-US" spc="-15" dirty="0" smtClean="0">
                <a:cs typeface="Calibri"/>
              </a:rPr>
              <a:t>much</a:t>
            </a:r>
            <a:r>
              <a:rPr lang="en-US" spc="-15" dirty="0">
                <a:cs typeface="Calibri"/>
              </a:rPr>
              <a:t>”</a:t>
            </a:r>
            <a:endParaRPr lang="en-US" dirty="0"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FCCB7F0-2977-4AA5-944D-CCE9FAF3ABAC}"/>
              </a:ext>
            </a:extLst>
          </p:cNvPr>
          <p:cNvSpPr/>
          <p:nvPr/>
        </p:nvSpPr>
        <p:spPr>
          <a:xfrm>
            <a:off x="1143000" y="4047112"/>
            <a:ext cx="7772400" cy="810478"/>
          </a:xfrm>
          <a:prstGeom prst="rect">
            <a:avLst/>
          </a:prstGeom>
          <a:ln>
            <a:solidFill>
              <a:srgbClr val="1E4287"/>
            </a:solidFill>
          </a:ln>
        </p:spPr>
        <p:txBody>
          <a:bodyPr wrap="square">
            <a:spAutoFit/>
          </a:bodyPr>
          <a:lstStyle/>
          <a:p>
            <a:pPr marL="442595">
              <a:lnSpc>
                <a:spcPts val="2760"/>
              </a:lnSpc>
              <a:spcBef>
                <a:spcPts val="1085"/>
              </a:spcBef>
            </a:pPr>
            <a:r>
              <a:rPr lang="en-US" dirty="0"/>
              <a:t>       </a:t>
            </a:r>
            <a:r>
              <a:rPr lang="en-US" spc="-5" dirty="0">
                <a:cs typeface="Calibri"/>
              </a:rPr>
              <a:t>“Gas </a:t>
            </a:r>
            <a:r>
              <a:rPr lang="en-US" spc="-15" dirty="0">
                <a:cs typeface="Calibri"/>
              </a:rPr>
              <a:t>detectors </a:t>
            </a:r>
            <a:r>
              <a:rPr lang="en-US" spc="-5" dirty="0">
                <a:cs typeface="Calibri"/>
              </a:rPr>
              <a:t>are by far the most complicated </a:t>
            </a:r>
            <a:r>
              <a:rPr lang="en-US" spc="-5" dirty="0" smtClean="0">
                <a:cs typeface="Calibri"/>
              </a:rPr>
              <a:t>PPE. </a:t>
            </a:r>
            <a:r>
              <a:rPr lang="en-US" spc="-80" dirty="0" smtClean="0">
                <a:cs typeface="Calibri"/>
              </a:rPr>
              <a:t>They’re </a:t>
            </a:r>
            <a:r>
              <a:rPr lang="en-US" spc="-80" dirty="0">
                <a:cs typeface="Calibri"/>
              </a:rPr>
              <a:t>difficult to maintain</a:t>
            </a:r>
            <a:r>
              <a:rPr lang="en-US" spc="-5" dirty="0">
                <a:cs typeface="Calibri"/>
              </a:rPr>
              <a:t>”</a:t>
            </a:r>
            <a:endParaRPr lang="en-US" dirty="0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A0B64F-EBFE-4D43-BE16-62280940F7D9}"/>
              </a:ext>
            </a:extLst>
          </p:cNvPr>
          <p:cNvSpPr/>
          <p:nvPr/>
        </p:nvSpPr>
        <p:spPr>
          <a:xfrm>
            <a:off x="1295400" y="3155741"/>
            <a:ext cx="7586149" cy="646331"/>
          </a:xfrm>
          <a:prstGeom prst="rect">
            <a:avLst/>
          </a:prstGeom>
          <a:ln>
            <a:solidFill>
              <a:srgbClr val="1E4287"/>
            </a:solidFill>
          </a:ln>
        </p:spPr>
        <p:txBody>
          <a:bodyPr wrap="square">
            <a:spAutoFit/>
          </a:bodyPr>
          <a:lstStyle/>
          <a:p>
            <a:pPr marL="574675">
              <a:spcBef>
                <a:spcPts val="700"/>
              </a:spcBef>
            </a:pPr>
            <a:r>
              <a:rPr lang="en-US" spc="-15" dirty="0">
                <a:cs typeface="Calibri"/>
              </a:rPr>
              <a:t>“It seems </a:t>
            </a:r>
            <a:r>
              <a:rPr lang="en-US" dirty="0">
                <a:cs typeface="Calibri"/>
              </a:rPr>
              <a:t>impossible to </a:t>
            </a:r>
            <a:r>
              <a:rPr lang="en-US" spc="-10" dirty="0">
                <a:cs typeface="Calibri"/>
              </a:rPr>
              <a:t>document all the presentations. It implies too many processes and too much paperwork</a:t>
            </a:r>
            <a:r>
              <a:rPr lang="en-US" spc="-25" dirty="0">
                <a:cs typeface="Calibri"/>
              </a:rPr>
              <a:t>”</a:t>
            </a:r>
            <a:endParaRPr lang="en-US" dirty="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76951B-8FED-41F3-ADF7-397DE04C237C}"/>
              </a:ext>
            </a:extLst>
          </p:cNvPr>
          <p:cNvSpPr/>
          <p:nvPr/>
        </p:nvSpPr>
        <p:spPr>
          <a:xfrm>
            <a:off x="1143001" y="2288513"/>
            <a:ext cx="7735402" cy="646331"/>
          </a:xfrm>
          <a:prstGeom prst="rect">
            <a:avLst/>
          </a:prstGeom>
          <a:ln>
            <a:solidFill>
              <a:srgbClr val="1E4287"/>
            </a:solidFill>
          </a:ln>
        </p:spPr>
        <p:txBody>
          <a:bodyPr wrap="square">
            <a:spAutoFit/>
          </a:bodyPr>
          <a:lstStyle/>
          <a:p>
            <a:pPr marL="442595" marR="93345"/>
            <a:r>
              <a:rPr lang="en-US" dirty="0"/>
              <a:t>      </a:t>
            </a:r>
            <a:r>
              <a:rPr lang="en-US" spc="-5" dirty="0">
                <a:cs typeface="Calibri"/>
              </a:rPr>
              <a:t>“I need a proper way to confirm the use of </a:t>
            </a:r>
            <a:r>
              <a:rPr lang="en-US" spc="-15" dirty="0">
                <a:cs typeface="Calibri"/>
              </a:rPr>
              <a:t>gas detectors and assign them to</a:t>
            </a:r>
            <a:r>
              <a:rPr lang="en-US" dirty="0">
                <a:cs typeface="Calibri"/>
              </a:rPr>
              <a:t> the right people</a:t>
            </a:r>
            <a:r>
              <a:rPr lang="en-US" spc="-30" dirty="0">
                <a:cs typeface="Calibri"/>
              </a:rPr>
              <a:t>”                                             </a:t>
            </a:r>
            <a:endParaRPr lang="en-US" spc="-15" dirty="0">
              <a:cs typeface="Calibri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="" xmlns:a16="http://schemas.microsoft.com/office/drawing/2014/main" id="{B8FD04B8-EDD3-43EB-8D69-E08C526425C0}"/>
              </a:ext>
            </a:extLst>
          </p:cNvPr>
          <p:cNvSpPr/>
          <p:nvPr/>
        </p:nvSpPr>
        <p:spPr>
          <a:xfrm>
            <a:off x="410028" y="4961514"/>
            <a:ext cx="756000" cy="756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E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Flowchart: Connector 29">
            <a:extLst>
              <a:ext uri="{FF2B5EF4-FFF2-40B4-BE49-F238E27FC236}">
                <a16:creationId xmlns="" xmlns:a16="http://schemas.microsoft.com/office/drawing/2014/main" id="{68106B71-92B8-44BE-8481-BF1854D3FA30}"/>
              </a:ext>
            </a:extLst>
          </p:cNvPr>
          <p:cNvSpPr/>
          <p:nvPr/>
        </p:nvSpPr>
        <p:spPr>
          <a:xfrm>
            <a:off x="815172" y="4047114"/>
            <a:ext cx="756000" cy="756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E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Flowchart: Connector 27">
            <a:extLst>
              <a:ext uri="{FF2B5EF4-FFF2-40B4-BE49-F238E27FC236}">
                <a16:creationId xmlns="" xmlns:a16="http://schemas.microsoft.com/office/drawing/2014/main" id="{FA3E3EAF-BCBB-4543-A690-260DE044E04C}"/>
              </a:ext>
            </a:extLst>
          </p:cNvPr>
          <p:cNvSpPr/>
          <p:nvPr/>
        </p:nvSpPr>
        <p:spPr>
          <a:xfrm>
            <a:off x="928914" y="3138714"/>
            <a:ext cx="756000" cy="756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E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lowchart: Connector 28">
            <a:extLst>
              <a:ext uri="{FF2B5EF4-FFF2-40B4-BE49-F238E27FC236}">
                <a16:creationId xmlns="" xmlns:a16="http://schemas.microsoft.com/office/drawing/2014/main" id="{15E1AFCC-C7B1-4B1F-B211-EE1DCBEAA2DE}"/>
              </a:ext>
            </a:extLst>
          </p:cNvPr>
          <p:cNvSpPr/>
          <p:nvPr/>
        </p:nvSpPr>
        <p:spPr>
          <a:xfrm>
            <a:off x="738972" y="2286000"/>
            <a:ext cx="756000" cy="756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E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DA65667-B49C-404E-AE15-8EE43E2171CE}"/>
              </a:ext>
            </a:extLst>
          </p:cNvPr>
          <p:cNvSpPr/>
          <p:nvPr/>
        </p:nvSpPr>
        <p:spPr>
          <a:xfrm>
            <a:off x="1213200" y="1400628"/>
            <a:ext cx="7666146" cy="810478"/>
          </a:xfrm>
          <a:prstGeom prst="rect">
            <a:avLst/>
          </a:prstGeom>
          <a:ln>
            <a:solidFill>
              <a:srgbClr val="1E4287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lang="en-US" sz="1850" dirty="0"/>
              <a:t>      </a:t>
            </a:r>
            <a:r>
              <a:rPr lang="en-US" sz="2000" spc="-15" dirty="0">
                <a:cs typeface="Calibri"/>
              </a:rPr>
              <a:t>“I mixed all the reports in my gas detection program </a:t>
            </a:r>
            <a:r>
              <a:rPr lang="en-US" sz="2000" spc="-5" dirty="0">
                <a:cs typeface="Calibri"/>
              </a:rPr>
              <a:t>and I can’t fail this audit”</a:t>
            </a:r>
            <a:endParaRPr lang="en-US" sz="2000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spc="-30" dirty="0"/>
              <a:t>Current challenges in gas detection</a:t>
            </a:r>
            <a:endParaRPr lang="es-MX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/>
              <a:t>©2015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s-MX" smtClean="0"/>
              <a:t>5</a:t>
            </a:fld>
            <a:endParaRPr lang="es-MX" dirty="0"/>
          </a:p>
        </p:txBody>
      </p:sp>
      <p:pic>
        <p:nvPicPr>
          <p:cNvPr id="22" name="Picture 5" descr="C:\Users\kmadia\AppData\Local\Microsoft\Windows\Temporary Internet Files\Content.IE5\GZ2JIT8F\radar[1].png">
            <a:extLst>
              <a:ext uri="{FF2B5EF4-FFF2-40B4-BE49-F238E27FC236}">
                <a16:creationId xmlns="" xmlns:a16="http://schemas.microsoft.com/office/drawing/2014/main" id="{20A8DD28-D91D-46EB-AEA1-BB8AD688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8914"/>
            <a:ext cx="70694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kmadia\AppData\Local\Microsoft\Windows\Temporary Internet Files\Content.IE5\GZ2JIT8F\shadowman_green[1].png">
            <a:extLst>
              <a:ext uri="{FF2B5EF4-FFF2-40B4-BE49-F238E27FC236}">
                <a16:creationId xmlns="" xmlns:a16="http://schemas.microsoft.com/office/drawing/2014/main" id="{BE4BA04B-5D0A-4E21-9827-6AF880C6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70714"/>
            <a:ext cx="506666" cy="5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kmadia\AppData\Local\Microsoft\Windows\Temporary Internet Files\Content.IE5\GZ2JIT8F\clock_icon_by_mawscm[1].png">
            <a:extLst>
              <a:ext uri="{FF2B5EF4-FFF2-40B4-BE49-F238E27FC236}">
                <a16:creationId xmlns="" xmlns:a16="http://schemas.microsoft.com/office/drawing/2014/main" id="{D37B43D7-C101-4EA3-9580-232F3710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72400"/>
            <a:ext cx="527077" cy="504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5" name="Picture 3" descr="C:\Users\kmadia\AppData\Local\Microsoft\Windows\Temporary Internet Files\Content.IE5\40EP9GT9\Ambox_warning_green.svg[1].png">
            <a:extLst>
              <a:ext uri="{FF2B5EF4-FFF2-40B4-BE49-F238E27FC236}">
                <a16:creationId xmlns="" xmlns:a16="http://schemas.microsoft.com/office/drawing/2014/main" id="{B22BCC81-31B4-4C74-988E-AAA9A4AF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37714"/>
            <a:ext cx="562571" cy="4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owchart: Connector 25">
            <a:extLst>
              <a:ext uri="{FF2B5EF4-FFF2-40B4-BE49-F238E27FC236}">
                <a16:creationId xmlns="" xmlns:a16="http://schemas.microsoft.com/office/drawing/2014/main" id="{4AA2AEB8-1568-4540-AB89-829B4D45CC8A}"/>
              </a:ext>
            </a:extLst>
          </p:cNvPr>
          <p:cNvSpPr/>
          <p:nvPr/>
        </p:nvSpPr>
        <p:spPr>
          <a:xfrm>
            <a:off x="387000" y="1400628"/>
            <a:ext cx="756000" cy="756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E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1" name="Picture 3" descr="C:\Users\kmadia\AppData\Local\Microsoft\Windows\Temporary Internet Files\Content.IE5\40EP9GT9\Yes_Check_Circle.svg[1].png">
            <a:extLst>
              <a:ext uri="{FF2B5EF4-FFF2-40B4-BE49-F238E27FC236}">
                <a16:creationId xmlns="" xmlns:a16="http://schemas.microsoft.com/office/drawing/2014/main" id="{4F46DDEC-81D1-4ACD-B466-F9B869A7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682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  <p:bldP spid="6" grpId="0" animBg="1"/>
      <p:bldP spid="27" grpId="0" animBg="1"/>
      <p:bldP spid="30" grpId="0" animBg="1"/>
      <p:bldP spid="28" grpId="0" animBg="1"/>
      <p:bldP spid="29" grpId="0" animBg="1"/>
      <p:bldP spid="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0" y="1143000"/>
            <a:ext cx="818341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0" y="56388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2667000"/>
            <a:ext cx="3810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n-US" sz="2400" dirty="0">
                <a:latin typeface="+mj-lt"/>
                <a:cs typeface="Arial" charset="0"/>
              </a:rPr>
              <a:t>Típico programa de detección de Gas con gestión interna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cs typeface="Calibri"/>
              </a:rPr>
              <a:t>Complex </a:t>
            </a:r>
            <a:r>
              <a:rPr lang="en-US" dirty="0" smtClean="0">
                <a:cs typeface="Calibri"/>
              </a:rPr>
              <a:t>use and </a:t>
            </a:r>
            <a:r>
              <a:rPr lang="en-US" dirty="0">
                <a:cs typeface="Calibri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223767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©2016 Industrial Scientific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AutoShape 26" descr="Image result for predictive solutions"/>
          <p:cNvSpPr>
            <a:spLocks noChangeAspect="1" noChangeArrowheads="1"/>
          </p:cNvSpPr>
          <p:nvPr/>
        </p:nvSpPr>
        <p:spPr bwMode="auto">
          <a:xfrm>
            <a:off x="1759634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81000" y="1981201"/>
            <a:ext cx="4576408" cy="23622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844040" y="990600"/>
            <a:ext cx="5318760" cy="847344"/>
            <a:chOff x="1463040" y="219456"/>
            <a:chExt cx="5318760" cy="847344"/>
          </a:xfrm>
        </p:grpSpPr>
        <p:sp>
          <p:nvSpPr>
            <p:cNvPr id="25" name="Rectangle 7"/>
            <p:cNvSpPr txBox="1">
              <a:spLocks noChangeArrowheads="1"/>
            </p:cNvSpPr>
            <p:nvPr/>
          </p:nvSpPr>
          <p:spPr>
            <a:xfrm>
              <a:off x="3276600" y="427038"/>
              <a:ext cx="3505200" cy="63976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200000"/>
                </a:spcBef>
                <a:buFontTx/>
                <a:buNone/>
                <a:defRPr/>
              </a:pPr>
              <a:endParaRPr lang="en-US" sz="36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040" y="219456"/>
              <a:ext cx="1886192" cy="715095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1219308" y="2772191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Apps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03132" y="2745420"/>
            <a:ext cx="145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Servicios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17114" y="3182441"/>
            <a:ext cx="213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Control </a:t>
            </a:r>
            <a:r>
              <a:rPr lang="en-US" sz="1600" b="1" dirty="0" err="1">
                <a:solidFill>
                  <a:schemeClr val="bg1"/>
                </a:solidFill>
              </a:rPr>
              <a:t>iNet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2654886" y="4142482"/>
            <a:ext cx="2138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16200000">
            <a:off x="2471443" y="45720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2"/>
          <p:cNvSpPr txBox="1">
            <a:spLocks noGrp="1"/>
          </p:cNvSpPr>
          <p:nvPr>
            <p:ph type="title"/>
          </p:nvPr>
        </p:nvSpPr>
        <p:spPr>
          <a:xfrm>
            <a:off x="535940" y="222249"/>
            <a:ext cx="7698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 smtClean="0"/>
              <a:t>iNet</a:t>
            </a:r>
            <a:r>
              <a:rPr lang="en-US" spc="-10" dirty="0" smtClean="0"/>
              <a:t> </a:t>
            </a:r>
            <a:r>
              <a:rPr lang="en-US" spc="-20" dirty="0" smtClean="0"/>
              <a:t>Control </a:t>
            </a:r>
            <a:r>
              <a:rPr lang="en-US" spc="-30" dirty="0" smtClean="0"/>
              <a:t>for gas detection</a:t>
            </a:r>
            <a:endParaRPr lang="en-US" spc="-5" dirty="0"/>
          </a:p>
        </p:txBody>
      </p:sp>
      <p:sp>
        <p:nvSpPr>
          <p:cNvPr id="24" name="object 3"/>
          <p:cNvSpPr txBox="1">
            <a:spLocks noGrp="1"/>
          </p:cNvSpPr>
          <p:nvPr>
            <p:ph sz="half" idx="4294967295"/>
          </p:nvPr>
        </p:nvSpPr>
        <p:spPr>
          <a:xfrm>
            <a:off x="5032628" y="1610309"/>
            <a:ext cx="3779520" cy="3664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10" dirty="0" err="1" smtClean="0">
                <a:solidFill>
                  <a:srgbClr val="000000"/>
                </a:solidFill>
              </a:rPr>
              <a:t>iNet</a:t>
            </a:r>
            <a:r>
              <a:rPr lang="en-US" spc="-10" dirty="0" smtClean="0">
                <a:solidFill>
                  <a:srgbClr val="000000"/>
                </a:solidFill>
              </a:rPr>
              <a:t> </a:t>
            </a:r>
            <a:r>
              <a:rPr lang="en-US" spc="-20" dirty="0" smtClean="0">
                <a:solidFill>
                  <a:srgbClr val="000000"/>
                </a:solidFill>
              </a:rPr>
              <a:t>Control </a:t>
            </a:r>
            <a:r>
              <a:rPr lang="en-US" spc="-10" dirty="0" smtClean="0">
                <a:solidFill>
                  <a:srgbClr val="000000"/>
                </a:solidFill>
              </a:rPr>
              <a:t>offers: </a:t>
            </a:r>
            <a:r>
              <a:rPr lang="en-US" spc="-10" dirty="0" smtClean="0"/>
              <a:t> </a:t>
            </a:r>
            <a:r>
              <a:rPr lang="en-US" spc="-5" dirty="0" smtClean="0"/>
              <a:t>cloud services and applications</a:t>
            </a:r>
            <a:endParaRPr lang="en-US" spc="-10" dirty="0" smtClean="0"/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lang="en-US" sz="4050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10" dirty="0" err="1" smtClean="0">
                <a:solidFill>
                  <a:srgbClr val="000000"/>
                </a:solidFill>
              </a:rPr>
              <a:t>iNet</a:t>
            </a:r>
            <a:r>
              <a:rPr lang="en-US" spc="-10" dirty="0" smtClean="0">
                <a:solidFill>
                  <a:srgbClr val="000000"/>
                </a:solidFill>
              </a:rPr>
              <a:t> </a:t>
            </a:r>
            <a:r>
              <a:rPr lang="en-US" spc="-25" dirty="0" smtClean="0">
                <a:solidFill>
                  <a:srgbClr val="000000"/>
                </a:solidFill>
              </a:rPr>
              <a:t>is developed and supported by </a:t>
            </a:r>
            <a:r>
              <a:rPr lang="en-US" spc="-20" dirty="0" smtClean="0"/>
              <a:t>the world’s most famous experts in gas detection</a:t>
            </a:r>
            <a:endParaRPr lang="en-US" spc="-10" dirty="0"/>
          </a:p>
        </p:txBody>
      </p:sp>
      <p:sp>
        <p:nvSpPr>
          <p:cNvPr id="28" name="object 6"/>
          <p:cNvSpPr/>
          <p:nvPr/>
        </p:nvSpPr>
        <p:spPr>
          <a:xfrm>
            <a:off x="1844801" y="2800350"/>
            <a:ext cx="1744980" cy="958850"/>
          </a:xfrm>
          <a:custGeom>
            <a:avLst/>
            <a:gdLst/>
            <a:ahLst/>
            <a:cxnLst/>
            <a:rect l="l" t="t" r="r" b="b"/>
            <a:pathLst>
              <a:path w="1744979" h="958850">
                <a:moveTo>
                  <a:pt x="1585214" y="0"/>
                </a:moveTo>
                <a:lnTo>
                  <a:pt x="159766" y="0"/>
                </a:lnTo>
                <a:lnTo>
                  <a:pt x="109256" y="8142"/>
                </a:lnTo>
                <a:lnTo>
                  <a:pt x="65397" y="30817"/>
                </a:lnTo>
                <a:lnTo>
                  <a:pt x="30817" y="65397"/>
                </a:lnTo>
                <a:lnTo>
                  <a:pt x="8142" y="109256"/>
                </a:lnTo>
                <a:lnTo>
                  <a:pt x="0" y="159765"/>
                </a:lnTo>
                <a:lnTo>
                  <a:pt x="0" y="798829"/>
                </a:lnTo>
                <a:lnTo>
                  <a:pt x="8142" y="849339"/>
                </a:lnTo>
                <a:lnTo>
                  <a:pt x="30817" y="893198"/>
                </a:lnTo>
                <a:lnTo>
                  <a:pt x="65397" y="927778"/>
                </a:lnTo>
                <a:lnTo>
                  <a:pt x="109256" y="950453"/>
                </a:lnTo>
                <a:lnTo>
                  <a:pt x="159766" y="958595"/>
                </a:lnTo>
                <a:lnTo>
                  <a:pt x="1585214" y="958595"/>
                </a:lnTo>
                <a:lnTo>
                  <a:pt x="1635723" y="950453"/>
                </a:lnTo>
                <a:lnTo>
                  <a:pt x="1679582" y="927778"/>
                </a:lnTo>
                <a:lnTo>
                  <a:pt x="1714162" y="893198"/>
                </a:lnTo>
                <a:lnTo>
                  <a:pt x="1736837" y="849339"/>
                </a:lnTo>
                <a:lnTo>
                  <a:pt x="1744980" y="798829"/>
                </a:lnTo>
                <a:lnTo>
                  <a:pt x="1744980" y="159765"/>
                </a:lnTo>
                <a:lnTo>
                  <a:pt x="1736837" y="109256"/>
                </a:lnTo>
                <a:lnTo>
                  <a:pt x="1714162" y="65397"/>
                </a:lnTo>
                <a:lnTo>
                  <a:pt x="1679582" y="30817"/>
                </a:lnTo>
                <a:lnTo>
                  <a:pt x="1635723" y="8142"/>
                </a:lnTo>
                <a:lnTo>
                  <a:pt x="1585214" y="0"/>
                </a:lnTo>
                <a:close/>
              </a:path>
            </a:pathLst>
          </a:custGeom>
          <a:solidFill>
            <a:srgbClr val="1E4286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5" name="object 8"/>
          <p:cNvSpPr txBox="1"/>
          <p:nvPr/>
        </p:nvSpPr>
        <p:spPr>
          <a:xfrm>
            <a:off x="1139139" y="1998091"/>
            <a:ext cx="295275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1" spc="-10" dirty="0" smtClean="0">
                <a:latin typeface="Calibri"/>
                <a:cs typeface="Calibri"/>
              </a:rPr>
              <a:t>People, teams and risks</a:t>
            </a:r>
            <a:endParaRPr lang="en-US" sz="20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1055370">
              <a:lnSpc>
                <a:spcPct val="100000"/>
              </a:lnSpc>
              <a:spcBef>
                <a:spcPts val="1315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lang="en-US" sz="2000" dirty="0" smtClean="0">
              <a:latin typeface="Calibri"/>
              <a:cs typeface="Calibri"/>
            </a:endParaRPr>
          </a:p>
          <a:p>
            <a:pPr marL="1041400" indent="-172720">
              <a:lnSpc>
                <a:spcPct val="100000"/>
              </a:lnSpc>
              <a:spcBef>
                <a:spcPts val="1070"/>
              </a:spcBef>
              <a:buFont typeface="Arial"/>
              <a:buChar char="•"/>
              <a:tabLst>
                <a:tab pos="1042035" algn="l"/>
              </a:tabLst>
            </a:pPr>
            <a:r>
              <a:rPr lang="en-US" sz="1600" b="1" spc="-10" dirty="0">
                <a:solidFill>
                  <a:srgbClr val="FFFFFF"/>
                </a:solidFill>
                <a:cs typeface="Calibri"/>
              </a:rPr>
              <a:t>Control</a:t>
            </a:r>
            <a:r>
              <a:rPr lang="en-US" sz="1600" b="1" spc="2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iNet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7" name="object 9"/>
          <p:cNvSpPr txBox="1"/>
          <p:nvPr/>
        </p:nvSpPr>
        <p:spPr>
          <a:xfrm>
            <a:off x="1566163" y="5286247"/>
            <a:ext cx="2759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15" dirty="0" smtClean="0">
                <a:latin typeface="Calibri"/>
                <a:cs typeface="Calibri"/>
              </a:rPr>
              <a:t>Gas detector data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131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3" name="Picture 11" descr="http://www.indsci.com/uploadedImages/Content/Products/Docking_Stations/MX6DSX_noPump_6548_4x4_RGB_H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60" y="4004516"/>
            <a:ext cx="1163902" cy="11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211" name="Picture 9" descr="C:\Users\kmadia\AppData\Local\Microsoft\Windows\Temporary Internet Files\Content.IE5\U2Q82WIF\1299438956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87" y="911767"/>
            <a:ext cx="3200400" cy="20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indsci.com/uploadedImages/Images/Products/MX6iBrid_Pump_H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54" y="5168254"/>
            <a:ext cx="966761" cy="9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www.indsci.com/uploadedImages/Images/Products/Ventis_MX4_SafetyOrange_LR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29" y="3492108"/>
            <a:ext cx="951515" cy="9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www.indsci.com/uploadedImages/Images/Products/tangoTX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15" y="3529929"/>
            <a:ext cx="875874" cy="8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http://www.indsci.com/uploadedImages/Images/Products/GasBadgePro_CO_H2_L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17" y="5225151"/>
            <a:ext cx="883832" cy="8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Right Arrow 8213"/>
          <p:cNvSpPr/>
          <p:nvPr/>
        </p:nvSpPr>
        <p:spPr>
          <a:xfrm rot="16200000">
            <a:off x="3975002" y="3075622"/>
            <a:ext cx="871544" cy="51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818909" y="5168254"/>
            <a:ext cx="505691" cy="914400"/>
            <a:chOff x="609600" y="270469"/>
            <a:chExt cx="3306901" cy="6170427"/>
          </a:xfrm>
        </p:grpSpPr>
        <p:pic>
          <p:nvPicPr>
            <p:cNvPr id="17" name="Picture 2" descr="C:\Users\jfutrell\Desktop\Radius-Front-NB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70469"/>
              <a:ext cx="3306901" cy="617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773" y="3121820"/>
              <a:ext cx="703127" cy="202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118" y="3062288"/>
              <a:ext cx="191158" cy="16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256133" y="222249"/>
            <a:ext cx="86296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 smtClean="0"/>
              <a:t>iNet</a:t>
            </a:r>
            <a:r>
              <a:rPr lang="en-US" spc="-10" dirty="0" smtClean="0"/>
              <a:t> </a:t>
            </a:r>
            <a:r>
              <a:rPr lang="en-US" spc="-20" dirty="0" smtClean="0"/>
              <a:t>Control </a:t>
            </a:r>
            <a:r>
              <a:rPr lang="en-US" spc="-25" dirty="0" smtClean="0"/>
              <a:t>facilitates data collection</a:t>
            </a:r>
            <a:endParaRPr lang="en-US" spc="-20" dirty="0"/>
          </a:p>
        </p:txBody>
      </p:sp>
      <p:sp>
        <p:nvSpPr>
          <p:cNvPr id="21" name="object 5"/>
          <p:cNvSpPr txBox="1"/>
          <p:nvPr/>
        </p:nvSpPr>
        <p:spPr>
          <a:xfrm>
            <a:off x="3437382" y="1613357"/>
            <a:ext cx="21945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2400" spc="-30" dirty="0">
                <a:cs typeface="Calibri"/>
              </a:rPr>
              <a:t>It works with cloud-based data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78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Control </a:t>
            </a:r>
            <a:r>
              <a:rPr lang="en-US" sz="4000" dirty="0" err="1"/>
              <a:t>iNet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C:\Users\kmadia\Documents\iNet\v7.0 Tucker\iNetControl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3" y="9142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1676400"/>
            <a:ext cx="415434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3"/>
          <p:cNvSpPr txBox="1"/>
          <p:nvPr/>
        </p:nvSpPr>
        <p:spPr>
          <a:xfrm>
            <a:off x="383540" y="1380718"/>
            <a:ext cx="4020185" cy="411330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lang="en-US" sz="2600" spc="-10" dirty="0" smtClean="0">
                <a:latin typeface="Calibri"/>
                <a:cs typeface="Calibri"/>
              </a:rPr>
              <a:t>Control </a:t>
            </a:r>
            <a:r>
              <a:rPr lang="en-US" sz="2600" spc="-5" dirty="0" err="1" smtClean="0">
                <a:latin typeface="Calibri"/>
                <a:cs typeface="Calibri"/>
              </a:rPr>
              <a:t>iNet</a:t>
            </a:r>
            <a:r>
              <a:rPr lang="en-US" sz="2600" spc="-5" dirty="0" smtClean="0">
                <a:latin typeface="Calibri"/>
                <a:cs typeface="Calibri"/>
              </a:rPr>
              <a:t> </a:t>
            </a:r>
            <a:r>
              <a:rPr lang="en-US" sz="2600" spc="-15" dirty="0" smtClean="0">
                <a:latin typeface="Calibri"/>
                <a:cs typeface="Calibri"/>
              </a:rPr>
              <a:t>helps you to</a:t>
            </a:r>
            <a:r>
              <a:rPr lang="en-US" sz="2600" dirty="0" smtClean="0">
                <a:latin typeface="Calibri"/>
                <a:cs typeface="Calibri"/>
              </a:rPr>
              <a:t>:</a:t>
            </a:r>
          </a:p>
          <a:p>
            <a:pPr marL="12700" marR="24765">
              <a:lnSpc>
                <a:spcPts val="2810"/>
              </a:lnSpc>
              <a:spcBef>
                <a:spcPts val="665"/>
              </a:spcBef>
            </a:pPr>
            <a:r>
              <a:rPr lang="en-US" sz="2600" spc="-10" dirty="0" smtClean="0">
                <a:solidFill>
                  <a:srgbClr val="1E4286"/>
                </a:solidFill>
                <a:latin typeface="Calibri"/>
                <a:cs typeface="Calibri"/>
              </a:rPr>
              <a:t>Make sure that you have the best</a:t>
            </a:r>
            <a:r>
              <a:rPr lang="en-US" sz="2600" spc="-5" dirty="0" smtClean="0">
                <a:solidFill>
                  <a:srgbClr val="1E4286"/>
                </a:solidFill>
                <a:latin typeface="Calibri"/>
                <a:cs typeface="Calibri"/>
              </a:rPr>
              <a:t> gas </a:t>
            </a:r>
            <a:r>
              <a:rPr lang="en-US" sz="2600" spc="-15" dirty="0" smtClean="0">
                <a:solidFill>
                  <a:srgbClr val="1E4286"/>
                </a:solidFill>
                <a:latin typeface="Calibri"/>
                <a:cs typeface="Calibri"/>
              </a:rPr>
              <a:t>detection software currently available</a:t>
            </a:r>
            <a:r>
              <a:rPr lang="en-US" sz="2600" spc="-5" dirty="0" smtClean="0">
                <a:solidFill>
                  <a:srgbClr val="1E4286"/>
                </a:solidFill>
                <a:latin typeface="Calibri"/>
                <a:cs typeface="Calibri"/>
              </a:rPr>
              <a:t>.</a:t>
            </a:r>
            <a:endParaRPr lang="en-US" sz="26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32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en-US" sz="2600" spc="-10" dirty="0" smtClean="0">
                <a:latin typeface="Calibri"/>
                <a:cs typeface="Calibri"/>
              </a:rPr>
              <a:t>Control </a:t>
            </a:r>
            <a:r>
              <a:rPr lang="en-US" sz="2600" spc="-5" dirty="0" err="1" smtClean="0">
                <a:latin typeface="Calibri"/>
                <a:cs typeface="Calibri"/>
              </a:rPr>
              <a:t>iNet</a:t>
            </a:r>
            <a:r>
              <a:rPr lang="en-US" sz="2600" spc="-5" dirty="0" smtClean="0">
                <a:latin typeface="Calibri"/>
                <a:cs typeface="Calibri"/>
              </a:rPr>
              <a:t> </a:t>
            </a:r>
            <a:r>
              <a:rPr lang="en-US" sz="2600" dirty="0" smtClean="0">
                <a:latin typeface="Calibri"/>
                <a:cs typeface="Calibri"/>
              </a:rPr>
              <a:t>is a managing cloud-based application</a:t>
            </a:r>
            <a:r>
              <a:rPr lang="en-US" sz="2600" spc="-10" dirty="0" smtClean="0">
                <a:latin typeface="Calibri"/>
                <a:cs typeface="Calibri"/>
              </a:rPr>
              <a:t>:  </a:t>
            </a:r>
          </a:p>
          <a:p>
            <a:pPr marL="12700" marR="5080">
              <a:lnSpc>
                <a:spcPct val="100000"/>
              </a:lnSpc>
            </a:pPr>
            <a:r>
              <a:rPr lang="en-US" sz="2600" dirty="0" smtClean="0">
                <a:solidFill>
                  <a:srgbClr val="1E4286"/>
                </a:solidFill>
                <a:latin typeface="Calibri"/>
                <a:cs typeface="Calibri"/>
              </a:rPr>
              <a:t>Which provides historical data, reports and readings about gas detectors</a:t>
            </a:r>
            <a:r>
              <a:rPr lang="en-US" sz="2600" spc="-15" dirty="0" smtClean="0">
                <a:solidFill>
                  <a:srgbClr val="1E4286"/>
                </a:solidFill>
                <a:latin typeface="Calibri"/>
                <a:cs typeface="Calibri"/>
              </a:rPr>
              <a:t>.</a:t>
            </a:r>
            <a:endParaRPr lang="en-US"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22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C">
      <a:dk1>
        <a:sysClr val="windowText" lastClr="000000"/>
      </a:dk1>
      <a:lt1>
        <a:sysClr val="window" lastClr="FFFFFF"/>
      </a:lt1>
      <a:dk2>
        <a:srgbClr val="1E4287"/>
      </a:dk2>
      <a:lt2>
        <a:srgbClr val="EEECE1"/>
      </a:lt2>
      <a:accent1>
        <a:srgbClr val="1E4287"/>
      </a:accent1>
      <a:accent2>
        <a:srgbClr val="EE7522"/>
      </a:accent2>
      <a:accent3>
        <a:srgbClr val="E12626"/>
      </a:accent3>
      <a:accent4>
        <a:srgbClr val="009D4D"/>
      </a:accent4>
      <a:accent5>
        <a:srgbClr val="8E9090"/>
      </a:accent5>
      <a:accent6>
        <a:srgbClr val="EBAA1E"/>
      </a:accent6>
      <a:hlink>
        <a:srgbClr val="1E4287"/>
      </a:hlink>
      <a:folHlink>
        <a:srgbClr val="6232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Theme">
  <a:themeElements>
    <a:clrScheme name="ISC">
      <a:dk1>
        <a:sysClr val="windowText" lastClr="000000"/>
      </a:dk1>
      <a:lt1>
        <a:sysClr val="window" lastClr="FFFFFF"/>
      </a:lt1>
      <a:dk2>
        <a:srgbClr val="1E4287"/>
      </a:dk2>
      <a:lt2>
        <a:srgbClr val="EEECE1"/>
      </a:lt2>
      <a:accent1>
        <a:srgbClr val="1E4287"/>
      </a:accent1>
      <a:accent2>
        <a:srgbClr val="EE7522"/>
      </a:accent2>
      <a:accent3>
        <a:srgbClr val="E12626"/>
      </a:accent3>
      <a:accent4>
        <a:srgbClr val="009D4D"/>
      </a:accent4>
      <a:accent5>
        <a:srgbClr val="8E9090"/>
      </a:accent5>
      <a:accent6>
        <a:srgbClr val="EBAA1E"/>
      </a:accent6>
      <a:hlink>
        <a:srgbClr val="1E4287"/>
      </a:hlink>
      <a:folHlink>
        <a:srgbClr val="6232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ISC 2018">
      <a:dk1>
        <a:sysClr val="windowText" lastClr="000000"/>
      </a:dk1>
      <a:lt1>
        <a:sysClr val="window" lastClr="FFFFFF"/>
      </a:lt1>
      <a:dk2>
        <a:srgbClr val="0033A0"/>
      </a:dk2>
      <a:lt2>
        <a:srgbClr val="EEECE1"/>
      </a:lt2>
      <a:accent1>
        <a:srgbClr val="0033A0"/>
      </a:accent1>
      <a:accent2>
        <a:srgbClr val="EF7622"/>
      </a:accent2>
      <a:accent3>
        <a:srgbClr val="8B8D8D"/>
      </a:accent3>
      <a:accent4>
        <a:srgbClr val="E2231A"/>
      </a:accent4>
      <a:accent5>
        <a:srgbClr val="009D4E"/>
      </a:accent5>
      <a:accent6>
        <a:srgbClr val="00C1DE"/>
      </a:accent6>
      <a:hlink>
        <a:srgbClr val="EDAA00"/>
      </a:hlink>
      <a:folHlink>
        <a:srgbClr val="00C1D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rporateTheme">
  <a:themeElements>
    <a:clrScheme name="ISC">
      <a:dk1>
        <a:sysClr val="windowText" lastClr="000000"/>
      </a:dk1>
      <a:lt1>
        <a:sysClr val="window" lastClr="FFFFFF"/>
      </a:lt1>
      <a:dk2>
        <a:srgbClr val="1E4287"/>
      </a:dk2>
      <a:lt2>
        <a:srgbClr val="EEECE1"/>
      </a:lt2>
      <a:accent1>
        <a:srgbClr val="1E4287"/>
      </a:accent1>
      <a:accent2>
        <a:srgbClr val="EE7522"/>
      </a:accent2>
      <a:accent3>
        <a:srgbClr val="E12626"/>
      </a:accent3>
      <a:accent4>
        <a:srgbClr val="009D4D"/>
      </a:accent4>
      <a:accent5>
        <a:srgbClr val="8E9090"/>
      </a:accent5>
      <a:accent6>
        <a:srgbClr val="EBAA1E"/>
      </a:accent6>
      <a:hlink>
        <a:srgbClr val="1E4287"/>
      </a:hlink>
      <a:folHlink>
        <a:srgbClr val="6232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1916</Words>
  <Application>Microsoft Office PowerPoint</Application>
  <PresentationFormat>Presentación en pantalla (4:3)</PresentationFormat>
  <Paragraphs>318</Paragraphs>
  <Slides>24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Calibri</vt:lpstr>
      <vt:lpstr>Courier New</vt:lpstr>
      <vt:lpstr>Gisha</vt:lpstr>
      <vt:lpstr>Times New Roman</vt:lpstr>
      <vt:lpstr>Verdana</vt:lpstr>
      <vt:lpstr>Wingdings</vt:lpstr>
      <vt:lpstr>Office Theme</vt:lpstr>
      <vt:lpstr>CorporateTheme</vt:lpstr>
      <vt:lpstr>2_Office Theme</vt:lpstr>
      <vt:lpstr>1_CorporateTheme</vt:lpstr>
      <vt:lpstr>The importance of real-time gas detection data for proper decision making</vt:lpstr>
      <vt:lpstr>Parent company in Pittsburgh, Pennsylvania  800 employees worldwide focused on preventing deaths due to work-related accidents caused by gas inhalation </vt:lpstr>
      <vt:lpstr>Presentación de PowerPoint</vt:lpstr>
      <vt:lpstr>Presentación de PowerPoint</vt:lpstr>
      <vt:lpstr>Current challenges in gas detection</vt:lpstr>
      <vt:lpstr>Complex use and maintenance</vt:lpstr>
      <vt:lpstr>iNet Control for gas detection</vt:lpstr>
      <vt:lpstr>iNet Control facilitates data collection</vt:lpstr>
      <vt:lpstr>Control iNet</vt:lpstr>
      <vt:lpstr>iNet Control facilitates data collection</vt:lpstr>
      <vt:lpstr>You can trust detectors with</vt:lpstr>
      <vt:lpstr> </vt:lpstr>
      <vt:lpstr>Trust your workers thanks to</vt:lpstr>
      <vt:lpstr>Know the risks with</vt:lpstr>
      <vt:lpstr>Know the risks with</vt:lpstr>
      <vt:lpstr>Sw iNet Control Practical Use Cases</vt:lpstr>
      <vt:lpstr>Case</vt:lpstr>
      <vt:lpstr>Case – Finding unsafe behavior</vt:lpstr>
      <vt:lpstr>Case – Simplifying verifications and calibrations</vt:lpstr>
      <vt:lpstr>iNet Control statistics</vt:lpstr>
      <vt:lpstr>Presentación de PowerPoint</vt:lpstr>
      <vt:lpstr>Customers using</vt:lpstr>
      <vt:lpstr>Any questions? Comments?  Is this the next step for your company?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Detección de Gas con solución iNet Control</dc:title>
  <dc:creator>Rubalcava, Jesus</dc:creator>
  <cp:lastModifiedBy>Carolina Jimenez</cp:lastModifiedBy>
  <cp:revision>36</cp:revision>
  <dcterms:created xsi:type="dcterms:W3CDTF">2019-07-15T01:45:18Z</dcterms:created>
  <dcterms:modified xsi:type="dcterms:W3CDTF">2019-10-10T12:33:27Z</dcterms:modified>
</cp:coreProperties>
</file>